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09-08T18:52:24.7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4081 6279 78 0,'-27'17'85'16,"27"-18"-16"-16,-6-15-1 15,6 5-1-15,0 1-30 16,0-4-2-16,0 4 1 15,6 3-6 1,6 3-5-16,3 15-4 16,16 5-4-16,14 24-2 15,7 21-4-15,18 18-2 16,7 7-1-16,5 7 0 15,-5 2-5-15,-5-7-2 16,-2-2-4-16,-8-20-4 16,-12-1-5-16,-9-7-6 15,-6-18-13-15,-14-10-11 16</inkml:trace>
  <inkml:trace contextRef="#ctx0" brushRef="#br0" timeOffset="331.0323">4583 6129 123 0,'-33'31'99'0,"23"-2"-19"16,1 9-3-16,5 20-1 16,-17 20-36-1,-18 119 10-15,4-81-28 16,0 8-10-16,10-1-4 15,-12-10-3 1,8-19-1-16,-4-18-1 16,18-14-2-16,1-12-1 15,6-13-4-15,1-9-8 16</inkml:trace>
  <inkml:trace contextRef="#ctx0" brushRef="#br0" timeOffset="776.0768">5137 6631 163 0,'2'-3'110'0,"8"3"-15"16,11-5-6-16,6 1-5 16,23-2-46-16,14-1-10 15,10 3-9-15,-4-1-7 16,5 8-7-1,-3-3-1-15,-4 8-4 16,-6-7 0-16,-6 3-4 16,-8-8-4-16,-7 3-5 15,-10-13-13-15,-14-8-19 16</inkml:trace>
  <inkml:trace contextRef="#ctx0" brushRef="#br0" timeOffset="1130.1122">5546 6182 227 0,'0'0'82'16,"0"6"-4"-16,0 23-1 16,4 12-36-16,-4 11-8 15,5 16-2-15,1 13-2 16,8 7-6-16,1 1-6 15,5-1-1-15,-1 2-4 16,-7-6-2-16,-1-11-4 16,-3-17-2-16,0-15-2 15,-6-6-2 1,4-9-6-16,1-8-8 15,-1-22-11-15,2-12-20 16</inkml:trace>
  <inkml:trace contextRef="#ctx0" brushRef="#br0" timeOffset="1761.1745">6212 6234 16 0,'8'0'182'16,"-14"-23"-71"-16,10 23-20 16,-2 0-10-16,0 0-6 15,6 8-53 1,26 26-10-16,-20 20 0 15,5 2-1-15,16 85 9 16,-23-62-13 0,-1-8 0-16,3-4-2 15,5-5-2-15,3-15-2 16,1-7 1-16,4-12-1 15,8-19 0-15,0-17-1 16,11-16 0-16,-1-21-2 16,-3-7-2-16,-3-22-3 15,-6-13-1 1,-2-15-1-16,-6-4 1 15,-7-2 2-15,-1 16 4 16,-5 20 4-16,-1 19 3 16,-5 17 2-16,-2 16 1 15,6 20 2-15,-4 23-2 16,-3 22-1-16,7 30 1 15,0 5 2 1,9 23-2-16,1 19 0 16,1 8-1-16,2 13-1 15,6 12-2-15,-4 6-2 16,-9-9-1-1,-16-11-1-15,-10-9 1 16,-11-14 1-16,-22-11 2 16,-17-14 1-16,-13-19-1 15,-7-18 1-15,-3-16-5 16,-8-12-3-16,2-9-3 15,19-19-7-15,2-11-7 16,4-4-10-16,10-21-14 16</inkml:trace>
  <inkml:trace contextRef="#ctx0" brushRef="#br0" timeOffset="2179.2163">7520 6482 159 0,'21'-3'115'15,"-21"3"-16"-15,0 0-7 16,12 3-3-16,15-3-41 15,11 0-12-15,17-3-7 16,14 0-4 0,11-5-5-16,-1-2-6 15,1 11-5-15,-13-9-5 16,-8 13-2-16,45-8-4 15,-75-3-3 1,-4 0-6-16,-13 4-8 16,9 4-13-16,-17-9-18 15</inkml:trace>
  <inkml:trace contextRef="#ctx0" brushRef="#br0" timeOffset="2488.2472">7549 6809 31 0,'4'4'182'15,"-6"-3"-64"-15,2-1-16 16,19-1-5-16,12-3-3 15,25-3-57-15,16-4-11 16,13 3-2-16,6-3-8 16,-8 5-7-1,65-16-2-15,-79 18-4 16,-14-2-1-16,-9-1 0 15,-17 3 0 1,-4 5-3-16,-13 2-5 16,-6-1-9-16,3-2-10 15,-7 0-20-15</inkml:trace>
  <inkml:trace contextRef="#ctx0" brushRef="#br0" timeOffset="2888.2872">8889 6050 218 0,'0'0'94'0,"0"0"-3"15,0 28-3-15,6 18-30 16,6 24-11-16,-1 14-5 16,1 6-8-16,1 17-7 15,1 4-6-15,5 1-5 16,-3-10-5-1,-3-4-4-15,1-11-4 16,1-13-1-16,-5-15-2 16,-4-19-6-1,0-6-8-15,-4-17-11 16,-2-17-17-16</inkml:trace>
  <inkml:trace contextRef="#ctx0" brushRef="#br0" timeOffset="3616.3584">9385 6129 149 0,'33'6'109'16,"-33"-6"-15"-1,8-3-7-15,-1-5-7 16,19-3-42-1,10-1-13-15,19-5-9 16,12 6-6-16,-3 0-5 16,0 10 0-16,-8 5-3 15,-5 16 2-15,-12 2 1 16,-16 9 2-16,-12 13 1 15,-20 8 4-15,-16-7 0 16,-12 8 2-16,-23-7-3 16,-8-8 0-16,4-6-2 15,16-8-3 1,-1-11-2-16,14-6-1 15,6 8-2-15,-2-12-1 16,16-6 1-16,7-5 0 16,18-2-1-16,15-11 0 15,17 0 0-15,13 4 0 16,11 0 0-16,15 9 0 15,2 14 0-15,6 6 0 16,-9 18-1-16,-9 9 1 16,-9 13 0-16,-13 6 0 15,-3 8 2 1,-9 46 11-1,-45-53-1 1,-13-9 4-16,-16-12 1 16,-13-8 0-16,-2-7-2 15,-5-7-5-15,-10-7-3 16,14 0-3-16,1-4 1 15,11-4-2-15,12 1 2 16,4 1-2-16,13-3 0 16,-3 0-1-16,9 2-2 15,4-4-2 1,4 2-4-16,0-5-10 15,0 1-11-15,-2 4-17 16</inkml:trace>
  <inkml:trace contextRef="#ctx0" brushRef="#br0" timeOffset="10731.0698">3808 8800 88 0,'-17'-40'87'15,"15"35"-8"-15,-4-1-4 16,4-5 1-16,-4-6-30 15,2 6-3-15,6 2-6 16,-2 1-5-16,2 16-5 16,12 12-7-16,9 19-1 15,14 24-1 1,19 18-2-16,-2 17-2 15,22 7-4-15,-8 8-4 16,1 1-2-16,-1-4-3 16,-14-8 0-16,-3-3 0 15,-3-14-2 1,18 44-8-1,-43-87-4-15,-9-11-8 16,-1-9-11-16,-13-21-20 16</inkml:trace>
  <inkml:trace contextRef="#ctx0" brushRef="#br0" timeOffset="11032.0999">4331 8709 137 0,'-19'12'98'15,"19"-12"-12"1,0 0-7-16,0 0-3 16,-8 23-40-16,-13 18-8 15,1 27-3 1,-7 28-3-16,-25 20-5 15,-8 21-2-15,0-9-2 16,-2 7-3-16,2-14-1 16,4-6-4-16,9-16-1 15,3-9-2-15,11-12 0 16,2-15-3-16,9-12-5 15,7-12-8-15,7-20-15 16</inkml:trace>
  <inkml:trace contextRef="#ctx0" brushRef="#br0" timeOffset="11425.1384">5058 9352 140 0,'0'-56'104'16,"0"56"-13"-16,9 0-5 15,22 8-4-15,8-2-36 16,21-6-13-16,8 0-7 16,9-3-5-16,11-3-9 15,-3 1-4-15,-12 2-4 16,-13-1-3-16,-13 4-3 15,-14 0-6-15,-8 0-6 16,-8 7-14-16</inkml:trace>
  <inkml:trace contextRef="#ctx0" brushRef="#br0" timeOffset="12001.196">6080 9017 169 0,'6'14'107'15,"-6"-14"-15"-15,2 10-7 16,4 14-4-16,-4 27-47 16,13 22-10-16,-3 16-4 15,2 2-5-15,3-6-4 16,6 1-5-16,4-10 1 15,8-13-3-15,-6-5-1 16,14-18-1 0,-4-17 0-16,-1-24-1 15,13-23-1-15,1-21-3 16,-4-17-3-16,1-9-1 15,-5-17-3-15,-7-13 2 16,-6 3 0-16,-9-4 5 16,-5 15 3-16,-7 19 4 15,-1 17 3-15,-7 15 1 16,4 10 2-16,-2 18-2 15,-2 20-3-15,4 29-1 16,7 33 0 0,1 28 0-16,9 21 4 15,4 18-2 1,2 11 0-16,-11 9-1 15,-5-3-1-15,-13-9-3 16,-15-2 0-16,-10-10 2 16,-18-22 2-16,-98 60 7 15,44-119-5 1,-4-24-2-16,-4-15-5 15,-1-23-4-15,9-17-5 16,10-7-5-16,11-2-7 16,10-15-11-1,18-4-20-15</inkml:trace>
  <inkml:trace contextRef="#ctx0" brushRef="#br0" timeOffset="12433.2384">7502 9513 140 0,'39'2'112'15,"-27"-8"-10"-15,17 6-6 16,11-6-4-16,20-13-33 15,16 7-17-15,11-6-11 16,16-5-10-16,-3 11-8 16,-1 2-8-1,74-7-12-15,-121 16-5 16,-19-4-6-1,-22 1-15-15,-16 8-21 16</inkml:trace>
  <inkml:trace contextRef="#ctx0" brushRef="#br0" timeOffset="12713.2664">7665 9859 155 0,'-16'-20'125'16,"14"20"-23"-16,4 0-8 15,0 0-7-15,12 0-33 16,27 0-23-16,26-3-7 16,13-5-2-1,13-4-5-15,4 1-6 16,3 6-4-16,-7-6-4 15,-21 5 0-15,-18 1-2 16,-3-1-1-16,-26 6 0 16,0 5-6-16,-6-5-8 15,-9 0-15-15,-10-14-23 16</inkml:trace>
  <inkml:trace contextRef="#ctx0" brushRef="#br0" timeOffset="13073.3024">9333 9414 113 0,'-31'-45'119'0,"31"56"-19"15,-2-14-8-15,2 3-6 16,4 0-28-16,21-3-21 15,21-2-7-15,26-4-4 16,7 3-3 0,14-7-4-16,78-16 2 15,-103 23-16 1,-14 4-3-16,-13 2-2 15,-7 3-2-15,-16-6-6 16,-3-2-12-16,-13 2-16 16</inkml:trace>
  <inkml:trace contextRef="#ctx0" brushRef="#br0" timeOffset="13762.3705">10299 9075 179 0,'-11'-44'123'0,"18"30"-22"15,1-11-12-15,23-4-5 16,21-4-46-16,14 7-23 15,10 9-3-15,1 5-2 16,1 9-4-16,-3 7 1 16,-9 13-1-16,-10 11 4 15,-11 20-2-15,-16 10 2 16,-17 10 0-16,-20 6-1 15,-15 11 1 1,-14 2-1-16,-29-8 0 16,0-14-1-16,-6-9 1 15,7-11-2 1,6-15 0-16,7-7-3 0,6-4 1 15,9-9-2 1,14 0 0-16,1-16 0 16,20-5-2-16,12-9 1 15,21-1-2-15,16-13 1 16,24 14-1-16,3 6-1 15,1-1 1 1,5 27 0-16,-5-9 0 16,-1 19-1-16,-2 9 1 15,-10 22 0-15,-8 10 0 16,-8 10 1-16,-15 1 2 15,-23 1 2-15,-10-7 3 16,-17-17 2-16,-12-4 1 16,-16-12 3-16,-11-13-2 15,-6-10-2-15,10-13-1 16,-8-10-2-1,-6 0-1-15,-31-21 3 16,68 21-5 0,-3 3-1-16,16 2-1 15,3 1-1 1,13 4-3-16,-6-6-5 0,4 4-8 15,0-3-14 1,14 2-23-16</inkml:trace>
  <inkml:trace contextRef="#ctx0" brushRef="#br0" timeOffset="23939.3865">2028 8949 183 0,'-10'6'112'0,"10"-6"-12"16,-2 0-13-16,2 0-5 15,0 0-49-15,0 17-11 16,0 24-4-16,0 16-1 16,0 19-2-16,0 15 1 15,0 16-1-15,0 5-3 16,0-8-3-16,0 4-4 15,0-10-1-15,-9-14-3 16,9-25 0-16,-2-11-1 16,2-17 0-1,-14-3-2-15,12-8-6 16,2-17-7-16,-5-14-15 15,5-4-18-15</inkml:trace>
  <inkml:trace contextRef="#ctx0" brushRef="#br0" timeOffset="24311.4237">1412 9433 161 0,'0'-14'112'16,"0"14"-15"0,4-3 76-1,25 7-127-15,12 10-15 16,21-9-8-16,17-3-2 15,6 1-4-15,20-2-4 16,11-9-3-16,-7-1 0 16,-5 0-1-16,-24 4-2 15,-16-1 3-15,-16 14-2 16,-9-15 1-16,-12-2 0 15,-8 9-3 1,-3 0-1-16,-3-3-10 16,-11 5-12-1,-6-4-14-15,-7 2-21 16</inkml:trace>
  <inkml:trace contextRef="#ctx0" brushRef="#br0" timeOffset="30521.0438">3667 8458 123 0,'0'-58'89'16,"0"63"-14"-16,0-5-5 15,-6 1-6-15,-4 20-37 16,-13 19-5-16,-16 28 0 16,-3 24-3-16,-11 28-2 15,-12 22-3 1,-5 33-1-16,14 5-2 15,-8 15-2-15,19-12 0 16,22-5-1-16,27-15 1 16,13-20 0-16,18-18 2 15,19-26-2-15,14-20-1 16,10-20-3-16,-1-9-1 15,-1-11-4-15,-20-8-4 16,-8-13-7-16,-19 3-13 16</inkml:trace>
  <inkml:trace contextRef="#ctx0" brushRef="#br0" timeOffset="31307.1224">11549 8704 99 0,'-37'-70'104'15,"37"70"-17"-15,0 0-5 16,0 0-6-16,2 5-28 15,21 18-15 1,27 28-5-16,20 24-7 16,13 19-2-16,5 41-6 15,-1 26-2-15,-14 15-5 16,-18 11-4-16,-24 13 0 15,-18-1-2 1,-26-5 1-16,-13-21 0 16,-18-13 1-16,-16-27 3 15,-8-20 2-15,6-20 0 16,-2-20 0-16,14-15-2 15,-3-17-5-15,24-6-10 16,2-12-12 0,14-12-20-16</inkml:trace>
  <inkml:trace contextRef="#ctx0" brushRef="#br0" timeOffset="33217.3126">3601 12509 126 0,'-2'51'87'0,"2"-51"-16"16,0 23-3-16,0 0-6 16,0 30-44-16,0-5-3 15,-2 8-3-15,2-11-2 16,0-14-1-16,0-8-2 15,-4-20 1-15,4-18-1 16,0-13 0 0,0-31 0-16,6-5 2 15,2-8-1 1,7 2 3-16,12 8 1 15,12 4-2-15,6 15-2 16,5 12-1-16,0 23 1 16,12 36-1-16,2 36 1 15,4 57 0-15,-25 12 1 16,-12 20-3-16,-12 13-1 15,-19 2-1-15,-6-1-2 16,-27-6 0-16,-11-5-2 16,-12-17 1-16,-16-7 0 15,-13-11 0-15,-6-22-1 16,7-18 0-1,-61-1-2 1,85-72 2-16,0-25-1 16,21-30 1-16,18-29 0 15,21-37-1-15,10-17-1 16,21-10 1-16,25 3-1 15,6 20 0 1,2 20 1-16,7 22 1 16,5 33 0-16,-4 25 0 15,11 36 0-15,4 27 1 16,-13 23 2-1,5 30 0-15,-15 5 2 16,-12 10 1-16,-7 1-1 16,-14-3-1-16,-4-11-2 15,-8-16-1-15,-11-17-4 16,-2-11-7-16,-6-19-12 15,-12-15-15-15</inkml:trace>
  <inkml:trace contextRef="#ctx0" brushRef="#br0" timeOffset="33491.34">4475 13130 167 0,'19'-6'117'0,"-19"6"-18"16,6 3-7-16,13 33-6 15,12 12-41 1,16 28-17-16,17 8-6 16,5 32-5-16,3-1-5 0,2 4-6 15,-11-3-3 1,17-4-2-16,-24-10-2 15,4-6-2-15,-8-21-6 16,-7-12-8-16,-4-14-10 16,-12-20-15-1</inkml:trace>
  <inkml:trace contextRef="#ctx0" brushRef="#br0" timeOffset="33810.3711">5065 13120 173 0,'-21'4'108'16,"15"10"-16"-16,-3 8-10 15,-3 23-5-15,-2 34-49 16,-15 20-11-16,0 28-2 15,-2 4-4 1,-7-1-2 0,-42 115 4-16,39-132-9 15,-3-20 0 1,11-12-3-16,-2-24 0 15,12-9 0-15,0-15 0 16,3-6-2-16,7-10-5 16,5-9-7-16,2-8-15 15,6-6-18-15</inkml:trace>
  <inkml:trace contextRef="#ctx0" brushRef="#br0" timeOffset="35593.547">6704 6205 67 0,'10'0'75'16,"-10"1"-21"-16,0 2-12 15,0-1-1-15,0 3-37 16,0 9 2-16,0-5 5 15,0 25 2-15,0 11 4 16,0 25 5-16,0 29-1 16,0 33-3-16,-4 40 2 15,-6 57-1 1,1 24-3-16,-7 46-6 15,-1 30 0-15,-1 18-3 16,3 28 0-16,-1-7-4 16,8 1 0-16,-1-9-2 15,5-44 0-15,0-40-3 16,4-41-1-16,0-42 1 15,4-48 0-15,0-25-1 16,0-38-3-16,3-20-1 16,-3-20-8-1</inkml:trace>
  <inkml:trace contextRef="#ctx0" brushRef="#br0" timeOffset="37762.7623">6572 13298 108 0,'-11'-11'104'0,"11"11"-21"15,0 0-8-15,9 0-1 16,7 0-29-16,23 5-15 15,13-4-8-15,16-1 0 16,21-6-6-16,17-2-7 16,7-6-6-16,1 11 0 15,-7-3-2-15,-20 1-1 16,-14-1-1-16,-13-6-3 15,-19 2-7 1,-18-2-11-16</inkml:trace>
  <inkml:trace contextRef="#ctx0" brushRef="#br0" timeOffset="38104.7965">6621 13727 169 0,'-51'-23'107'15,"48"23"-15"-15,3 0-9 16,3-3-6-16,11-3-45 15,23 4-6 1,79-30 12 0,-37 19-25-16,-1 6-2 15,9-11-3-15,-2 1-4 16,8 8-2-16,-9-2-1 15,-5 5-1-15,-11-2-2 16,-10 2-5-16,-15 0-9 16,-5 1-8-1,-16-4-21-15</inkml:trace>
  <inkml:trace contextRef="#ctx0" brushRef="#br0" timeOffset="38593.8454">8159 12563 78 0,'44'-47'162'15,"-42"47"-92"-15,6 0 1 16,0 22-25-16,9 42-1 16,5 29-2-16,-5 37-4 15,2 11-4-15,-9 17-8 16,9 2-8-16,-9-8-3 15,11-3-6-15,-7-22-3 16,-10-12-2-16,-2-26-2 16,0-22-2-16,-4-17-4 15,4-15-7-15,-4-18-12 16,-2-23-21-1</inkml:trace>
  <inkml:trace contextRef="#ctx0" brushRef="#br0" timeOffset="39024.8885">8988 12786 137 0,'-52'39'110'15,"44"-23"-17"-15,-6 18-6 16,-3 15-7-16,-1 19-38 16,-9 15-18-1,4 11-6-15,11 1-7 16,12 2-5-16,8 0-1 15,6 0-1-15,15-15-2 16,21-12-2-16,6-19 1 16,18-21 0-16,5-7-1 15,12-20-2-15,8-20-1 16,-4-19-3-16,-12-15 0 15,-7-26 0-15,-18-16 1 16,-13-13 2-16,-30-13 3 16,-25 0 3-1,-32-16 2-15,-94-95 11 16,41 146-8-1,-5 32-1-15,-1 36-3 16,-4 30-7-16,1 20-12 16,11 14-18-1</inkml:trace>
  <inkml:trace contextRef="#ctx0" brushRef="#br0" timeOffset="40427.0271">6299 16033 75 0,'51'49'86'15,"-46"-41"-14"-15,7 20-5 16,21 23 0-16,15 17-30 16,16 15-4-16,10 14-6 15,0 16-4-15,1 2-8 16,-1 0-6-1,-5-5-4-15,55 68-3 16,-67-103-6-16,-9-20-9 16,8-19-10-16</inkml:trace>
  <inkml:trace contextRef="#ctx0" brushRef="#br0" timeOffset="40772.0616">7066 16241 121 0,'-54'-13'101'16,"50"13"-13"-16,-2 3-7 15,-1 11-4-15,-5 16-34 16,-7 19-14-16,-5 10-6 16,-12 14-6-16,-1 1-6 15,-4 12-3 1,4 1-3-16,-11 4-1 15,-4-3-2-15,-1 4-1 16,-3-7 0-16,4-9-2 16,0-9-2-16,9-13-5 15,-2-14-5-15,16-12-10 16,8-9-13-16</inkml:trace>
  <inkml:trace contextRef="#ctx0" brushRef="#br0" timeOffset="41304.1148">8223 16445 137 0,'31'-4'95'0,"-31"4"-14"16,9-2-4-1,11 0 0-15,26-5-41 16,20 0-7-16,12 1-3 15,15 5-7-15,-6-4-7 16,-4 7-6-16,-5-2-4 16,-3 0-4-16,-13-2-10 15,-4-4-15-15,-11-10-17 16</inkml:trace>
  <inkml:trace contextRef="#ctx0" brushRef="#br0" timeOffset="41634.1478">8374 16813 116 0,'-2'7'99'16,"2"-14"-17"-16,10-1-3 16,21-8 0-1,23 4-33-15,12-2-15 16,7 6-4-1,5 2-6-15,7 1-10 16,-6 4-6-16,-5-2-3 16,-4 7-2-16,-12 6 0 15,-10-10-1-15,-11-5-3 16,-10 2-10-16,-7-14-14 15</inkml:trace>
  <inkml:trace contextRef="#ctx0" brushRef="#br0" timeOffset="43140.2984">10106 15837 140 0,'-35'28'96'0,"27"-28"-11"15,-2 7-6-15,-5 16-4 16,-7 22-44-16,-5 14-7 15,0 14-6-15,6-8-5 16,9-3-6 0,8 40 5-1,10-62-5-15,6-9 1 16,11-14-1-16,6-17 1 15,6-6 1-15,8-11-4 16,5-6 0-16,-7-2-2 16,5-1-2-16,-5 1 0 15,5 3-1-15,14 5 1 16,-1 14 1-16,14 9 0 15,-5 11 1-15,-2 8 1 16,-8 17-1-16,-4 12 0 16,-11 7 0-1,-14 7-2-15,-12-3 3 16,-23 8 0-16,-30 4 2 15,-13-12 3-15,-22-23 0 16,-13-4 1 0,-3-14-1-16,-4-11-2 15,2 1-3-15,4-2-1 16,3-13-3-16,13-13-4 15,12-3-7-15,11-11-12 16,17 1-17-16</inkml:trace>
  <inkml:trace contextRef="#ctx0" brushRef="#br0" timeOffset="43520.3364">9962 15997 88 0,'14'11'95'16,"-14"-11"-15"0,0-6-3-16,8 1 2 15,13 4-28 1,18-9-7-16,9-1-6 15,12 4-4-15,4-6-9 16,13-1-7-16,-5 3-6 16,-8 15-1-16,8-17-3 15,-10 8-4-15,-14-4-1 16,-15-2-3-16,-2 11-7 15,-17-3-10-15,-1 0-17 16</inkml:trace>
  <inkml:trace contextRef="#ctx0" brushRef="#br0" timeOffset="45172.5016">17488 6602 171 0,'-41'6'102'0,"41"-6"-17"16,0 11-6-16,-8 24-6 15,-3 26-52-15,1 10-6 16,-2 5-2-16,-1 0-5 16,3-12-4-16,6-15 1 15,6-5-1-15,4-15 1 16,4-13 0-1,13-16 0-15,12-13 0 16,3-13-1 0,3 1 0-16,0-6-1 15,9 6-1-15,1 4 0 16,3 2 0-16,6 7-1 15,0 12 0-15,12 12-1 16,3 22 1-16,-13 14-1 16,-8 8 1-16,-15 18 2 15,-12-10 1-15,-11 1 3 16,-16 2 4-16,-22 1 2 15,-20-14 1 1,-16-10 3-16,-20-18-4 16,-7-6-1-16,-4-4-3 15,7-16-3-15,7 0-5 16,9-5-3-16,8-6-5 15,13-1-8-15,7 2-13 16,14-8-21-16</inkml:trace>
  <inkml:trace contextRef="#ctx0" brushRef="#br0" timeOffset="45608.5452">17414 6813 81 0,'-39'0'86'0,"39"0"-13"16,0 0-8-16,0 0-4 15,0 0-35-15,2 0 0 16,8 1 0 0,11-2-2-16,14-4 3 15,10-1 0-15,17 0-1 16,5 1-6-16,9 0-3 15,5 4-7-15,-5-4-5 16,-1 8-2 0,-18 0-1-16,-9-4-2 15,-13 1-1-15,-12-2-3 16,-11 2-10-16,1-5-16 15</inkml:trace>
  <inkml:trace contextRef="#ctx0" brushRef="#br0" timeOffset="46203.6047">18840 7206 130 0,'2'-1'113'16,"-2"1"-17"-16,0 0-8 15,2 1-7-15,9 2-34 16,20-3-19-16,16 0-9 16,11-7-6-16,17 7-4 15,5 7-4-15,1-14-4 16,-5 2 0-16,-5 0-1 15,-9-4 1 1,-7 1-1-16,-3-4-2 16,-11 9-2-16,-14-6-6 15,0 1-8 1,-10 2-12-16,-3-1-17 15</inkml:trace>
  <inkml:trace contextRef="#ctx0" brushRef="#br0" timeOffset="46585.6421">19295 6786 153 0,'-14'11'99'15,"12"-11"-14"-15,2 5-3 16,0 24-6-16,0 27-45 15,0 4-6-15,0 20-4 16,0 13-5-16,0-4-3 16,0-2-3-16,0-3 1 0,-5-11-4 31,5-11 0-31,0-14-1 0,0-15-1 31,0-4-1-31,0-13-2 16,0-4 0-16,0-9-4 15,0-3-8-15,0 0-13 16,0-3-20-16</inkml:trace>
  <inkml:trace contextRef="#ctx0" brushRef="#br0" timeOffset="47489.7317">20254 6724 128 0,'11'-25'97'16,"-9"25"-10"0,0 11-3-16,-2 13-5 15,2 16-37-15,4 23-8 16,2 27-8-16,-4 5-7 15,-2 6-9-15,11-10-4 16,10-9-2-16,3-6-3 16,-1-14-1-16,8-17 0 15,-2-14 0 1,2-20 1-16,3-17-1 15,5-22 0-15,-2-8-3 16,0-16 0-16,1-15-1 16,-1-11-1-1,2-7 1-15,-5-6 1 16,-3-5 2-16,-7 3 1 15,5 18 2-15,-12 13 2 16,-11 20 2-16,-1 14 1 16,1 0 0-16,-2 27 2 15,-4 10-1-15,0 21 1 16,-2 12 2-16,4 16-1 15,3 25 2-15,5 13-1 16,9 34-3-16,-1 3 0 16,7 4-4-16,-8 7-1 15,-11-6 0 1,-4-2-3-16,-8-2 0 15,-4-10 0-15,-9-17 0 16,-24-16 0-16,-17-18 3 16,-10-22 0-16,-7-21 1 15,1-23-1 1,-1 0 2-16,9-15-4 0,4-14-4 15,15-18-6 1,5-7-10-16,9-8-14 16,19-4-17-16</inkml:trace>
  <inkml:trace contextRef="#ctx0" brushRef="#br0" timeOffset="47840.7668">21875 6907 192 0,'6'-1'114'0,"-6"1"-16"16,4 0-10-16,17 0-4 16,12 4-52-16,29-2-11 15,19-2-3 1,5-2-6-1,5-1-3-15,-4 0-4 16,-10-8-1-16,-11 0-2 16,-16 4-1-16,-11-1-1 15,-12 2-2-15,-7 4-8 16,-11-7-11-16,-7-4-19 15</inkml:trace>
  <inkml:trace contextRef="#ctx0" brushRef="#br0" timeOffset="48146.7966">22003 7231 31 0,'-33'-3'181'16,"31"9"49"-1,8-6-135-15,17-3-6 16,27 0-54-16,18 2-15 16,8-10-7-16,9 4-5 15,-6-3-2 1,-7 8-4-16,-10-7-2 15,-10 4 0-15,-15-3 0 16,-4 7-2-16,-12-4-6 16,-5-4-5-16,-4 12-12 15,1-12-19 1</inkml:trace>
  <inkml:trace contextRef="#ctx0" brushRef="#br0" timeOffset="48553.8365">23355 6383 133 0,'-41'-36'114'0,"39"43"-16"15,2-7-9 1,0 0-7-16,0 7-34 15,6 15-18 1,-4 25-5-16,6 16-6 16,9 24-1-16,-1 12-1 15,3 13-3-15,-7-2-4 16,-3-9-5-16,-5 9-1 15,-2-20-3-15,10-13-1 16,-6-15 0-16,1-15-2 16,1-16-2-16,-2-3-4 15,-8-22-9-15,2-3-13 16,2-26-21-1</inkml:trace>
  <inkml:trace contextRef="#ctx0" brushRef="#br0" timeOffset="49146.895">23907 6372 16 0,'10'-69'182'15,"9"7"-70"-15,-7 62-16 16,13-5-8-16,16 2-6 16,17 3-56-16,33 6-7 15,6 14-6-15,-4 6-5 16,-18-2-3-1,-19 16 0-15,-21 5-2 16,-27 6 0-16,-29 11 0 16,-14-8 3-16,-27-1 1 15,-8-9 2-15,-9-4 1 16,5-9 1-16,8-11 1 15,10-1-2-15,11-4 0 16,9-7-3-16,14-2 0 16,9-3-1-16,11-11-2 15,25 5 0-15,22-8-2 16,24 1-1-1,13-3-1-15,32 15 0 16,0 2 0-16,4 15 0 16,-7 15 0-16,-12 5 0 15,-12 14 0 1,-21 4-1-16,-24 11 1 15,-22-9 2-15,-22 9 2 16,-29-17 3-16,-16-16 2 16,-23 0 5-16,-13-22-1 15,-10-4 0-15,14-3-2 16,9-10-1-1,10-1-5-15,-19-3-1 16,51 8-10 0,15-1-12-16,3-4-16 15,8-7-24-15</inkml:trace>
  <inkml:trace contextRef="#ctx0" brushRef="#br0" timeOffset="51899.1702">20045 9823 97 0,'62'24'93'16,"-57"-18"-13"-16,9 11-6 15,11 16-5-15,4 19-35 16,-11 12-11-16,3 9-6 15,-4 12-9-15,3-9-4 16,-9-5-3 0,9 7 0-1,-1-26-1-15,-3-14 0 0,20 4 6 16,-10-49 2-1,6-8 1 1,1-21 0-16,4-18 1 16,2-7-2-16,0-5-4 15,-4-2-1-15,-8-4-1 16,0-4-1-16,-2-1 2 15,-4 18 1-15,-5 1 2 16,-3 18 3-16,-3 12-2 16,-8 7 1-16,2 11 0 15,-4 12 0 1,4 16 1-16,5 10 2 15,-3 14 2-15,0 20 3 16,11 6 1-16,3 18-3 16,-3 18-1-16,5 10-5 15,-1 6-2-15,0 13-3 16,-11 7-2-16,-2 1-1 15,-16-11 0-15,-13 3 0 16,-12-18 1-16,-16-16 1 16,-21-24 3-16,-11-12 3 31,-18-18 1-31,-110-33 13 15,108-30-14 1,14-5-4-16,12-22-3 16,20-11-6-16,5-9-7 15,17-8-9-15,8-6-13 16,25 1-18-16,8-5-17 15</inkml:trace>
  <inkml:trace contextRef="#ctx0" brushRef="#br0" timeOffset="52385.2188">21823 10002 121 0,'-4'0'96'0,"4"0"-15"16,0 0-6-1,10 0-3-15,15 0-35 16,17 0-7-16,13-2-4 15,14-2-2-15,3-1-3 16,2 2-7-16,-3 0-4 16,1-5-3-16,-12 3-4 15,-6 1-3-15,-9-3-4 16,-8 3-6-16,-14 1-10 15,-8-2-22-15</inkml:trace>
  <inkml:trace contextRef="#ctx0" brushRef="#br0" timeOffset="52699.2502">22086 10307 169 0,'-8'-37'112'0,"8"37"-14"16,10 5-10-16,25-2-4 15,10-3-49-15,22-2-11 16,5-4-7-16,0 1-7 15,1-6-4-15,-5 5-1 16,-4-1-3-16,-4 5-1 16,-13-1 0-1,-9 3-3-15,-9 1-1 16,-11-1-2-16,-1-1-5 15,-3 4-8-15,-5-6-16 16</inkml:trace>
  <inkml:trace contextRef="#ctx0" brushRef="#br0" timeOffset="53451.3246">24515 9575 133 0,'-40'-66'92'15,"18"47"-11"-15,3-6-7 16,-2-3-6-16,-8-4-46 16,-20 4-6-16,-7-2-7 15,-8 6-7-15,-8 2-4 16,-5 11 0-16,-12 17 1 15,-4 8 0-15,0 6 3 16,15 7 0-16,14 7 2 16,-1 0 2-16,32 2 1 15,9 6 1-15,15 4 0 16,24-1-1-1,18 9-1 1,17-6-1-16,5 3 0 16,22 4-2-16,-1 1 0 15,17-1 0-15,15-2-1 16,-1-2 2-16,-3-3-2 15,3 5 0-15,-12 9 0 16,-4 2-1-16,-18 10 0 16,-14 4-1-16,-7-18 1 15,-15-3 0-15,-14-1 1 16,-15-5 3-16,-12-4-1 15,-25-22 1-15,-24-16 3 16,-36-18 1 0,-29-8 2-16,4-13 1 15,-6-15-1-15,15 5-1 16,20-10-3-16,17-1-2 15,14-3-2-15,25-13-1 16,11 5 0-16,20-6-2 16,27-11 1-16,12-5 0 15,27-4 2-15,23 4 1 16,17-1 2-16,1 12-2 15,-10-8 2 1,-14 22-2-16,-29 24-5 16,-13 7-7-1,-5 1-8-15,-16 10-10 16,-26 5-18-16</inkml:trace>
  <inkml:trace contextRef="#ctx0" brushRef="#br0" timeOffset="54605.4392">19709 13149 91 0,'-7'-36'86'15,"7"36"-8"-15,-4 0-8 16,2-4-5-16,-4 2-34 15,-6 10-2-15,-15 15-6 16,-17 28 0 0,-20 35-3-16,-37 47-2 15,-13 31-1-15,-6 25-4 16,5 21-5-16,15 7-2 15,18-9-1-15,22-26-2 16,14-20-1-16,28-20-2 16,24-19 1-16,21-16-1 15,8-19 1-15,35-15-1 16,27-19 0-16,5-18 0 15,5-14-3-15,-2-19-5 16,-16-9-6-16,-16-15-10 16,-13-8-10-1</inkml:trace>
  <inkml:trace contextRef="#ctx0" brushRef="#br0" timeOffset="55187.4974">20622 13476 116 0,'-18'3'85'0,"13"-3"-13"16,-13 19-5-16,-5 26-1 16,-12 18-42-1,-19 20-1-15,7 19-4 16,-7 0-2-16,17-9-6 15,4-9-3-15,14-13-1 16,7-10 0-16,3-13 0 16,5-22 1-16,21-17-1 15,8-15 1-15,-1-15-1 16,14-18-3-1,9-5-2-15,3-7 0 16,1-3-2-16,1 4 0 16,0 7 0-16,6 6 0 15,2 15 1-15,2 17-1 16,4 16 0-1,0 20 0-15,-8 10 1 16,12 17 0-16,-22 3 0 16,-15 9 0-16,-15 4 2 15,-24 4 2-15,-23-10 5 16,-18-1 0-16,-19-15 2 15,-15-2 1-15,-14-13-2 16,-2-12-4-16,-7-3 0 16,9-19-5-16,13 0-2 15,9-6-9-15,9-17-5 16,14-13-12-16,22-9-15 15</inkml:trace>
  <inkml:trace contextRef="#ctx0" brushRef="#br0" timeOffset="55490.5277">20471 13623 97 0,'25'-32'93'0,"-17"26"-12"15,11-7-5-15,18 1-2 16,9 1-34-16,9 0-11 15,8-7-7 1,1 1-7-16,14-7-10 16,-18 7-3-16,-2-9-3 15,-15-8-4-15,-3 6-9 16,-11-2-8-16,-9 1-12 15</inkml:trace>
  <inkml:trace contextRef="#ctx0" brushRef="#br0" timeOffset="55819.5606">21478 14149 110 0,'-6'29'105'0,"6"-29"-14"15,6 21-5-15,-6 21-6 16,0 15-32-16,0 28-19 16,0 8-10-16,-17 11-9 15,-1-14-6-15,-1-14-6 16,-10 0-2-16,-18-9-8 15,3-15-9-15,15-19-11 16</inkml:trace>
  <inkml:trace contextRef="#ctx0" brushRef="#br0" timeOffset="56452.6239">22536 13234 133 0,'-72'-87'92'15,"49"64"-8"-15,-16 3-3 16,-13 6-4-16,-16-4-43 16,-15 8-5-1,-1 20-5-15,9 14-10 16,-1 7-6-16,14 20-1 15,14 12-1-15,17 16-2 16,15 3 0-16,16 8 1 16,16 3 0-16,19 4-2 15,27-8 1-15,31 2-1 16,7-6-1-1,1 2-2-15,-10 0 0 16,-6 0 1-16,-13-2-1 16,-8 4-1-16,-12-12-3 15,-21-12 0 1,-19-11 0-16,-20-9 0 15,-15-21 1-15,-16-17 5 16,-11 3 1-16,-18-26 2 16,-10-1 2-16,-3-12-2 15,13-10 0-15,10-4-3 16,12-9 1-16,11-8-2 15,12-8 0-15,23-4 1 16,17-19-1-16,31 10 0 16,-1-4-1-16,17 4 1 15,9-1-2-15,-9 12-3 16,-9 2-5-1,3-1-9-15,-14 2-15 16</inkml:trace>
  <inkml:trace contextRef="#ctx0" brushRef="#br0" timeOffset="56762.6549">22592 12636 146 0,'-10'-9'103'16,"10"15"-15"-16,4 0-4 15,11 14-5-15,16 14-42 16,33 20-7-16,22 30-8 16,22 25-9-1,26 16-4-15,13 21-3 16,-11 21-4-16,-14-1-1 15,-29 8-1-15,-28-13 3 16,-36-3 1-16,-32-7 4 16,-26-23 4-16,-30-25 0 15,-12-2 1-15,-22-25-2 16,-4-13-3-16,14-10-7 15,11-21-10-15,12-1-12 16,19-4-22-16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09-08T18:54:00.12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13945 4182 123 0,'13'-10'99'16,"-3"16"-8"-16,2-7-3 15,13 13-5-15,10-1-36 16,5 6-5-16,11 7-9 15,1-1-9-15,4 9-5 16,0 6-4 0,-9 2-2-16,-1 6-4 15,-5-1-2-15,0 2-2 16,-1 2-2-16,-7-4-1 15,6-4-3-15,-2 1-2 16,13-13-3-16,-11-3-6 16,4-7-5-16,1-4-5 15,-1-8-7-15,-3-4-8 16,-5-6-7-16</inkml:trace>
  <inkml:trace contextRef="#ctx0" brushRef="#br0" timeOffset="342.0342">14745 4223 110 0,'-16'0'98'16,"12"10"-13"-16,4-4-5 16,-15 11-3-16,1 12-35 15,1 9-7-15,-10 5-8 16,-5 14-6-16,3-4-3 15,-6 3-4-15,2 1-1 16,6-9-1 0,-4-1-2-16,6-10-1 15,7-3-2-15,6-9-3 16,-1-3-2-16,3-8-3 15,2-7-6-15,2 1-10 16,-2-12-14-16</inkml:trace>
  <inkml:trace contextRef="#ctx0" brushRef="#br0" timeOffset="608.0608">15217 4270 187 0,'0'-26'121'15,"0"26"-18"-15,0 0-11 16,0 1-10-16,0-1-52 16,0 0-24-16,0 0-22 15,0 0-24-15</inkml:trace>
  <inkml:trace contextRef="#ctx0" brushRef="#br0" timeOffset="858.0858">15390 4608 149 0,'-4'9'132'16,"4"-9"-16"-16,0 0-14 16,0 0-11-16,0 0-35 15,0 0-37-15,0 0-25 16,0-3-29-16</inkml:trace>
  <inkml:trace contextRef="#ctx0" brushRef="#br0" timeOffset="2328.2328">25170 4472 126 0,'12'44'96'15,"-12"-44"-10"-15,2 13-6 16,5 9-4-16,-1 7-38 15,-2 22-9-15,0 10-6 16,2-2-9-16,-1-8-6 16,-1 6-2-16,23-4-5 15,-15-4-1-15,7-13 0 16,9-11 0-16,6-8 0 15,1-12-1 1,6-10 2 0,-4-14-1-16,5-15 1 15,-9-8 4-15,-2-9 1 16,0-6 1-16,-7-10 2 15,1 4 1-15,-10-2-2 16,-1 13 1-16,-6 7 0 16,3 11 0-16,-7 11 0 15,6 11 2-15,-6 7-4 16,-4 10 1-16,5 9-1 15,1 18 1-15,-6 5-1 16,4 13 0 0,2 15 0-16,9 8-2 15,-5 17-1-15,0 15-2 16,5 8-1-16,-3-7 0 15,-12 7 0-15,-6-8-1 16,-15-7 1-16,3-13 0 16,-11-15 3-16,-25-17 2 15,-4-10 3-15,-4-16 1 16,-8-18-3-16,8-4-1 15,0-16-6-15,8-11-5 32,13-12-7-32,6-3-10 15,10-13-12-15,12-1-18 16</inkml:trace>
  <inkml:trace contextRef="#ctx0" brushRef="#br0" timeOffset="2657.2657">26243 4746 144 0,'-8'-8'126'16,"8"8"-20"-16,0 0-13 15,2 0-11-15,-2 0-46 16,0 0-36-16,0 0-35 15</inkml:trace>
  <inkml:trace contextRef="#ctx0" brushRef="#br0" timeOffset="2890.289">26235 5078 179 0,'29'12'131'16,"-29"-12"-22"-16,-5 0-12 15,5 0-15-15,-2 0-54 16,-4 0-50-16</inkml:trace>
  <inkml:trace contextRef="#ctx0" brushRef="#br0" timeOffset="18171.8154">16374 3954 123 0,'-16'23'99'16,"16"-20"-7"-16,0 16-2 16,0 19-5-16,0 10-34 15,0 8-8-15,0 20-6 16,0 16-9-16,-5 16-5 15,-7 4-2-15,2 0-4 16,1-7-4-16,-1-10-3 16,0-20-3-16,-3-20-4 15,3-6-5 1,2-13-5-16,0-27-10 15,-5-18-16-15,7-19-23 16</inkml:trace>
  <inkml:trace contextRef="#ctx0" brushRef="#br0" timeOffset="18447.843">16587 3729 24 0,'-21'-13'179'0,"5"9"-62"16,14 8-16-16,2 7-8 15,0 9-7-15,0 19-52 16,0 16-8 0,-2 16-6-16,2 109 9 15,0-76-19 1,0-1-4-16,0 4-3 15,0-7-1-15,0-10-1 16,0-8-2-16,-2-14-5 16,2-12-5-16,-2-14-7 15,2-10-9-15,0-18-14 16</inkml:trace>
  <inkml:trace contextRef="#ctx0" brushRef="#br0" timeOffset="18776.8759">15843 4192 116 0,'-2'-3'114'0,"4"3"78"16,2 5-102 0,27 6-28-16,17-16-17 15,20-10-7-15,10 5-5 16,15-10-9-16,17 9-5 15,-1-1-7-15,9 4-9 16,-4 5-6 0,-17-6-6-16,-22-2-5 15,-18-5-6-15,-11 26-6 16,-19-15-11-16,-4 0-13 15</inkml:trace>
  <inkml:trace contextRef="#ctx0" brushRef="#br0" timeOffset="19113.9096">15959 4509 130 0,'-25'1'108'16,"10"-1"-10"-1,11 0-6-15,2 0-8 16,2 0-37-16,11 0-14 16,3 0-7-16,15 0-9 15,16-4-1-15,22-3-1 16,9 1 0-16,9-8-5 15,6 7-2-15,0-7-2 16,4 9-3-16,0-7-2 16,-31 12-1-16,-14 0 1 15,-9-5-2-15,-16-1 0 16,-3 1-6-16,-7-1-7 15,12 4-14 1,-17-9-21-16</inkml:trace>
  <inkml:trace contextRef="#ctx0" brushRef="#br0" timeOffset="19577.956">17530 4168 128 0,'-15'-10'99'16,"15"10"-9"-16,0 0-3 16,0 0-4-16,0 34-36 15,0 18-7-15,-6 13-7 16,0 11-9-16,-4 7-7 15,3-7-5-15,5-6-5 16,2-8-2-16,6-6-1 16,9-13-3-16,12-16 2 15,8-21 0 1,6-17 3-16,9-23 1 15,-9-8 2-15,-14-20 0 16,-10-8-2 0,-19 1-1-16,-11-10-2 15,-5 4-1-15,-11 7-2 16,-9 9-6-16,1 12-2 15,6 15-8-15,6 4-11 16,5 14-18-16</inkml:trace>
  <inkml:trace contextRef="#ctx0" brushRef="#br0" timeOffset="19953.9936">18499 3901 137 0,'-8'-45'103'0,"8"39"-8"16,-6-10-6-16,-5-2-6 16,-7-10-39-16,-13 3-8 15,2 8-9 1,-8 5-9-16,8 13-2 15,-6 10-1-15,1 12-1 16,10 10-1-16,-9 15 0 16,12 25 0-16,2 4-2 15,-3 8-2-15,20 2 0 16,4-1-4-1,2 100 5 1,-4-95-6-16,0-6-1 16,-9-6-1-16,9-9-2 15,-2-14 0-15,-10-11-7 16,8-16-7-16,0-5-10 15,-9-9-18-15</inkml:trace>
  <inkml:trace contextRef="#ctx0" brushRef="#br0" timeOffset="20220.0202">17796 4397 16 0,'-57'-1'189'0,"23"-34"-65"15,34 35-16 1,0 0-9-16,5 0-8 15,21 0-50-15,30-6-15 16,15 6-8-16,11-1-7 16,11-4-4-16,0 3-1 15,-12-4-6-15,-5-3-1 16,-7 0-6-16,-16 2-4 15,-13 4-10-15,-11-1-12 16,-9-2-22 0</inkml:trace>
  <inkml:trace contextRef="#ctx0" brushRef="#br0" timeOffset="21170.1152">19465 4425 142 0,'-38'-25'93'15,"38"13"-11"-15,-6 2-9 16,0-17-5-16,-4-11-44 15,-7 12-6-15,-1-3-4 16,-9 7-3-16,-9 3-2 16,-5 15 2-16,-6 32 0 15,-7 10 0-15,0 17-2 16,0 24 3-16,11 11-4 15,4 7-1 1,18-5-1-16,15-4-1 16,8-3-1-16,16-20-2 15,9-15 2 1,11-25 1-16,9-21 0 15,-10-25-1-15,-4-21 1 16,5-14-1-16,-5-9-2 16,-4-16-2-16,2-9 0 15,0-1 0-15,-2 7 0 16,-3 5 1-16,-3 30 1 15,-4 13 1 1,1 19 2-16,-3 1 4 16,0 40 2-16,-5 21 1 15,-6 18 2-15,-2 16-3 16,-8 24 0-16,-2 7-2 15,-6 25-2-15,-9 1-3 16,6-4-1-16,-7-2-2 16,9-12 0-16,5-5-1 15,10-17-2-15,6-14 1 16,5-12-2-16,5-13-1 15,15-13 0 1,7-26-1-16,5-19 1 16,5-21-1-16,10-14 1 15,0-21 0 1,-2-6 1-16,-9-10 0 15,-12-23 1-15,-24 3 3 16,-15 1 2-16,-11 2 1 16,-20-1 0-16,-21 16 0 15,-8 7 1-15,-10 12-3 16,-2 14 0-16,5 10-2 15,5 12-4-15,13 3-5 16,11 3-11 0,20 3-15-16,11 3-20 15</inkml:trace>
  <inkml:trace contextRef="#ctx0" brushRef="#br0" timeOffset="21705.1687">19845 4090 175 0,'-10'6'115'0,"8"-1"-16"15,2-5-10 1,0 29-7-1,0 24-46-15,0 22-14 16,-5 14-8-16,5 5-4 16,0 3-3-16,0-5-2 15,0 2-3-15,0-9 0 16,5-12-1-16,-3-25 0 15,14-10-1-15,5-15 1 16,6-23 1-16,12-23-1 16,-8-21-1-16,4-13-2 15,-12-19 0-15,-2-16-2 16,7-13 0-16,-5-17 0 15,-2 5 2 1,-7 1-1-16,-3 15 3 16,-5 19 5-16,-6 23 2 15,0 20 0-15,0 11 1 16,4 28 2-16,4 17 0 15,-10 41-1-15,4 16 1 16,-2 10 0-16,0 15 1 16,0 7-4-16,0-6-2 15,0 0-2 1,0-14-2-16,0-13-2 15,0-12-4 1,0-18-7-16,0-12-7 16,-4-6-11-16,4-19-19 15</inkml:trace>
  <inkml:trace contextRef="#ctx0" brushRef="#br0" timeOffset="22273.2255">20717 4368 128 0,'-20'-52'107'0,"20"35"-11"16,0 0-5-16,-4-21-8 16,-1-6-36-16,-5-1-14 15,-7 5-9 1,-34-19 4-1,16 50-17-15,-9 13-3 16,3 20 0-16,-2 21-2 16,3 13 0-16,-3 26-1 15,6 3-1 1,10 5-1-16,14 1 0 15,7-4-2-15,12-2-1 16,9-17-1-16,-1-13-1 16,9-18-2-16,2-9 0 15,8-24 0 1,-4-15-1-16,39-61-2 15,-35 17 5 1,-2-15-1-16,-2-21 0 16,-6-5 2-16,0-4 0 15,1 14 1-15,-9 12 1 16,-5 8 0-16,-2 19 3 15,-1 9 1-15,-3 12 1 16,0 27 2-16,-4 25 2 16,-6 12-1-16,0 17 2 15,1 18 0-15,-1 13-2 16,0 4 0-1,2-1-4-15,2-12-2 16,4-3-2-16,-2-9-3 16,0-19-6-16,0-14-9 15,2-22-10 1,2-13-19-16</inkml:trace>
  <inkml:trace contextRef="#ctx0" brushRef="#br0" timeOffset="22653.2627">21027 4039 118 0,'-31'-12'129'0,"27"7"-18"16,-6 5-8 0,8 5-10-16,-6 19-28 15,-1 31-26-15,11-1-13 16,0 25-9-16,3 12-2 15,3 4-3-15,4-5-1 16,5 3-5-16,-5-6-2 16,5-19-1-16,-7-15-2 15,-12-7-1-15,0-15 0 16,2-14 1-16,0-26-1 15,0 1-1-15,0-23 1 16,-2-15 0 0,4-13-2-16,6 0 1 15,0-5 1 1,11-15-2-16,12 6-2 15,4-1-4-15,11 20-5 16,3-13-7-16,3 14-9 16,12 1-9-16,-8 7-13 15</inkml:trace>
  <inkml:trace contextRef="#ctx0" brushRef="#br0" timeOffset="22905.2879">21819 3802 118 0,'-2'-20'109'15,"2"20"-7"1,0 0-5-16,0 0-7 15,0 3-32-15,0 11-10 16,0 20-11-16,0 12-9 16,-6 33-4-16,4 0-2 15,-2 14-3-15,-3 10-3 16,1-6-4-16,-2 4-5 15,6 0 0-15,-2-10-4 16,2-8-4-16,6-11-5 16,8-13-7-1,-6-12-9 1,11 13-64-1</inkml:trace>
  <inkml:trace contextRef="#ctx0" brushRef="#br0" timeOffset="23772.3738">21445 4631 135 0,'-19'-57'109'16,"13"51"-8"-16,2-4-7 15,4 1-8-15,0-8-38 16,14-9-13-1,26-1-9-15,9 4-11 16,15 3-5-16,11 4-2 16,10 13-4-16,8-1-3 15,-2-3 0-15,-7 9 0 16,-3-4-1-16,-15 1 2 15,-8 1-4-15,-2-9 2 16,-11 1 0-16,1 2-1 16,-7-13 0-16,-6-3-1 15,-10-4-1 1,0-7 0-16,-3-5 1 15,-7 7 0 1,-9-4 2-16,-27-34 4 16,0 52 0-1,-1 3 0-15,-20 15 4 16,-32 49 6-1,26-2-6-15,17 9-1 16,2 12-1-16,2 6-1 16,10 3-2-16,17 1-1 15,25-5-3-15,-2-10-3 16,8-10-2-16,8-18-1 15,0-13-2 1,7-18-2-16,46-52 0 16,-50 2 7-1,1-18 4-15,-10-12 0 16,4-14 1-16,-10-11 2 15,-4 7 2-15,-9 14 1 16,1 20 3-16,-3 16 2 16,-6 13-3-16,-2 18 0 15,-2 20-1 1,4 17-1-16,2 18 0 15,3 10-1-15,-3 13 1 16,0 6 0 0,6 5-1-16,1-2-1 15,1-6-2-15,-7-7-1 16,-5-1 0-16,-2-16-1 15,0-8 0-15,2-12 0 16,-4-7 0-16,2-8 0 16,-7-10 1-16,7-5 1 15,0-18-1-15,0-10 0 16,0-13 1-16,7-8-1 15,5-1 0-15,9 1-1 16,6-3-1 0,10 7-2-16,2-1-4 15,0 4-8-15,-6 19-10 16,0 2-12-16,-4 4-18 15</inkml:trace>
  <inkml:trace contextRef="#ctx0" brushRef="#br0" timeOffset="24162.4128">23467 4109 121 0,'-2'-17'101'0,"-7"9"-5"16,-7-6-4-16,-3-2-7 15,-20 3-34 1,-9 5-7-16,-5-3-10 15,5 11-11-15,-2 12-4 16,13 4-2-16,-4-2-6 16,10 17-2-16,4 6-2 15,17 3-3-15,10 5-1 16,6-3-1-16,12 12-1 15,9-1 0-15,13 4-1 16,9 2 0-16,9 8 0 16,-19-10 0-16,-8 1 2 15,-31-4 4 1,0 0 4-16,-14-12 3 15,-5-9 2-15,-8-15 2 16,-18-5-2-16,2-15-5 16,1-4-4-16,7-11-3 15,2-9-9 1,0 1-9-16,6-3-14 15,-4 5-20-15</inkml:trace>
  <inkml:trace contextRef="#ctx0" brushRef="#br0" timeOffset="30130.0087">27551 4054 105 0,'-39'10'108'0,"39"-10"-15"16,0 0-7-16,0 0 0 15,0 15-32-15,0 19-17 16,2 14-5-16,-2 25-7 16,0 14-8-16,-4 12-4 15,2 8-5 1,-6 0-3-16,2-14-2 15,-3-12-3-15,3-16-4 16,10-25-4 0,-8 1-6-16,2-20-15 15</inkml:trace>
  <inkml:trace contextRef="#ctx0" brushRef="#br0" timeOffset="30410.0367">27988 3814 123 0,'-33'0'113'0,"33"0"-15"16,0 17-5-16,0 25-3 15,-7 37-33-15,-5 20-19 16,6 8-6-1,-7 8-8-15,-11 94 2 16,15-108-20 0,-1-12-3-16,4-12-3 15,2-24-3-15,4-2-6 16,0-15-6-1,0-12-11-15,0-13-17 16</inkml:trace>
  <inkml:trace contextRef="#ctx0" brushRef="#br0" timeOffset="30787.0744">27245 4437 142 0,'-6'-14'101'0,"10"10"-8"16,17-2-2-16,12-10-4 16,13 4-39-16,34-12-7 15,11-3-6-15,21 2-10 16,12-2-8-1,-4 15-6-15,-4-5-6 16,-9 5-2 0,-14 7-4-16,-4-3-4 15,-29-3-3-15,-21 7-5 16,-8-3-8-16,-2 3-15 15</inkml:trace>
  <inkml:trace contextRef="#ctx0" brushRef="#br0" timeOffset="31091.1048">27407 4521 144 0,'-46'-5'103'16,"46"5"-11"-1,0 5-4-15,15 3 35 16,1 1-89 0,26-3-4-16,20-6-7 15,18-6-1-15,7-3 0 16,4 4-5-1,2 1-5-15,-8-7-4 16,-9 5-4-16,-5-12-2 16,-16 3-5-16,-17 7-2 15,-9-1-6-15,-11 0-9 16,1-1-14-16</inkml:trace>
  <inkml:trace contextRef="#ctx0" brushRef="#br0" timeOffset="31539.1496">28930 4175 151 0,'-45'31'104'16,"45"-31"-14"-16,-4 7-4 15,-3 3-6-15,-1 23-43 16,-8 20-11-1,-1 16-3-15,1 15-9 16,3-2-5 0,9 1-2-16,14-12-1 15,7-6-3-15,8-5 1 16,6-21 2-16,6-11 0 15,8-22 2-15,1-18-1 16,-5-22 0-16,-8-8 1 16,-8-14-1-16,-10-7-2 15,-18-17 0-15,-13 6-1 16,-1 4 0-16,-14 13-2 15,-12 15-3-15,0-1-7 16,3 12-8 0,15 7-14-16,1 15-21 15</inkml:trace>
  <inkml:trace contextRef="#ctx0" brushRef="#br0" timeOffset="31921.1878">29953 3735 142 0,'-57'-59'102'15,"34"44"-7"-15,4 7-5 16,-8 2-7-16,-16 0-41 15,-11 2-8 1,7 17-9-16,-3-2-9 16,9 17-2-16,-5 12 0 15,17 11-1-15,0 13 0 16,7 21 1-16,13 8-2 15,5 3-2-15,8 3-2 16,3 4-1-16,1-6-2 16,4-5-2-16,5-4-1 15,3-6-1 1,-7 38 0-16,-5-72-5 15,0-17-6-15,-14-8-6 16,12-11-10 0,-6 9-17-16</inkml:trace>
  <inkml:trace contextRef="#ctx0" brushRef="#br0" timeOffset="32163.212">29213 4441 140 0,'-39'-24'114'15,"39"24"-14"-15,0 2-7 16,6-7-9-16,15-1-33 16,27 3-20-16,24-8-7 15,21-5-11-15,14 4-4 16,5 0-3-1,-11-4-3-15,-16-6-4 16,-13-1-2-16,-16 9-4 16,-14 10-7-16,-13-9-12 15</inkml:trace>
  <inkml:trace contextRef="#ctx0" brushRef="#br0" timeOffset="32898.2855">28122 5360 151 0,'-33'-13'113'0,"33"13"-14"16,0 0-6-16,0 25-7 16,0 31-38-16,0 9-11 15,0 16-10-15,0 10-5 31,0-2-6-31,0 84 6 16,0-91-17 0,0-16-3-16,0-12 0 15,0-17-2-15,2-11 1 16,2-12-1-16,2-15-1 15,-10-21-1-15,4-9-3 16,0-25-3-16,0-13-3 16,4-21-2-16,7-11-1 15,7-6 2-15,7 3 3 16,6 16 2-16,10 19 2 15,1 14 2 1,57-18 5 0,-56 67 2-16,-7 19 3 15,-3 29 1-15,2 17 2 16,-10 17 2-16,-7 13 0 15,-10 4-1-15,1-2-1 16,-3-9-3-16,2-1-2 16,-8-10-3-16,-4-27-4 15,4-6-6-15,-2-10-9 16,2-15-12-1,0-29-16-15</inkml:trace>
  <inkml:trace contextRef="#ctx0" brushRef="#br0" timeOffset="33153.311">28926 5205 116 0,'2'18'119'16,"-2"-18"-13"-16,0 0-4 15,-4 22-9-15,4 3-28 16,-4 35-19-16,0 16-11 15,4 3-10-15,0 5-5 16,0 5-3-16,0-7-7 16,0-8-2-16,0-12-3 15,0-14-4 1,0-9-5-16,0-11-7 15,0-13-6-15,0-15-11 16,0-12-20-16</inkml:trace>
  <inkml:trace contextRef="#ctx0" brushRef="#br0" timeOffset="33467.3424">29515 5188 159 0,'-27'-34'112'0,"19"23"-14"16,-2 5-10-16,-7 6-7 16,-18 6-46-1,-8 25-9-15,-1 4-9 16,-1 12-5-16,1 27-1 15,11 4 2-15,6 3-3 16,13-1-2-16,10-10 0 16,6-2-3-16,12-12-1 15,13 1-3-15,15-15-2 16,11-14-5-1,20-14-7-15,65-42-44 16,-74-4 7-16</inkml:trace>
  <inkml:trace contextRef="#ctx0" brushRef="#br0" timeOffset="33754.3711">29848 4951 110 0,'4'-27'115'15,"-12"27"-9"-15,8 0-8 16,-4 16-5-16,4 7-31 16,-2 25-17-16,2 20-11 15,0 7-10-15,0 16-5 16,0 11-3-16,0-2-2 15,0 2-5-15,0-7-1 16,0-10-5 0,0-9-1-16,0-16-6 15,0-21-5-15,0-8-11 16,0-8-9-16,0-23-17 15</inkml:trace>
  <inkml:trace contextRef="#ctx0" brushRef="#br0" timeOffset="34122.4079">30332 5120 187 0,'-19'21'119'15,"3"-16"-15"1,-5 12-8-16,0 2-7 15,-12 5-48-15,-10 15-13 16,4 0-8-16,-5 1-4 16,1 2-3-16,-1-6-2 15,5 7-2-15,-15 16 3 16,42-31-9-1,-1-5 0-15,13 5 2 16,13-5 1-16,-1-6 2 16,19 1 1-16,9 2-1 15,5-6 1-15,7-10-4 16,1 4-3-1,49-8-9 1,-61-3-5-16,-4-3-8 16,-10-2-10-16,0-8-13 15,-8 3-18-15</inkml:trace>
  <inkml:trace contextRef="#ctx0" brushRef="#br0" timeOffset="34859.4816">30495 5544 130 0,'6'0'108'16,"-6"-1"-10"-16,0 1-4 15,6 0-5-15,9 0-36 16,18 0-12 0,21-6-12-16,2-13-11 15,1 7-7-15,-3-2-5 16,-2-6-3-16,-5-7-3 15,-9-1 1-15,-9-3-1 16,-17-4 0-16,-2 4 0 16,-10-10-1-16,-8 7 2 15,-2 9-1-15,-11-1 1 16,2 12 0-16,-22 14 1 15,0 11 2-15,-1 15 1 16,-5 4 1 0,6 16 3-16,-7 15-1 15,17 4 2-15,2 1-1 16,10 1-1-1,7 0-3-15,10-8-1 16,14-7-1-16,1 0-3 16,24-4-3-16,-8-11-2 15,25-8-2-15,1-13-6 16,-9-15-3-16,14-7-5 15,2-16-6-15,-4-9-9 16,-4-14-12-16,-3-12-4 16,-1-19-4-16,-9-4 6 15,-12-23 11 1,23-123 23-1,-38 117 33-15,-5 13 14 16,-7 9 4-16,-9 18 4 16,5 13-2-16,-2 14-5 15,0 6-7-15,-2 22-4 16,0 17-4-16,2 21-2 15,1 16 0-15,3 14-2 16,0 8 2-16,3 24-2 16,1-4-1-16,2 9-1 15,-4 5 0-15,2-7-1 31,4 2-2-31,1-10-3 16,-1-7-1-16,-2-4-1 16,0-13-3-16,-4-13-2 15,2-7-4-15,1-9-5 16,1-13-6-16,-2-5-10 15,2-17-12-15,5-6-19 16</inkml:trace>
  <inkml:trace contextRef="#ctx0" brushRef="#br0" timeOffset="35449.5406">31905 4867 167 0,'-31'-36'112'0,"14"32"-14"16,-5 4-8-16,-1 4-7 16,-4 9-49-16,-8 4-10 15,6 1-9-15,0 6-8 16,-4 17-2-1,0-8-1-15,8 18-1 16,8-3-1-16,5-1 1 16,10-7-1-16,6-3-1 15,-2-10 0-15,11-4-1 16,14-11-2-1,-3-1 0-15,3-5-3 16,4-15 1-16,-6 12 0 16,2 3 0-16,8-10 2 15,-2-9-1-15,4 18 2 16,-4-11 0-16,0 1 0 15,3 11 1-15,-1 2 0 16,0 9 2-16,0 9 1 16,6 5 1-16,-3 8 2 15,-7 3 0-15,-5 5 3 16,-7-1-1-16,-7-3 4 15,-12 4 1-15,-14-2 3 16,-9-9 0 0,-70 9 21-1,31-33-21-15,13-7-4 16,1-10-2-1,1-7-5-15,15 1-6 16,14-6-4-16,-13-2-6 16,16 4-7-16,13 2-10 15,-4 2-14-15,10 2-21 16</inkml:trace>
  <inkml:trace contextRef="#ctx0" brushRef="#br0" timeOffset="62124.2078">3605 7445 126 0,'0'-6'91'0,"2"6"-13"15,4 0-1-15,7 2-3 16,10 2-37-16,3-2-3 16,14 15-5-16,5-2-5 15,-3 21-6-15,9 0-7 16,5 18-5-16,6 6-3 15,-2 9-2-15,-15-1-1 16,-1 0 0 0,-5-15-1-16,0 4 1 15,-1-10-5-15,-9-4-2 16,8-7-11-16,-4-2-9 15,12-16-11-15</inkml:trace>
  <inkml:trace contextRef="#ctx0" brushRef="#br0" timeOffset="62457.2403">4238 7445 149 0,'-52'33'92'0,"48"-32"-8"15,0 13-4-15,-4 17-4 16,-7 8-47-16,-12 32-3 0,0 5-2 15,5 0-8 1,-12 8-6-16,6 1-3 16,-6-1-1-16,1-10-2 15,7 1-1-15,1-12-1 16,4-8-2-16,4-10 1 15,5-21-4-15,-2-5-6 16,7-19-13 0</inkml:trace>
  <inkml:trace contextRef="#ctx0" brushRef="#br0" timeOffset="63547.3485">4912 7699 116 0,'-15'-4'109'16,"15"4"-12"-16,2 0-4 16,0 3-8-16,4 8-30 15,13-4-16-15,6 4-11 16,14-6-9-1,58 0 5 1,-39-8-18-16,72 3 1 31,-59 0-5-31,-7 3-2 16,-8-2 0-16,-7-1-3 15,-5-4-4-15,-13-6-6 16,-7 9-10-16,3-6-13 16</inkml:trace>
  <inkml:trace contextRef="#ctx0" brushRef="#br0" timeOffset="63911.3849">5325 7388 118 0,'0'28'87'0,"0"-14"-16"16,-2 12-1-16,2 16 0 16,0 11-39-1,0 18-2-15,0 0 3 16,0-1-6-16,-2 3-6 15,0-5-5-15,-4-4-2 16,-1-13-6-16,5-3-4 16,-6-14 0-1,0-1-4-15,-2-13-5 16,5-6-11-16,1-14-14 15</inkml:trace>
  <inkml:trace contextRef="#ctx0" brushRef="#br0" timeOffset="64764.4702">6011 7465 128 0,'-22'-26'90'0,"22"26"-11"16,0 0-6-16,0 0 0 15,0 2-40-15,0 42-4 16,0 15-1-16,0 14-4 16,6 3-5-1,4-3-5-15,-2 2-5 16,15-10-2-16,10-10-3 15,13-2-2-15,1-19 0 16,3-9 0-16,2-25 1 16,-1-12-2-1,-3-16 2-15,-7-14-2 16,-8-11-1-16,-2-6 0 15,-8-3-3-15,-7-6 1 16,-7-2 1 0,-1 7-2-16,-4-46 3 15,-2 80 3 1,-2 10-1-16,-2-13 4 15,2 18-3 1,0 29 0-16,0-4 1 16,0 25 2-16,0 10 2 15,0 16 0-15,2 19 1 16,13 12-3-16,1 11 1 15,-5 27-4-15,-1 12 0 16,-8 1-2-16,-16-3 0 16,-5-12 1-16,-22-14 3 15,-13-18 3 1,-14-17 3-16,-90 9 12 15,88-70-16 1,4-17-5-16,4-16-4 16,8-7-6-1,15-6-5-15,6-11-8 16,8 3-12-16,11-7-17 15</inkml:trace>
  <inkml:trace contextRef="#ctx0" brushRef="#br0" timeOffset="66508.6446">6886 7295 116 0,'4'59'163'15,"8"-59"-87"-15,15 9 1 16,19-3-32-16,16 7-6 15,12-3 0-15,17 4-8 16,2-14-9-16,0 7-9 16,0-9-5-16,-14 8-3 15,-9-6-4-15,-12 0-2 16,-15 5-1-16,-14-5-4 15,-12 5-9-15,-11-4-16 16</inkml:trace>
  <inkml:trace contextRef="#ctx0" brushRef="#br0" timeOffset="66851.6789">7026 7625 116 0,'-16'11'101'16,"16"-11"-13"-16,0 0-7 15,0 0-1-15,4 0-31 16,8 9-12-16,15-1-5 16,4 3-4-1,9-3-5-15,19-1-6 16,1 1-5-16,2-3-3 15,-2-4-3-15,-4 5-4 16,-6-1 0-16,-7-3-4 16,-16 5-7-16,-8-5-7 15,-3-2-16-15</inkml:trace>
  <inkml:trace contextRef="#ctx0" brushRef="#br0" timeOffset="67731.7661">8602 6961 113 0,'-13'-3'104'15,"13"3"-13"-15,0 5-8 16,0 18 1-16,0 36-33 16,-6 20-16-16,6 19-5 15,-2 12-4-15,0 16-8 16,0-6-3-16,-9 0-4 15,-5-18-2-15,10-15-3 16,-1-6-3 0,-3 12-6-1,10-48-3-15,0-16-4 16,0-12-10-16,0-17-14 15</inkml:trace>
  <inkml:trace contextRef="#ctx0" brushRef="#br0" timeOffset="68265.8187">9178 6924 110 0,'-22'-25'108'15,"22"25"-14"-15,0 0-8 16,-7 14-3-16,-9 20-30 16,-5 21-19-16,-6 10-6 15,-8 19-3-15,4 6-8 16,4-1-1-16,7 0-2 15,15-1-2-15,14-12-2 16,5-1-2-16,17-13 0 16,23-16-1-16,14 1-3 15,15-15 0-15,14-13-1 16,-4-8-3-1,-6-7 0-15,0-4-1 16,-19-14-1-16,-8-10 0 16,-11-15 0-16,-13 0-1 15,-14-9 0-15,-11-9 0 16,-9-12 1-16,-17 10-1 15,-7 8 2-15,-7 8 1 16,-7 13 0-16,-21 23 0 16,13 25 0-1,-16 6 0-15,9 20-1 16,9 12 1-16,5 5 0 15,4 1 0 1,14-2 0-16,3-12-1 16,1-3-2-16,11-9-4 15,8-10-4-15,-6-4-8 16,2-7-11-16</inkml:trace>
  <inkml:trace contextRef="#ctx0" brushRef="#br0" timeOffset="78332.8253">7173 8972 116 0,'-23'13'92'16,"21"-13"-11"-16,2 0-6 16,0 0-1-16,0 0-33 15,7 4-3-15,7-4-4 16,11 0-3-1,8 0-6-15,81 0 10 16,-48-4-24 0,4-3-3-16,-2 1-2 15,-4-5-4-15,5-4-1 16,-14 3-5-16,-5 5-5 15,-9 3-6-15,-14-3-8 16,-6 3-12-16</inkml:trace>
  <inkml:trace contextRef="#ctx0" brushRef="#br0" timeOffset="78658.8579">7268 9268 173 0,'-20'38'111'16,"20"-38"-15"-16,0-2-7 15,6-3-5-15,8-1-47 16,11 6-6-16,10 2-5 15,17 9-5-15,10-10-1 16,6-2-2 0,83-4 2-16,-91 10-16 15,-4-1-2 1,-9-4-4-16,-14-6-4 15,-8 9-6-15,-8 3-9 16,-9-13-12-16,-12 0-23 16</inkml:trace>
  <inkml:trace contextRef="#ctx0" brushRef="#br0" timeOffset="79483.9404">8432 9047 144 0,'-45'-10'99'15,"45"9"-10"-15,2-5-5 16,2-18-7-16,14-13-42 15,5-2-6 1,8-9-7-16,2 7-5 16,0 0-4-16,11 9 0 15,7 7-2-15,1 23-2 16,2 22 1-16,-5 24-2 15,-7 19 0-15,-7 20 0 16,-4 11-3-16,-17 1 1 16,-14 15-2-1,-49 85 3 1,-5-97-5-16,-4-21 0 15,-16-13 0-15,1-24-1 16,13-17-1-16,0-10-3 16,11-22 1-16,7-21-1 15,14-13 0-15,-1-12 0 16,16-10 2-16,17 5 0 15,7 1 1-15,18 3 0 16,10 10 0-16,21 8 2 16,-2 15 0-16,6 15 1 15,0 16 1 1,2 17 2-16,-4 8 0 15,-8 10 0 1,-13 5 0-16,-2 2 0 16,-12-4-2-16,-4-9-2 15,-4 4-3-15,-5-12-7 16,-6-7-6-16,-1-8-14 15,-12-5-19-15</inkml:trace>
  <inkml:trace contextRef="#ctx0" brushRef="#br0" timeOffset="79658.9579">9373 9371 205 0,'-11'49'130'15,"11"-60"-19"-15,0 2-13 16,0 8-8-16,0-7-55 15,0 3-36-15,0 1-26 16</inkml:trace>
  <inkml:trace contextRef="#ctx0" brushRef="#br0" timeOffset="80325.0245">9635 8830 149 0,'13'-14'108'0,"-13"11"-13"16,0-2-7-16,0-12-6 15,10-11-42-15,17-3-11 16,4 2-8-16,12-6-9 15,11 14-2-15,4 2-4 16,6 18-3 0,0 13 1-1,-8 19-3-15,-7 26 0 0,-11 16 0 16,1 116 0-1,-39-80-1 1,-10-5 1-16,-13-11 3 16,-14-17 0-16,-17-8 0 15,0-35 0-15,-2-15-1 16,5-18-3-16,1-12-3 15,5-12 0-15,9-8 1 16,12-22-1 0,13 2 2-16,20-5 1 15,3 0 1-15,19 12 1 16,23-5 0-16,18 18 1 15,7 5 0-15,7 20 0 16,-1 14 2-16,-2 13 0 16,4 16-1-16,-11 17 3 15,-24 15 1-15,-15-4 1 16,0 7 1-16,-18-15-2 15,-11-4 0-15,-16-8-3 16,4-10-8 0,-9 6-28-1,-3-38-3-15,7-13-16 16</inkml:trace>
  <inkml:trace contextRef="#ctx0" brushRef="#br0" timeOffset="80758.067">10762 8577 123 0,'-21'12'102'16,"21"-12"-9"-16,0 3-4 15,0 10-6-15,-6 12-36 16,-9 18-10-16,9 14-8 15,-8 13-8 1,-3 12-5-16,-12-1 0 16,19 7-4-16,4 7-3 15,10-16-3-15,10 2-1 16,19-27-2-16,15-3-1 15,26-12-1-15,9-16-1 16,4-23 0-16,-7-22 0 16,7-24-2-1,-2-15 1-15,-13-15 3 16,-22-7 4-16,-17-9 6 15,-18 7 3 1,-22 0 3-16,-69-77 15 16,8 93-20-1,-9 18-6-15,-5 19-4 16,-1 25-1-16,-2-1-6 15,0 8-6-15,13 12-7 16,18-7-12-16,19 12-22 16</inkml:trace>
  <inkml:trace contextRef="#ctx0" brushRef="#br0" timeOffset="92725.2636">1604 9709 165 0,'-23'11'130'0,"23"-11"-22"15,0 0-15-15,0 0-9 16,0 0-40-16,0 0-34 16,0 0-15-1,0 0-16-15,0 0-20 16</inkml:trace>
  <inkml:trace contextRef="#ctx0" brushRef="#br0" timeOffset="93622.3533">1846 9267 102 0,'8'-5'90'0,"-6"5"-15"16,-2-1-7-16,4-15 0 15,3-4-35 1,3-3-1-16,17-7-1 15,-9-1-3-15,1 2-5 16,12 1-7-16,4 5-6 16,2 9-3-16,9 4-4 15,-11 18 1-15,2 12 1 16,-6 33-1-16,-2 20 1 15,-18 25-1-15,-16 1-2 16,-3-2 0-16,-10 6 0 16,-16-12 2-16,-23-4 1 15,7-19 1-15,-4-10 1 16,3-13-1-1,-45-5 1 1,59-39-7-16,2-8-1 16,10-20 1-16,15-7-1 15,10-25 1 1,14-3 0-16,13-12-1 0,15 10 1 15,1 5 1 1,21 7-1-16,-8 15 0 16,-2 13 1-16,-5 20 2 15,1 8-1-15,-9 20 2 16,-4 10 1-1,-8 9 0-15,-4 13 0 16,-2 0 1-16,-9-10-2 16,-5-2 0-16,1-10-1 15,-6-11-1-15,2-6-1 16,5-5-2-16,-3-1-5 15,-8-14-7-15,2 0-10 16,-2-11-19-16</inkml:trace>
  <inkml:trace contextRef="#ctx0" brushRef="#br0" timeOffset="94316.4219">2570 8954 130 0,'0'1'97'16,"-3"-1"-11"-16,3 0-8 16,0 0-3-16,-4 11-38 15,0 6-7-15,0 8-5 16,-2 14-7-1,-2 6-3-15,3-7-4 16,1 1-2-16,2-6-2 16,0-5-3-16,4-4-1 15,-2-11 1-15,0-2-1 16,0 6 0-16,0-16 0 15,0 9 2-15,0-12-2 16,6 4-1-16,3-7 0 16,3-1-1-16,1-7 0 15,7-1-1 1,3-1 0-16,6-2 0 15,4 0 0 1,4-5 0-16,-4 0 0 16,2 8 0-16,1 4 0 15,7 0 0-15,2 9 0 0,-7 2 0 16,-1 5 1-1,-6 10 1-15,-4 17 1 16,-15 10 1 0,15 8 0-16,-19 61 10 15,-18-63-7-15,-3 7 0 16,3-5 1-16,-23-10 2 15,-4-7-2 1,-60-9 3 0,49-11-8-16,3-11-2 15,7-3-5-15,1-2-3 16,10-3-6-16,1-5-9 15,9-7-13-15,7-11-17 16</inkml:trace>
  <inkml:trace contextRef="#ctx0" brushRef="#br0" timeOffset="94668.4571">2607 8862 126 0,'0'-14'97'16,"0"14"-8"-16,0 0-6 15,4 0-3-15,10-3-32 16,13-3-6-16,10-5-5 16,9 2-6-16,-3-2-7 15,5 5-8-15,-9 0-6 16,-8 1-3-1,10 2-5-15,-7-2-1 16,-16 0-3-16,-5 5-2 16,-3-4-9-16,0 8-10 15,-6-5-21 1</inkml:trace>
  <inkml:trace contextRef="#ctx0" brushRef="#br0" timeOffset="94989.4892">3142 8816 157 0,'8'15'124'15,"-6"-15"-18"1,1 5-11-16,5 10-7 15,4 9-38-15,17 25-23 16,6 7-10-16,-2 12-5 16,0-6-4-16,1 2-1 15,-1 7-3-15,2 5-1 16,-6-17-1-16,-11-2-1 15,1-12-1-15,-3-6-3 16,1 0-4-16,-5-7-7 16,1-8-9-16,-11-10-14 15,4-8-20 1</inkml:trace>
  <inkml:trace contextRef="#ctx0" brushRef="#br0" timeOffset="95421.5324">3537 8743 142 0,'-17'18'109'16,"17"-18"-16"-16,0 0-6 15,0 13-6-15,-4 7-41 16,-2 9-12 0,0 16-6-16,-9 10-7 15,-5 7-2-15,-13 12 0 16,-9 8 2-16,-1 7-3 15,-3-7 1-15,11-14-4 16,-2-3 0-16,-4-7-2 16,8-4-1-16,12-14-2 15,0-7 1 1,7-2-1-16,1-19-1 15,5 0 1-15,6 4-2 16,-4-5 1-16,6-8-2 16,0 2 0-1,2-5-1-15,-2 1-2 16,0-1-1-16,0 3-4 15,0-3-6-15,0 0-9 16,0 0-13-16</inkml:trace>
  <inkml:trace contextRef="#ctx0" brushRef="#br0" timeOffset="98909.878">3793 9330 146 0,'-8'41'115'16,"8"-41"-16"-16,0 0-12 16,6-3-6-16,7-13-41 15,16 4-14-15,8 1-11 16,14 5-4-16,-1-1-2 15,14 4-4 1,8 3-3-16,-7 0 0 16,-5-1-2-16,-15 5-2 15,-2-2 0-15,-18 1-3 16,-4-8-6-16,0 1-9 15,-9-2-13-15</inkml:trace>
  <inkml:trace contextRef="#ctx0" brushRef="#br0" timeOffset="99252.9115">4023 9037 118 0,'-4'27'99'0,"4"-27"-12"16,-2 14-7-16,2 9 0 15,0 17-34-15,0 18-11 16,0-3-4-16,0 14-6 16,0-6-6-16,0 1-5 15,0-5-1-15,0-5-3 16,0-8-3-1,0-7-2-15,0-8-3 16,0-7-5-16,0-12-8 16,0 0-13-16</inkml:trace>
  <inkml:trace contextRef="#ctx0" brushRef="#br0" timeOffset="100053.9916">4759 9577 175 0,'0'-43'115'0,"0"52"-16"0,0-5-11 15,0-4-9 1,0 2-48-16,0 1-16 16,0 5-9-16,0 3-9 15,0-11-9-15,0 0-14 16</inkml:trace>
  <inkml:trace contextRef="#ctx0" brushRef="#br0" timeOffset="100726.0588">5133 8960 110 0,'-13'-5'95'16,"13"5"-19"0,-2 0-2-16,-4 13-8 15,-4-3-33-15,-1 9-6 16,-9 17-2-16,-3 7-3 15,4 15-4-15,5 10-2 16,4 6-3-16,1-4-5 16,5 3-5-16,4-10-1 15,15-8 0-15,1-3 0 16,19-8 1-16,13-19-1 15,-7-8 3-15,15-14 0 16,-6-13 0-16,-3-4 1 16,3-13 0-1,-11-11 0-15,-6-11 0 16,-8-13-1-1,-6 9 1-15,-9-3-1 16,-6-3-1-16,-18-6 0 16,1 9 0-16,-7-3-3 15,-14 11 0-15,-5 2-1 16,-2 10-2-16,8 5-5 15,-2 5-4-15,-5 4-8 16,9 5-12-16,9 8-17 16</inkml:trace>
  <inkml:trace contextRef="#ctx0" brushRef="#br0" timeOffset="101341.1203">5786 8955 128 0,'-23'2'102'15,"15"-4"-12"-15,2 4-9 16,4 4-5-16,-9 16-40 16,-1 10-12-1,-2 5-9-15,1 7-7 16,5-7-1-16,8 0-1 15,6 4 0-15,-4-10 4 16,4-7-1-16,3-5 1 16,1-7 1-16,4-4-1 15,-1-5-2-15,5-14-1 16,7-1 1-16,2-2-2 15,2-3-1-15,-2 6-2 16,2-4 0-16,0 4-1 16,2-6-1-16,2 12-1 15,0-1 0 1,4 14 0-16,0 1 1 15,3 5 0-15,-18 18 1 16,7 7-1-16,2-9 1 16,-6 1 1-16,-21 3 2 15,-8 5 1-15,-2-10 2 16,-21-7 3-1,-4-5-2-15,-16 6 0 16,1-17-2-16,-6-1-3 16,7 3-3-16,1-15-2 15,3-2-4 1,8 0-6-16,-33-25-31 15,43 18 3 1,9-1-18-16</inkml:trace>
  <inkml:trace contextRef="#ctx0" brushRef="#br0" timeOffset="101639.1501">5840 8943 128 0,'0'-9'107'0,"0"9"-15"0,2 0-8 16,0 0-5-1,17 6-33-15,3-2-15 16,9 1-8-16,17 0-5 16,-1-5-3-16,-3-3-7 15,5 1-5-15,-1 2-8 16,26-9-33-1,-32 6-3-15</inkml:trace>
  <inkml:trace contextRef="#ctx0" brushRef="#br0" timeOffset="102237.2099">6495 9072 151 0,'8'15'103'15,"-10"-13"-15"-15,0 7-4 16,2 16-7-16,0 13-43 16,0 20-10-16,0 5-5 15,0 2-6-15,4-13-4 16,3-1-3-1,5 2-1-15,7-7-1 16,1-7-1 0,-1-16 0-16,-1-4-2 15,5-5 2-15,4-24-1 16,-4-13-2-16,0-6 1 15,3-16-1-15,-5-2 0 16,2-21-3-16,0-2 0 16,-7-3-2-16,11 3 0 15,-6 13 1-15,-5 15 3 16,-5 11 5-16,-5 16 3 15,0 10 2-15,0 18 3 16,-2 16 1-16,2 21-1 16,1 21-1-1,-3 30-1-15,4 13 1 16,-8 12-1-16,0 9 0 15,-4 8 0-15,-11-12 1 16,-9-5-2-16,-82 92 13 16,21-142-11-1,1-27 0-15,-13-23-3 16,6-9-3-1,-4-12-5-15,10-29-4 16,12-5-5-16,11-18-4 16,0-1-6-1,15 8-9-15,14-7-16 16</inkml:trace>
  <inkml:trace contextRef="#ctx0" brushRef="#br0" timeOffset="138495.8346">11837 7389 110 0,'2'33'98'15,"-2"-42"-16"-15,0 1-5 16,16 8-2-16,3 6-34 15,12-8-14-15,12 2-2 16,9-9-3-16,18 18-8 16,13-9-2-16,18 10 2 15,23-6 1 1,15 7-2-1,5 0-3-15,-9 3-2 16,-3 2-1-16,-6-13-8 16,-10-2-1-16,6 10-4 15,-23-9-1-15,-16 2-2 16,-13-4-1-16,-18 0-1 15,-17 5-1-15,-8-8-4 16,-21 3-9-16,-2-5-14 16</inkml:trace>
  <inkml:trace contextRef="#ctx0" brushRef="#br0" timeOffset="139294.9137">13182 7182 97 0,'-8'15'95'0,"8"-15"-18"15,0 0-5 1,0 0-2-16,4 0-29 15,5 3-7-15,7 3-3 16,1 8-5-16,7 3-1 16,7 4-6-16,5-1-4 15,7-6-4-15,-6 1-1 16,7 2-4-16,11-9-1 15,12 7-2-15,-12 4-2 16,9-14-1-16,-18 13 0 16,-7-13 0-16,-8 7 0 15,-6-7 0 1,-15 1 0-1,19 0-3 1,-25 1 2-16,-1-4-1 16,-6 5 1-16,3 1-1 15,0-6 2-15,0 6 0 16,0 7 0-16,-10-7-1 15,-8 8 1-15,7 3-1 16,-7 3 1-16,-20-2 0 16,5 7 0-16,-12-1-1 15,3 6 1-15,1 0 0 16,8-6 0-16,-4 0 0 15,8-7 0 1,-2 3 1-16,8-7 0 0,5-4-1 16,1-3 1-1,11 5-1-15,-2-3 0 16,-3-6 0-16,7-4 0 15,0 3 0-15,0-3-1 16,2 1-1-16,2 1-5 16,0-3-7-16,0 0-12 15</inkml:trace>
  <inkml:trace contextRef="#ctx0" brushRef="#br0" timeOffset="142181.2023">14588 7380 113 0,'-6'-8'93'15,"6"8"-13"-15,2 0-2 16,10 0 1-16,15 10-37 16,8-3-9-16,-8 3-3 15,15 2-9 1,1 18-7-16,-6 4-7 15,3 4-3-15,32 49-2 16,-39-39-2 0,0-3 0-16,0 0 0 15,-2-6 0 1,4 1 0-16,9-9-2 15,-5-3-3-15,2-3-6 16,1-3-2-16,-7-7-8 16,-6-2-7-16,0-17-10 15</inkml:trace>
  <inkml:trace contextRef="#ctx0" brushRef="#br0" timeOffset="142564.2406">15221 7434 113 0,'-9'-45'90'0,"3"45"-12"16,2 3-1-16,-2 1-4 16,-7 13-38-16,-5 17-3 15,-5-2-5 1,-6-4-9-16,-6 8-1 15,2 6-5 1,-8 7-1-16,-1-1 0 16,-3 0-1-16,1-7-1 15,9 2-3-15,-8-3-1 16,14 1-3-16,4-9-2 15,0-2 0-15,11-9-2 16,8-3-3-16,-3-8-5 16,3-2-8-16,-4 0-13 15</inkml:trace>
  <inkml:trace contextRef="#ctx0" brushRef="#br0" timeOffset="143919.3761">15911 7544 149 0,'-14'11'106'15,"14"-11"-11"-15,0 0-9 16,0 0-7-16,4 0-41 15,4-6-11-15,9 6-5 16,7 0-7-16,12 0-2 16,3-8 0-1,8-3-1-15,-1 5-3 16,3 6-2-16,-1-6-1 15,-9-3-3-15,-4 7 0 16,-4-1-3-16,-4 2 0 16,-4-1-3-16,-11-3-8 15,-1 1-5-15,-5 2-13 16,-6-4-22-16</inkml:trace>
  <inkml:trace contextRef="#ctx0" brushRef="#br0" timeOffset="144326.4168">15882 7777 99 0,'15'3'93'0,"-15"-3"-12"15,0 0-2-15,0 0-2 16,6 0-28-16,10-2-3 15,5 2-8-15,-4-1-5 16,3-2-5-16,9 3-7 16,2-3-5-16,4 3 0 15,-8 0-5 1,10 0-2-16,1 0-2 15,1 0-1-15,0 0-2 16,-8 0 0-16,0-3-2 16,-2 1 0-16,-4 2-2 15,-6-3-1 1,-5 1-6-16,-6 2-5 15,-1 0-9-15,-3-12-16 16</inkml:trace>
  <inkml:trace contextRef="#ctx0" brushRef="#br0" timeOffset="145595.5437">17368 7662 126 0,'-18'13'97'16,"18"-13"-8"-16,0 0-6 16,0 0-6-16,8 0-35 15,2 0-7-15,13 0-10 16,6 0-8-1,12-7-6-15,73-5 0 16,-56 7-9 0,-2 1-1-16,-9-2-1 15,-5 6 0 1,-11-2 0-16,-13 2 0 15,-1-3-1-15,-3 6-5 16,-7-8-9-16,-3 1-19 16</inkml:trace>
  <inkml:trace contextRef="#ctx0" brushRef="#br0" timeOffset="146297.6131">18214 7409 91 0,'23'0'94'15,"-23"-3"-21"-15,0 3-5 16,4 0-3-16,4 0-29 16,-4 5-11-16,2 1 3 15,7 10-1 1,-3 36-4-16,-2 6-1 15,7-2-5-15,1 4-2 16,1-4-7 0,4-11-3-16,-1-3-2 15,3-13-1-15,4-7-2 16,6-14 0-16,-8-10 1 15,2-12-2-15,26-48 1 16,-32 17 0 0,0-1-1-16,-5-13 0 15,-3-8 2-15,-11 5 0 16,2 8 1-16,0 3 2 15,0 10 2-15,-4 18 1 0,2 3-1 16,-2 17 0 0,0 9 0-1,4 36 5 1,1-3-6-16,1 18 0 15,-2 11-1-15,4 8-1 16,9 9 0-16,-7 7 0 16,4 9 0-16,-1 4-1 15,-9 2 0 1,-8 5-2-16,-9-13 0 15,-9-6 1-15,-22-3 2 16,-18-19 2-16,-4-17 0 16,-12-16 1-1,7-10-1-15,-61-11-5 16,78-30-7-1,7-8-4-15,-3-4-8 16,19-12-11-16,6-16-17 16</inkml:trace>
  <inkml:trace contextRef="#ctx0" brushRef="#br0" timeOffset="146702.6536">19146 7727 137 0,'19'19'107'16,"-19"-19"-11"-16,0 0-5 15,2 0-6-15,10 3-37 16,17-3-11-16,19 0-7 16,8 11-7-16,6-8-6 15,2 6-3-15,0-3-6 16,0-1-3-1,-4-3-8-15,0-2-5 16,-13-7-7-16,-16 3-5 16,-4-4-12-16,-8-3-15 15</inkml:trace>
  <inkml:trace contextRef="#ctx0" brushRef="#br0" timeOffset="146991.6825">19460 7585 137 0,'21'-22'104'16,"-25"25"-9"-16,4-3-5 15,0 12-5 1,0 23-39-16,0 14-13 15,4 12-4-15,-2 1-11 16,6 4-3-16,1-1-4 16,-1-6-1-16,0-1-3 15,1-9-2-15,1-10-1 16,-6-13-3-16,-2-5-6 15,4-4-8-15,-4-10-11 16,5-14-18-16</inkml:trace>
  <inkml:trace contextRef="#ctx0" brushRef="#br0" timeOffset="147303.7137">20093 7355 157 0,'0'17'123'16,"-4"-17"-19"-16,4 0-9 16,-6 14-6-16,4 23-39 15,-5 13-25-15,9 20-6 16,-6 0-4-16,4 9-5 15,0-5-2-15,0-3 0 16,0 2-2-16,0-11-1 16,0-9-1-1,0-11-1-15,0-14-2 16,0-7-5-16,0-2-6 15,0-14-12-15,0-4-14 16,-2-18-23-16</inkml:trace>
  <inkml:trace contextRef="#ctx0" brushRef="#br0" timeOffset="147766.76">20444 7451 165 0,'-24'-28'109'0,"24"28"-13"16,0 0-8-1,-2 16-6 1,0 13-45-16,2 13-10 16,-7 19-7-16,7 2-6 15,-2 7-3-15,4-3-4 16,-2-8-2-16,7-2-2 15,15-6 0-15,13-4-2 16,17-10 0-16,12-6 0 16,6-19-2-16,-3-5-2 15,1-14-1-15,6-10-2 16,-20-11-1-16,-9-7-1 15,-20-12 2 1,-8-2 3-16,-11 5 3 16,-12-1 4-16,-9 11 3 15,-7 14 3-15,-9 11 3 16,-5 15 1-16,-3 22 0 15,2 3 1-15,6 14 0 16,0 6 0-16,14 3-2 16,5-4-1-16,2-4-4 15,3-4-3 1,7-9-5-16,0-10-6 15,3-6-13-15,3-9-18 16</inkml:trace>
  <inkml:trace contextRef="#ctx0" brushRef="#br0" timeOffset="158023.7824">1614 12752 161 0,'-37'17'109'0,"37"-17"-17"15,0 5-12-15,0 7-9 16,2-2-45-16,9 7-15 16,-1-10-8-16,-2-5 0 15,3-8 0-15,-1-8-1 16,-2-2 3-1,0 4 0-15,-3-11 2 16,-7 9 1 0,-1-16 9-1,1 29-8-15,-8 11 0 16,-4-2-2-16,-1 3-3 15,3 6-2-15,-1 8-1 16,9 0-1-16,0 0 1 16,6-8-1-16,6-2 0 15,3-7 0-15,5-13 0 16,1-3 0-16,-3-9 0 15,-5 7 0-15,-7-9 1 16,2 3 2 0,-8 6 3-16,-3 5-1 15,-7 3 0-15,-1 9 0 16,-1 2-1-16,-7 9-2 15,9 1-1-15,3 9 0 16,3-5-1-16,2-3-5 16,4-7-8-16,2-2-14 15,4-7-19-15</inkml:trace>
  <inkml:trace contextRef="#ctx0" brushRef="#br0" timeOffset="159120.8921">2216 12041 88 0,'-2'-11'91'16,"2"11"-13"-1,0 0-8-15,0 9 45 16,-6 10-75-1,0 1-4-15,1 5-4 16,-11-1-6-16,8 3-5 16,-15-3-5-16,8-6-3 15,-3-3-2-15,5-7-2 16,20-4-2-1,-12-8-2-15,5-9-2 16,3-16 0-16,13-5-3 16,-4-6 1-16,15-1-1 15,8 7 0 1,7-6 0-16,1 12 0 15,-1 15 0-15,-1 20 1 16,-2 27 0-16,-4 19 1 16,-2 21 1-16,-8 24 1 15,-8 10 0-15,-11 7 2 16,-10-4-1-16,-15-2 2 15,-4-13-2-15,-10-11 1 16,-8-19-2-16,-4-15-1 16,5-13-2-16,-1-19-1 15,-7-13-3 1,9-12 1-16,14-19 0 15,3-14-1-15,-3-16-1 16,12-12 2-16,20-11 1 16,7-2-1-16,13 2 2 15,10 12-1-15,11 11 1 16,-7 14 0-1,9 22-1-15,-3 20 1 16,1 26-1-16,-3 9 1 16,-6 19 0-16,1 15 0 15,-5-6 3 1,-8-9 0-16,14 56 5 15,-31-70-4 1,1-3-2-16,-7-9-2 16,-2-10-4-16,4 1-9 15,-8-17-13-15,-6-11-18 16</inkml:trace>
  <inkml:trace contextRef="#ctx0" brushRef="#br0" timeOffset="159671.9464">2849 11980 165 0,'-25'0'109'0,"10"9"-15"15,7 4-9-15,0 13-6 16,-3 13-45-16,-3 4-9 16,8 10-7-16,0 3-3 15,1-3-2-15,7-2-2 16,3-3-2-16,-5-6-1 15,8-10-1-15,-2-5 0 16,6-6-2 0,1-10 0-16,-1-3 0 15,7-11-1-15,-3-14 0 16,9-3-1-16,-4-7 0 15,14-5-1-15,-8 2-2 16,12 1 0-16,-4-1 1 16,17 10-1-16,2 8 0 15,-7 2 0-15,11 7 0 16,-6 17 0-1,51 59 3-15,-68-20 0 16,-12 7 3 0,-17 16 1-16,-16-15 2 15,-19 5 2 1,-2-13 0-16,-27-13-2 15,-10-1-2-15,0-12-1 16,-5-7-2-16,3-3-4 16,4-11-2-16,8-5-6 15,0-2-6-15,15-10-13 16,12-12-16-16</inkml:trace>
  <inkml:trace contextRef="#ctx0" brushRef="#br0" timeOffset="160023.9808">2696 12079 165 0,'-11'6'111'0,"11"-6"-15"16,6 5-6-16,13 1-2 15,14-4-43-15,25-2-11 16,14 0-5-1,11-8-7 1,2 2-7-16,68-14 2 16,-99 15-12-1,-11 2 0-15,-16-3 0 16,-6 7-2-16,-3 1 0 15,-14-2-6-15,-4-2-11 16,6 1-15-16,-12 1-21 16</inkml:trace>
  <inkml:trace contextRef="#ctx0" brushRef="#br0" timeOffset="160681.0465">4151 11504 142 0,'-33'17'110'15,"18"9"-12"-15,-12 19-8 16,-4 19-5-16,-10 32-41 16,-6 19-11-16,-1 20-6 15,7 18-9 1,1 7-3-16,18-7-1 15,15-13-3-15,10-8 0 16,17-16-3 0,17-15-3-16,21-19-1 15,11-18-2-15,11-13-1 16,-5-11 0-16,-11-15 0 15,-11-5 0-15,-17-9 2 16,3-3-2-16,-19-4 1 16,1-4-2-16,-13 0-8 15,-1-11-13-15,-7 1-22 16</inkml:trace>
  <inkml:trace contextRef="#ctx0" brushRef="#br0" timeOffset="161509.1293">4163 12518 99 0,'17'9'100'0,"-21"-9"-16"16,4 0-3-16,0 0 2 16,10 2-30-16,2-2-8 15,17 0-3-15,9 0-6 16,11 0-6-16,7 0-7 15,8-2-6-15,8-2-5 16,1-4-3 0,-7-6-2-16,39-9 2 31,-65 15-4-31,-13 3-2 15,-13 4-6-15,3-2-11 16,-7 3-12-16,-4-3-21 16</inkml:trace>
  <inkml:trace contextRef="#ctx0" brushRef="#br0" timeOffset="162223.2007">5001 12241 121 0,'-17'-18'94'0,"17"18"-11"15,0 0-4-15,2 0-1 16,0 2-36-16,6 9-7 16,9 12-3-16,-9 24-3 15,7 15-5 1,-5 21-6-16,7 7-2 15,-3-1-4-15,7-6-4 16,1-10-2-16,3-5-2 16,12-9 0-1,-1-15-1-15,-3-19 0 16,2-10-1-16,2-15 1 15,4-14-1-15,-6-18 1 16,1-12-2-16,-3-19 0 16,-6-4-1-16,-5-11 1 15,-7-13-1-15,-3 1 0 16,-8 6 0-16,0 5 0 15,-8 13 3-15,4 18 0 16,0 12 1 0,0 9-1-16,0-4 3 15,0 25-5 1,0 6-1-16,4 16 1 15,3 23 1-15,9 27 0 16,13 33 0-16,2 25 2 16,0 16-1-16,0 12-1 15,-10 0 0 1,-15 4 0-16,-8-5 0 15,-13-13 2-15,-59 74 9 32,14-126-6-32,-10-20 0 15,-19-29-2-15,6-20-3 16,5-17-3-16,5-17-2 15,5-17-2-15,6-6-5 16,13-7-5-16,7-10-11 16,15-2-13-16,13-3-22 15</inkml:trace>
  <inkml:trace contextRef="#ctx0" brushRef="#br0" timeOffset="162663.2447">6003 12524 153 0,'-12'17'126'0,"12"-17"-18"16,0 0-11-16,2 0-8 15,8 0-33 1,17 0-25-16,21 0-9 15,11 0-6-15,16 0-3 16,8 3-4-16,-3-9-5 16,-10 2-2-16,-1-3-1 15,-11 1-1-15,-17-5 0 16,-4 10-3-16,-10-7-7 15,-10 6-10-15,-9-4-18 16</inkml:trace>
  <inkml:trace contextRef="#ctx0" brushRef="#br0" timeOffset="162975.2759">6280 12276 173 0,'-27'0'114'16,"25"11"72"-16,2 18-101 15,0 27-45-15,0 19-11 16,0 19-4-16,2 6-3 15,-2 3-2 1,6 93 10 0,-4-44-12-1,3-58-13 1,-1-41-28-1,2-53-62 1</inkml:trace>
  <inkml:trace contextRef="#ctx0" brushRef="#br0" timeOffset="163279.3063">6712 11963 142 0,'-2'6'127'16,"-2"0"-21"-16,4 7-11 16,0 78 56-1,0-13-116-15,0 4-7 16,4 30-2-16,0 5-4 15,-2-13-3-15,7 3-3 16,1-4-5 0,11 66 1-16,-13-111-10 15,4 12-21 1,-10-45-8-1</inkml:trace>
  <inkml:trace contextRef="#ctx0" brushRef="#br0" timeOffset="163776.356">7045 12171 123 0,'-31'0'134'0,"31"0"-24"16,0 6-12-1,0 47 58-15,-2 2-125 16,2 9-11-16,0 18-4 16,0 11-6-1,0-1-2-15,0-7-4 16,2-6-2-16,6-8 0 15,9-10-2-15,10-19 0 16,14-7 0-16,11-13 0 16,10-16 0-16,6-14 0 15,-2-18-1-15,-14-16-1 16,-1-20-1-16,-9-3 1 15,-20-5-1-15,-7-2 1 16,-13 2 2 0,-4 23 1-16,-6 2 2 15,-48 10 5 1,21 52-1-1,4 25 0-15,-4-8 2 16,6 23 0-16,0 0 2 16,4 5 1-16,6 7-3 15,3-10-2-15,12-7-3 16,-1-2-1-16,5-18-6 15,0-1-6-15,3-17-11 16,-3 0-12-16,12-11-18 16</inkml:trace>
  <inkml:trace contextRef="#ctx0" brushRef="#br0" timeOffset="164192.3976">7467 11814 169 0,'-2'25'115'0,"2"-25"-15"16,18 5-5-16,15 9-8 15,13 17-45-15,16 4-15 16,8 30-5 0,4 21-8-16,-3 7-3 15,-9 15-2-15,-17 10 1 16,-12 3 0-16,-10-11 0 15,-21 2 2-15,-14-12 0 16,-13-10-1-16,-8-11 2 16,-6-10-3-16,-1-3-2 15,-1-15-2-15,8-7-3 16,4-7-2-16,4-9-2 15,0-8-4 1,13-3-4-16,-3-8-6 16,9-5-10-16,2-6-9 15,10 0-17-15</inkml:trace>
  <inkml:trace contextRef="#ctx0" brushRef="#br0" timeOffset="164895.4671">8641 12510 144 0,'6'0'107'0,"-6"-4"-12"15,14 4-1-15,1 0-5 16,14-2-38-16,14-3-6 16,11 5-4-16,8 2-9 15,4-4-7-15,7 9-5 16,1-14-7-1,-6 7-5-15,3-4-6 16,-7-2-4-16,-17-1-6 16,-6 4-9-16,-24-6-11 15,-9 3-17 1,-2-13-20-16</inkml:trace>
  <inkml:trace contextRef="#ctx0" brushRef="#br0" timeOffset="165205.4981">8965 12208 161 0,'-2'0'112'16,"2"0"-15"-16,0 9-6 15,0 15-3-15,0 17-43 16,4 15-11-16,5 14-6 16,1 7-4-16,-4 7-6 15,-2-3-2-15,1-4-2 16,3 52 8-1,-6-84-13-15,0-11-4 16,-2-6-2-16,-2-3-6 16,2-11-11-1,0-7-10-15,0-7-18 16</inkml:trace>
  <inkml:trace contextRef="#ctx0" brushRef="#br0" timeOffset="165718.5486">9860 12836 130 0,'-26'0'106'0,"26"3"-8"15,0 6-6-15,0 5-7 16,0 6-36-1,0-6-15-15,0 3-9 16,0 0-11-16,0-4-6 16,2-4-1-16,-2-9-2 15,2-1-2-15,6-9 1 16,-2-2-1-1,-2-11 2-15,3-1 0 16,-7 7 4-16,0 0 1 16,-5 8 2-16,5 9 0 15,-2 0-3-15,2 9-2 16,-6 2-3-16,4 3-7 15,-4-5-5-15,6-2-8 16,0-1-14-16,0-9-20 16</inkml:trace>
  <inkml:trace contextRef="#ctx0" brushRef="#br0" timeOffset="166216.5976">10274 12147 171 0,'-17'8'112'15,"17"-8"-16"-15,0 0-11 16,-2 30-5-16,2 10-44 16,-6 20-9-16,4 23-5 15,-2 10-3 1,0 90 16-1,4-93-21-15,6-10-3 16,15-4-4-16,10-14-1 16,6-8-3-16,21-15-2 15,6-16 0-15,-2-18-1 16,-6-20 1-16,-3-20-1 15,-9-17 0-15,-15-34 1 16,-4-8 0-16,-11-8 0 16,-18-13 2-16,-2 11 0 31,-9 6 2-31,-47-61 1 15,21 103-4 1,-3 14-4-16,-3 22-3 16,-5 4-9-16,1 15-9 15,9 8-14-15,3 9-15 16</inkml:trace>
  <inkml:trace contextRef="#ctx0" brushRef="#br0" timeOffset="166792.6552">11033 12107 263 0,'-11'-3'95'0,"-1"3"-8"16,4 6-8-16,-9 16-44 16,-8 14-12-16,7 7-9 15,-1 10-6 1,0 4-2-16,9 5 2 15,6 0-3-15,2-12 1 16,8 1-1-16,4-17 4 16,-5-8 1-1,9-7 1-15,7-25 2 16,8-14-1-16,0-5-2 15,4 2-1-15,10-16-3 16,-2-1-2-16,5-2 0 16,1 3 1-16,9 9-2 15,4 9 2-15,-8 13-1 16,10 8-1-16,-10 23 0 15,-7 18-2-15,-18 21 0 16,-13 1-1-16,-5-6 1 16,-24 15 1-1,-10 5 3-15,-14-8 2 16,-13-4 2-16,-10-13 1 15,-6-14 0-15,-2-15-3 16,2-14-3-16,8-9-5 16,4-3-5-16,2-19-7 15,9-9-5 1,3-18-11-16,7 4-14 15,12-14-16-15</inkml:trace>
  <inkml:trace contextRef="#ctx0" brushRef="#br0" timeOffset="167074.6826">10896 12104 153 0,'0'9'116'15,"0"-9"-13"-15,0 0-10 16,15 0-1-16,7 2-40 15,18 3-10-15,20-5-12 16,16 7-4-16,11 0-9 16,0-3-5-16,-9 5-6 15,-16-5-3-15,-10 0-3 16,-15-2-4-1,-12-2-4-15,-17 3-8 16</inkml:trace>
  <inkml:trace contextRef="#ctx0" brushRef="#br0" timeOffset="167728.7464">11837 12791 705 0,'51'112'10'16,"-13"-80"-6"0,44-20 4-16,-38-39-6 15,-7-11-1 1,4-22-1-1,-6-5 0-15,27-96-2 16,-35 77 1 0,-8-3 1-16,-1 8 0 15,-1 25 0-15,-7-25 4 31,-6 58 4-31,-4 40-4 16,0 15 1-16,9 24 0 16,-7 25 0-16,4 23 1 0,8 11-1 15,3 20 0 1,-5-1-3-1,-3 5-1-15,-7-1 0 0,-6-7-1 16,-13-12 0 0,-4 0 1-16,-18-40 2 15,-13-2 1-15,-12-30 3 16,-10-11 0-16,-7-14-1 15,3-24-2-15,-5-12-3 16,2-17-5-16,-3-4-5 16,5-23-5-1,17 8-5 1,6 8-9-16,19-2-11 15,4 3-15-15</inkml:trace>
  <inkml:trace contextRef="#ctx0" brushRef="#br0" timeOffset="168600.8336">13197 12501 175 0,'6'-22'123'15,"-6"22"-16"-15,0 0-11 16,6 0-4-16,11 3-44 15,18-3-16-15,6 0-7 16,9-4-5-16,6 1-6 16,-3-2-4-16,1 5-5 15,-8-2-4-15,-7 2-4 16,-14 2-4-16,4-7-7 15,-25-2-9-15,-4 0-16 16,-8 1-20-16</inkml:trace>
  <inkml:trace contextRef="#ctx0" brushRef="#br0" timeOffset="169203.8915">13211 12718 175 0,'0'26'120'16,"0"-26"-16"-16,0 0-10 16,2-4-4-16,17 8-44 15,12-4-15-15,6-7-7 16</inkml:trace>
  <inkml:trace contextRef="#ctx0" brushRef="#br0" timeOffset="170249.9945">13211 12734 116 0,'-8'0'99'16,"8"0"-9"-16,0 0-6 16,-2 0-2-16,2 0-35 15,0 0-8 1,0 0-9-16,0 0-6 15,0 0-2-15,6 0-1 16,5 0-1-16,3 3 1 16,13 14 1-16,10-17-4 15,9 15-4-15,1 2-4 16,13-7-3-16,-14-1-4 15,-9-5-1-15,-4 3-3 16,-10-10-1-16,-13 6-6 16,6 1-6-1,-7-5-11-15,-1-10-17 16</inkml:trace>
  <inkml:trace contextRef="#ctx0" brushRef="#br0" timeOffset="170961.0656">14131 12338 155 0,'11'-15'112'15,"-11"15"-13"-15,0-17-7 16,8 0-7-16,8-2-39 16,15-10-15-16,60-23 6 15,-31 41-28 1,-4 16-3-1,47 82 1-15,-67-2-6 16,-18 13 0-16,-20 4 1 16,-12-3 3-1,-21-1 1-15,-15-13 3 16,-10-16 1-16,-8-21-1 15,4-16-3-15,2-16-1 16,2-12-2-16,12-8-3 16,15-9 0-16,12-7 1 15,7-26-1-15,10-4 2 16,16 2 1-16,9-14 2 15,10 11 0-15,12 4 0 16,9 12 1-16,0 18-3 31,4 17-1-31,-5 3-1 16,-1 22 0-16,1 10 0 15,-5 12 0-15,2 5-1 16,-1 0 0-16,1-6-3 16,-7-6-1-16,6-1-5 15,1-9-5-15,-11-13-9 16,-2-11-10-16,3-11-18 15</inkml:trace>
  <inkml:trace contextRef="#ctx0" brushRef="#br0" timeOffset="171142.0837">15115 12718 183 0,'-16'11'133'16,"10"-10"-18"-16,-5-1-10 15,5 5-9-15,-2 11-45 16,1-10-28-16,3-2-17 15,0-8-20-15,4-1-24 16</inkml:trace>
  <inkml:trace contextRef="#ctx0" brushRef="#br0" timeOffset="171672.1367">15318 12354 185 0,'-6'-17'117'16,"6"14"-13"-16,0-7-11 15,12-19-6-15,11-2-50 16,10-5-17-16,19 8-7 15,1 5-5-15,7 7-4 16,6 21 0-16,-8 9 1 16,-4 28-1-16,-19 23 1 15,-10 25-1 1,-27 9 0-16,-11-7 1 15,-18 1 2-15,-6-13 0 16,-16-12 1-16,-5-18-1 16,0-19 1-1,-4-12-4-15,8-10 0 16,9-14-3-16,5-16 1 15,11-9-2-15,4-4 1 16,11 2 1-16,8-3 1 16,14-16 0-16,11 11 1 15,14 0 0 1,16 6-1-16,9 6 0 15,6 7-3-15,-6 14-2 16,0 13-3-16,-6 8-4 16,-9 6-1-16,3 2-6 15,-1 1-2-15,-6-7-6 16,-3 4-5-16,5-16-9 15,-8-13-12-15</inkml:trace>
  <inkml:trace contextRef="#ctx0" brushRef="#br0" timeOffset="172063.1758">16298 12109 121 0,'0'-22'107'16,"-4"22"-6"0,-7 5-8-16,-7 13-5 15,-11 6-34-15,4 16-12 16,-10 20-11-16,6 9-8 15,12 8-4-15,-10 2-4 16,21 6-3-16,8 1-2 16,6-12-4-16,19-7-2 15,11-11-2-15,19-16-1 16,5-15-1-16,5-18-1 15,-1-28 0 1,4-20-1-16,-4-8 1 16,-8-38 1-16,-10 0 4 15,-24 0 5-15,-21 1 1 16,-8 6 4-16,-26 11 1 15,-8 11-3-15,-11 12-2 16,-7 15-4-16,-3 8-3 16,-13 26-3-16,3 9-5 15,-4 16-7-15,-11 8-11 16,21 4-15-16,10 10-27 15</inkml:trace>
  <inkml:trace contextRef="#ctx0" brushRef="#br0" timeOffset="184985.4639">726 15211 102 0,'-50'11'90'16,"50"-11"-11"-16,0-5 74 16,0 5-110-1,0 0-6-15,0 0-4 16,2 0-6-1,8 0-6 1,19 0-4-16,9-1-1 16,15-4-4-16,15-1-4 15,11 0 0-15,4-1-4 16,1-2-2-16,-3 3-1 15,-11-5-2-15,-3 14-2 16,-16-6-3-16,-7 8 1 16,-13-1-2-16,-13-2-4 15,1-2-5-15,-13-2-12 16</inkml:trace>
  <inkml:trace contextRef="#ctx0" brushRef="#br0" timeOffset="185288.4942">1873 15625 56 0,'-41'-2'179'15,"-5"-1"-54"-15,40 3-19 16,6 0-6-16,0 0-11 15,0 0-63 1,0 0-13-16,0 0-10 16,0 0-13-16,0 0-13 15,0 0-16-15</inkml:trace>
  <inkml:trace contextRef="#ctx0" brushRef="#br0" timeOffset="185906.556">2321 15183 163 0,'-8'-53'197'16,"12"43"-114"-1,3-14-8-15,11-8-48 16,19-5-8-16,5 4-7 15,9 2-4-15,3 3-3 16,-4 36 1-16,3 9 0 16,-1 39-1-1,31 105 7-15,-60-59-7 16,-13 11-2-16,-8 2 1 15,-12 1 1-15,-11-12 1 16,-12-18 0 0,-58 30 8-1,43-87-8-15,9-12-3 16,0-23-1-16,4-19-2 15,12-7 0-15,11-22 0 16,7-7-1-16,14-4 1 16,3-9 0-16,17 4-1 15,10 3 1-15,11 16 1 16,6 15 0-16,0 21 3 15,-1 15 0 1,-9 17 0 0,-5 17 1-16,7 16-1 15,-3 4-2-15,-8 9 1 16,-6 12-1-16,2-15-1 15,-8-7-1-15,-12-6-2 16,-13-7-6-16,0-11-9 16,0-13-10-16,-11-22-21 15</inkml:trace>
  <inkml:trace contextRef="#ctx0" brushRef="#br0" timeOffset="186440.6094">3241 15085 126 0,'-18'-7'220'16,"18"7"-126"-16,0 1-8 16,0 26-35-16,0 14-18 15,0 14-11-15,0 4-7 16,-6 4-3-16,-1-2-2 15,7 33 5 1,0-58-11-16,0-2-2 16,0-11-1-1,0-4-1-15,2-4 0 16,17-10 0-1,14-31 1 1,-4-2-1-16,2-5 1 16,8 1-1-16,5-2 0 15,-3 6 0-15,0 0 0 16,7 11 1-16,2 10-1 15,1 7 2-15,-5 11 1 16,-7 5 0-16,6 7 1 16,-9 5-1-16,3 8 1 15,-16-4 0-15,-3 22 2 16,-16-12 1-1,-10 17 4-15,-31 42 13 16,-6-54-12 0,-3-9-3-16,-6-13-3 15,3-2-3-15,-1-6-7 16,5-20-4-16,-3-3-3 15,3-11-8-15,5 9-4 16,5-12-9-16,6 2-13 16</inkml:trace>
  <inkml:trace contextRef="#ctx0" brushRef="#br0" timeOffset="186770.6424">3237 15183 151 0,'-33'-34'110'0,"33"37"-11"16,6 0-10-16,1 2-6 15,5-5-39-15,13-5-12 16,12 2-6-16,11-2-4 16,14-1-6-16,0 5-1 15,-3-9-4 1,3 3-6-16,-8-7-2 15,-14 8-4 1,-5 2-3-16,-8-5-5 16,-5 3-9-16,-1-10-14 15,-9 9-20-15</inkml:trace>
  <inkml:trace contextRef="#ctx0" brushRef="#br0" timeOffset="187423.7077">4205 15124 163 0,'-21'6'114'0,"21"-6"-14"16,0 0-9-16,0 13-6 15,0 15-44-15,2 15-16 16,-2 18-8-16,0 7-6 16,0 0-2-16,2 0-4 15,15 2-1-15,3-5 0 16,7-3-2-16,10-11-1 15,-6-12 1-15,9-19 1 16,-7-14-1-16,-2-7-1 16,2-24 1-1,4-9-1 1,-4-16-2-16,-2-15-1 15,-2-14-1-15,-4 3 2 16,-7-9-2-16,1 0 3 16,-11-2 3-16,-1 23-1 15,-5 13 1-15,2 12 0 16,4 19 2-16,-6 0-1 15,0 6 1-15,0 19-2 16,7 21 0-16,5 19-1 16,3 19-1-16,9 19 0 15,3 18-1 1,0 19 0-16,-2-1-1 15,-4 17 2-15,-23 2-1 16,-8-3 1-16,-15-11 3 16,-18-9 2-16,-17-11 2 15,-13-16 4-15,-15-10-1 16,-7-26-2-16,-7-14-1 15,7-24-5-15,2-21-4 16,7-21-4-16,5-12-7 16,17-11-4-1,10-6-6 1,11-1-7-16,10-4-9 15,12 14-15-15</inkml:trace>
  <inkml:trace contextRef="#ctx0" brushRef="#br0" timeOffset="188376.8014">6175 15620 159 0,'6'5'202'16,"-4"-5"-115"0,-2 5-7-16,16-4-41 15,13 4-10 1,75 4 9-16,-36-1-23 15,6-7-5-15,3 6-3 16,10-3-4-16,-5 6-2 16,-1-10-6-1,-9-5-4-15,-16 0-6 16,-2-1-7-16,-11-6-10 15,-16-5-12 1</inkml:trace>
  <inkml:trace contextRef="#ctx0" brushRef="#br0" timeOffset="188697.8335">6642 15267 116 0,'0'1'92'0,"0"-1"-13"16,-2 2-4-16,2 7-5 15,0 15-34-15,4 17-5 16,2 11-3-1,-4 14-5-15,9 6-5 16,1 5-3-16,4 8-4 16,-3-6-3-1,-3 10-2-15,-4-18-1 16,1-4-2-16,-1-4-2 15,0-8-4-15,0-12-5 16,0-6-8-16,3-9-16 16</inkml:trace>
  <inkml:trace contextRef="#ctx0" brushRef="#br0" timeOffset="189336.8966">7659 15008 126 0,'-21'40'106'0,"21"-40"-16"0,0 0-7 15,0 16-6 1,2 32-38-16,2 6-17 15,3 8-6-15,-7 11-7 16,0-8-4-16,-7 3 2 16,1-10 2-16,6-12 2 15,-6-15 2-15,6-6 2 16,0-17 0-16,6-5 2 15,13-25 0 1,16-1 0-16,19-10-1 16,16-4-2-1,13-6-3-15,8 7-4 16,12 2-3-16,-12 0-4 15,12 4-5-15,-8 10-6 16,-24 6-8-16,-18 2-9 16,-19 1-12-16,-10-6-13 15</inkml:trace>
  <inkml:trace contextRef="#ctx0" brushRef="#br0" timeOffset="189648.9278">7942 14619 123 0,'-18'6'110'16,"18"-6"-13"-16,0 0-9 16,0 2-5-16,4 41-33 15,6 36-17-15,17 26-6 16,-4 15-4-16,1 15-4 15,-3 17-2-15,-2 6-1 16,-3-17-4-16,-5-19 0 16,-3-13-3-1,6-16-2-15,-3-19-2 16,-7-16 0-1,0-13-5-15,2-11-6 16,-4-16-4-16,2-11-9 16,3-3-12-16,-7-4-18 15</inkml:trace>
  <inkml:trace contextRef="#ctx0" brushRef="#br0" timeOffset="190219.9849">9282 15396 173 0,'8'-18'113'16,"-10"18"-16"0,18 0 80-1,24 0-136-15,20 0-14 16,14-1-7-16,15 1-5 15,0 0-9-15,-2 0-7 16,-19 0-5-16,-6-2-7 16,-17-1-6-1,-14-3-10-15,-8-11-12 16,-6-11-11-16</inkml:trace>
  <inkml:trace contextRef="#ctx0" brushRef="#br0" timeOffset="190495.0124">9683 14924 123 0,'-64'36'109'16,"68"-39"-11"-16,-4 3-6 15,-4 1-6-15,4 21-34 16,0 18-17-16,10 18-9 15,4 19-8-15,15 18-5 16,-2 9-2-16,-2 1-2 16,-4 2-2-16,-3-5-3 15,3-19 0-15,-13-11-2 16,1-22-3-1,-5-10-6-15,-2-12-10 16,2-12-13-16,-4-12-22 16</inkml:trace>
  <inkml:trace contextRef="#ctx0" brushRef="#br0" timeOffset="190803.0432">10524 15720 203 0,'-50'1'126'0,"48"-1"-21"16,2 0-11-16,0 0-10 15,-4 0-57-15,4 0-31 16,0 0-21-16</inkml:trace>
  <inkml:trace contextRef="#ctx0" brushRef="#br0" timeOffset="191257.0886">11150 15079 179 0,'-43'-1'119'16,"33"-2"-17"-16,1 3-11 15,-3 17-8-15,2 20-49 16,-13 22-18-16,8 21-6 16,3 15-6-16,6 15-2 15,6-14 1-15,10 3 2 16,7-16-1-16,20-3 0 15,10-12 0-15,7-16 0 16,10-31 0 0,56-38 8-1,-68-25-5 1,-7-17-1-16,-20-12 1 15,-10-9-1-15,-26-6-1 16,-16-8-2-16,-2 1-1 16,-10 1-1-16,-12 1-1 15,-3 15-2-15,4 11-2 16,1 15-6-16,-1 25-4 15,0 21-12-15,1 14-13 16</inkml:trace>
  <inkml:trace contextRef="#ctx0" brushRef="#br0" timeOffset="191809.143">11810 15062 149 0,'-44'6'114'0,"32"-6"-15"15,4 7-8-15,-5 17-9 16,-9 9-40-16,3 17-17 0,-4 9-8 15,1-2-10 1,22-1-2 0,2-2 0-16,2-6-1 15,4-6 2-15,0-8 0 16,13-11 2-16,12-15-1 15,-10 1 0-15,8-21 1 16,-2-5-3-16,12-10-1 16,7-2-1-16,-3-5 0 15,5-2-2-15,-3 7 1 16,-1 2-2-16,7 7 1 15,1 20 0-15,2 8 1 16,-2 18 0 0,-15 10 0-16,-6 11 1 15,-14 15-1-15,-15-4 1 16,-17 18 3-16,-9-9 2 15,-18 1 4-15,-22-13-1 16,-10-12 2 0,-2-12-3-16,3-11-4 15,-9-7-3-15,5-7-6 16,11-12-7-16,-6-11-8 15,22-13-8-15,11-10-11 16,4-16-15-16</inkml:trace>
  <inkml:trace contextRef="#ctx0" brushRef="#br0" timeOffset="192049.167">11702 15189 137 0,'-2'16'107'16,"2"-16"-10"-16,4 0-7 15,-2 0-6-15,17 0-38 16,18 0-11-16,15-5-10 16,6-1-9-16,6 8-5 15,-2-6-6-15,0 6-6 16,-10-2-8-1,-13-2-6-15,-2-7-13 16,-10 3-15 0</inkml:trace>
  <inkml:trace contextRef="#ctx0" brushRef="#br0" timeOffset="192601.2222">12544 15135 110 0,'-25'-12'112'0,"25"12"-11"15,0 1-4-15,0 15-7 16,0 7-32-16,6 16-16 15,-4 17-12-15,13 10-11 16,1 4-8-16,1 12-1 16,7-14-5-1,12 1-2-15,-10-14-1 16,16-14-1-16,-3-7 0 15,5-14 0-15,-3-25-1 16,8-7-1-16,-3-14 0 16,-3-18-2-16,1-9 1 15,-7-4-1-15,-10-16 0 16,-4-4 3-16,-9-2 0 15,-4 9 0-15,-3 5 2 16,-3 9 0 0,-4 9 1-16,0 20-1 15,0 13 0 1,-2 6-1-16,4 14 1 15,-2 13-2-15,2 22 2 16,-2 18 0-16,6 20 0 16,2 14-1-16,9 19 0 15,-1 17-2-15,-1-2 1 16,-7 6-2-16,-6-6 0 15,-12-9 0-15,-5-11 3 16,-14-12 4-16,-14-15 3 16,-9-11 3-16,-10-20 2 15,9-10-2 1,-14-17-5-16,10-22-5 15,3-7-8-15,-4-16-11 16,6-5-11-16,3-12-15 16</inkml:trace>
  <inkml:trace contextRef="#ctx0" brushRef="#br0" timeOffset="193170.2791">13889 15361 123 0,'23'-6'95'0,"-23"6"-13"16,0 0-3-16,6 0-4 15,5 0-37-15,5 0-6 16,21 0-5-16,7 3-6 15,10-3-5-15,3 2-8 16,5-2-2-16,-2 0-8 16,-4-6-5-16,-6 7-10 15,-15-1-13-15</inkml:trace>
  <inkml:trace contextRef="#ctx0" brushRef="#br0" timeOffset="193419.304">13974 15582 161 0,'0'6'108'0,"0"-11"-15"16,10-4-6-16,11 7-7 15,10-4-45-15,11 1-10 16,9 4-9-16,3 1-8 16,0 0-7-16,-9 3-7 15,-6-3-11-15,-8 5-12 16,-8-7-18-16</inkml:trace>
  <inkml:trace contextRef="#ctx0" brushRef="#br0" timeOffset="194262.3883">15233 14958 142 0,'-2'24'98'0,"-6"-15"-12"15,-1 8-4-15,-1 12-5 16,-4 18-43 0,-7-2-8-16,2-3-3 15,7-11-5-15,2-6-7 16,1-7 0-16,-1-2 0 15,8-7-3-15,0-9-1 16,4-3-3-16,4-13 1 16,9-13-1-16,3-11-3 15,7-2 0-15,8-6-1 16,-4-3 1-16,4 4 0 15,2 10 0-15,-2 3-1 16,0 4 0-16,-8 10 1 16,0 17 0-1,2 3 0-15,-2 20 0 16,2 13 0-16,-7 29 2 15,3 11-2-15,-9 18 0 16,-7 5 0 0,-14 11 0-16,-5-3 0 15,-7-17 1-15,-14 6-1 16,-8-9 1-16,-9-19 1 15,-3-6 0-15,-3-21 0 16,6-8-1-16,-1-15 0 16,5-2-2-16,5-29 0 15,10 15 0 1,12-15-2-16,13-12 0 15,12-65-3 1,17 45 3-16,10-14 0 16,17 6 0-16,5 8 2 15,7 10-2-15,-6 8 2 16,0 16 0-16,-6 9 2 15,-9 13 0-15,-4 22 2 16,-16 10 2-16,-11 14 1 16,3 11 0-16,-15 5 0 15,-3-13 0-15,1-5-3 16,-4-6-2-1,-4-19-1-15,5-4-3 16,3-12-5 0,4-1-6-16,-2-2-9 15,0-14-11-15,2-6-15 16</inkml:trace>
  <inkml:trace contextRef="#ctx0" brushRef="#br0" timeOffset="194441.4062">15795 15619 140 0,'13'39'107'15,"-19"-39"-10"-15,6 0-7 16,0 0-5 0,-3 7-43-16,-1-2-13 15,2 1-17-15,-2-3-15 16,4-3-19-16,2 0-18 15</inkml:trace>
  <inkml:trace contextRef="#ctx0" brushRef="#br0" timeOffset="195511.5132">16236 14997 123 0,'-21'5'95'16,"19"2"-11"-16,-6-2-6 15,-5 6-4 1,3 1-38-16,0 5-7 16,1-7-7-16,3 1-4 15,0-7-5-15,0 2-2 16,4-1-1-16,2-3-2 15,0-10-1-15,0-9-2 16,10-11 0-16,7-2-2 16,9 1 0-16,10-4 2 15,-1 2-1-15,6-1 1 16,11 15-1-16,1 4 1 15,9 9-1-15,5 30-1 16,-14 16-1 0,-7 18-1-16,-11 114-2 15,-43-79 0 1,-11 7-2-16,-6 0 2 15,-18-19 2-15,-9-9 2 16,-2-10 2 0,1-15 0-16,1-26 2 15,7-15-1-15,3-9-3 16,13-16-2-16,11-7-2 15,14-21 0-15,10-6-1 16,6-3 1-16,13-2 0 16,8 8 1-1,10 11 0-15,-1 18 2 16,-1 11 1-16,-8 18 1 15,-6 18-1-15,0 4 1 16,2 9 0-16,-2 13-2 16,2-6-2-16,-9-2-2 15,11-15-1-15,-6-3-4 16,-2-6-3-16,12-11-5 15,2-25-4-15,3-3-6 16,3-19-8-16,11-4-6 16,-11-2-4-16,9-9-2 15,-11-5 6 1,5-12 11-16,-9-7 19 15,-6 4 18-15,-11-8 18 16,-7 20 11 0,-3 3 2-16,-12 18-1 15,0 17-5-15,0 15-6 16,-6 17-5-16,-11 18-8 15,9 18-1-15,-3 15-2 16,-1 2-2-16,10 1 0 16,8 3-3-16,8-5-2 15,1-4-2-15,5-3-1 16,11-9-2-1,9-18-2-15,3-13 1 16,8-21-2-16,13-18 2 16,0-11 0-16,-4-14 2 15,0-14 3-15,-12-18 3 16,-19-14 3-16,-21-2 1 15,-12 0 2-15,-13 15 0 16,-12 21 0-16,-19 22-3 16,-14 7-2-16,-8 28-2 15,0 14-1-15,3 2-3 16,1 18-2-1,16-2 1-15,7 2-2 16,16-9-4 0,4 10-5-16,0-1-8 15,3-11-11-15,9 1-21 16</inkml:trace>
  <inkml:trace contextRef="#ctx0" brushRef="#br0" timeOffset="203488.3076">5261 17180 102 0,'-17'8'106'0,"17"-8"-23"16,3 0-7-16,-3 0-7 16,10 0-29-1,13 0-17-15,16 9-4 16,4-1-2-16,15 12-1 15,6-8-6-15,4-1-1 16,1-3-3-16,5-6-2 16,-12 1-1-16,6 1-1 15,-10-11 0-15,0 3 0 16,-12-6-1-16,-5-1 1 15,-12 3 0-15,-8 3-2 16,-5 4-6-16,-1-4-15 16</inkml:trace>
  <inkml:trace contextRef="#ctx0" brushRef="#br0" timeOffset="205682.5254">6702 17487 84 0,'4'-8'101'16,"-4"8"-13"-16,0 0-1 16,-2 0-3-16,0 5-29 15,-2-5-9 1,0 8-8-16,1 3-12 15,6 6-8-15,-3 0-7 16,4-2-3-16,8-4-3 16,0 4-3-16,7-4-1 15,-4-4-1 1,7-7 0-16,-5 0-2 15,-3-7 2-15,1 0-2 16,-1-3 0-16,-10-1 1 16,1-3-2-16,-5-3 2 15,-5 5-1-15,3-5-1 16,-2 3 2-1,-8 5-2-15,1-1 2 16,-3 9 0-16,2 7 0 16,1-1 0-16,1 4 0 15,4 11 1-15,-7-3 0 16,9 2 0-16,4-10 0 15,2 5 0-15,0-5-3 16,4 4-3-16,3-5-10 16,-1-4-15-16</inkml:trace>
  <inkml:trace contextRef="#ctx0" brushRef="#br0" timeOffset="207491.7047">7322 17186 153 0,'-2'-12'102'0,"2"-4"-13"16,8-8-7-16,17-4-7 15,-6-5-46 1,18-7-9-16,-4 6-9 15,12 9-4-15,1 2-6 16,1 21 1-16,-5 11 0 16,-1 13 2-16,-4 14 2 15,-8 27 1-15,-6 10 1 16,-4 2 1-16,-19 7 0 15,-9 3-1-15,-5-6-3 16,-13 0 1-16,-16-3-1 16,-24-17-2-16,-13-3 0 15,3-11-2-15,15-25-1 16,6-6 0-1,5-17-3-15,9-14 1 16,11-24-1-16,13 0 1 16,14-17 0-16,18-2 4 15,5-4 2-15,12 10 2 16,18 3-1-1,22 10 2-15,-1 20-2 16,2 19-2-16,1 16-2 16,-3 12-1-16,-4 10 0 15,2 3-1-15,-4-8-2 16,3 3-1-16,-5-11-4 15,-3-9-4 1,-7-14-5-16,2-17-8 16,-4-15-7-16,-7-10-10 15,2-8-10-15</inkml:trace>
  <inkml:trace contextRef="#ctx0" brushRef="#br0" timeOffset="207874.743">8513 16952 102 0,'-27'-3'94'0,"25"3"-10"16,-2 0-1-16,4 12-3 15,-21 7-34-15,-6 15-5 16,0 22-9-16,-10 4-9 15,8 7-6 1,10 8-5-16,9 2-2 16,4-10-3-16,10-5-1 15,23 3-1-15,14-9-1 16,9-18-2-1,12-13-1-15,4-23 0 16,2-15 0-16,-6-15-2 16,-8-17 1-16,-9-9 2 15,-5-6 2-15,-18-10 4 16,-13-11 4-16,-15-13 3 15,-9 9 2-15,-22 5-2 16,2 18-2 0,-96-14 5-1,57 72-13-15,-2 13-1 16,-1 10-3-16,13 10-2 15,8-2-4-15,17 4-3 16,8 1-4-16,12 4-10 16,21 4-11-16,19 0-15 15</inkml:trace>
  <inkml:trace contextRef="#ctx0" brushRef="#br0" timeOffset="209161.8717">9137 17163 113 0,'-2'15'95'0,"8"-5"-6"15,4 13-4 1,3 11-5-16,7 16-37 15,5 9-8-15,13 10-13 16,3-2-8-16,0 1-7 16,5-17-4-16,3-9 0 15,-3-8-2-15,-9-12-1 16,-4-13 1-16,-2-16-1 15,-2-17 0-15,-6-11 0 16,-5-9 0-16,1-10 0 16,2-3 0-16,-11-11 0 15,4-5 1 1,-9 12-1-1,5 12 2-15,0 7 1 16,-6 9 2-16,-2 10 1 16,-4 7-1-16,4 6 2 15,5 25-1-15,-1 21-1 16,8 26 0-16,11 21 0 15,4 23 1-15,4 27-2 16,0 15-1-16,-8-10 0 16,-11 1 0-16,-14-12 1 15,-12-15 0-15,-13-13 0 16,-8-23 2-1,-25-16-1-15,-14-19-1 16,4-16-1-16,-7-16-1 16,3-14-1-16,6-3-3 15,2-13-2-15,10-7-10 16,15-11-6-16,12-9-13 15,21-9-17-15</inkml:trace>
  <inkml:trace contextRef="#ctx0" brushRef="#br0" timeOffset="209553.9101">10702 17458 118 0,'0'0'99'0,"0"0"-10"15,4 0-5-15,8 4-2 16,11 2-31-16,14-2-12 15,11-3-5-15,12-1-6 16,10-1-10 0,4-7-4-16,3 0-6 15,-1 2-4-15,-5 0-5 16,-9-4-8-1,-21 3-11-15,-18-3-14 16</inkml:trace>
  <inkml:trace contextRef="#ctx0" brushRef="#br0" timeOffset="209809.9357">11045 17161 155 0,'-33'0'114'0,"31"-3"-15"16,0 3-7-1,2 16-6-15,0 15-41 16,6 26-12-16,-2 24-7 16,2 10-8-16,5-1-3 15,3 3-2-15,1-11-4 16,-1 1-3-16,-4-20-4 15,1-29-6-15,-5 8-9 16,0-25-11-16,0-15-18 16</inkml:trace>
  <inkml:trace contextRef="#ctx0" brushRef="#br0" timeOffset="210241.9789">11899 16837 153 0,'6'38'120'16,"-6"-38"-18"-16,0 9-9 15,-2 19-5 1,2 12-38-16,0 80 3 16,0-46-36-16,0-6-2 15,-2-3-4 1,2 28 6-1,6-57-9-15,4-7 1 16,9-8 0-16,20-7 0 16,13-11 1-16,10-5 0 15,10-9-2-15,-1-1 0 16,1-1-3-1,4-1-1-15,1 2-3 16,-19 0-3-16,-9 1-5 16,-9 0-8-16,-14-3-9 15,-7 11-12 1,-13-8-18-16</inkml:trace>
  <inkml:trace contextRef="#ctx0" brushRef="#br0" timeOffset="210551.0098">12325 16744 161 0,'-42'2'123'0,"36"-2"-17"16,4 11-8-16,2 12-7 15,0 48-37-15,2 16-23 16,2 16-5 0,-2 13-6-16,15 115 9 15,-7-115-18 1,5-7-1-1,-3-12-2-15,-6-2-1 16,-4-32-2-16,2-21-1 16,0-6-2-16,1-13-3 15,-1-9-4-15,0 3-8 16,-2-15-14-16,2-13-20 15</inkml:trace>
  <inkml:trace contextRef="#ctx0" brushRef="#br0" timeOffset="211298.0845">13635 16986 123 0,'-14'44'107'16,"18"-44"-11"-16,6 6-5 15,9-5-5-15,1 9-31 16,24-9-14-16,5-8-7 16,22-4-9-16,11-11-6 15,1 6-6-15,4-1-6 16,-9 5-3-16,-11 7-5 15,-16-1-5-15,-13-3-5 16,-5 1-8-16,-13 0-11 16,-7 13-16-16</inkml:trace>
  <inkml:trace contextRef="#ctx0" brushRef="#br0" timeOffset="211578.1125">13832 17220 155 0,'-25'41'111'16,"27"-41"-14"-16,6 6-6 15,13 5-5-15,10-5-39 16,8-1-12-16,21-4-5 15,8 2-6-15,0-7-6 16,1-6-4-16,-5 9-5 16,-11-10-6-1,18 6-23 1,-46 1-1-16,-13-4-15 15,-4-3-19-15</inkml:trace>
  <inkml:trace contextRef="#ctx0" brushRef="#br0" timeOffset="212167.1714">14946 17041 157 0,'-44'-10'113'16,"30"4"-14"-16,-1 6-5 15,15 0-6-15,-2 0-45 16,2-12-15-16,17-5-9 15,8-13-7-15,18-4-5 16,9 11-1-16,8 7 0 16,0 15 2-16,-9 18-3 15,3 29 1-15,-11 13 1 16,-14 20-3-16,-12 8 1 15,-11 6-1-15,-12 0-2 16,-17-5 0-16,-16-7 0 16,-15-16 2-1,-12-20-2-15,-6-14 0 16,-5-15 0-16,9-10-2 15,8-12 0-15,10-13-1 16,13-7 1-16,8-12 0 16,25-11 1-16,6 2 0 15,13-5 1 1,1 14 0-16,28 3 1 15,9 19 0-15,7 15 1 16,-8 12 0-16,2 15 0 16,-5 16 2-1,-3 3-1-15,-3-2 0 16,-1-3-2-16,-7 16-1 15,4-14-2-15,-8-8-2 16,-2-10-6-16,-6-15-6 16,-3-8-10-16,-1-15-13 15,6-6-22-15</inkml:trace>
  <inkml:trace contextRef="#ctx0" brushRef="#br0" timeOffset="212324.1871">15762 17478 163 0,'-2'7'130'16,"-6"-8"-17"-1,0 1-12-15,8 0-9 16,-2 0-41-16,-3 0-32 16,1 0-22-16,2-5-24 15</inkml:trace>
  <inkml:trace contextRef="#ctx0" brushRef="#br0" timeOffset="212875.2422">15917 17084 135 0,'23'-51'120'0,"-21"48"-17"16,-2-13-8-16,10-6-8 15,13-7-34-15,21 1-22 16,7 3-12-16,15 7-6 16,3 5-5-16,-9 26-2 15,-7 16 0-15,-5 13-1 16,-15 32 0-16,-12 12-1 15,-11 5-1-15,-16-4 1 16,-13-5-1-16,-12 3 2 16,-18-7 1-16,-9-22 0 31,-13-8 1-31,-51 0 2 15,69-36-7 1,13-15-2-16,9-25-1 16,17-12-1-16,14-16 1 15,10-14 0-15,23-4 1 16,9-2 1-16,11 14 1 15,84-23 0 1,-73 66-1-16,-2 30 1 16,-2 20 1-16,-13 6 1 15,-5 11 1 1,-9 8 0-16,16 59 1 15,-30-56-8 1,-7-13-6-16,-1-13-7 16,-3-15-9-16,0-2-15 15,-1-16-17-15</inkml:trace>
  <inkml:trace contextRef="#ctx0" brushRef="#br0" timeOffset="213241.2788">16899 16938 99 0,'4'-37'111'15,"0"46"-12"-15,-4-4-5 16,0 18-7 0,-6 21-27-16,4 15-19 15,-14 10-8-15,1 9-10 16,-1 4-8-16,-1-5-1 15,9 3-3 1,41 31 2-16,-2-63-9 16,14-12-1-16,20-24-2 15,3-16-1-15,-8-27 1 16,2-14 1-16,-9-13 4 15,-11-1 4-15,-19-20 4 16,-32-3 1 0,-11 8 2-16,-13-15-2 15,-21 26-3-15,-4 12-5 16,-12 37-3-16,1 3-7 15,1 9-8-15,4 5-10 16,4 7-13-16,15 1-21 16</inkml:trace>
  <inkml:trace contextRef="#ctx0" brushRef="#br0" timeOffset="216706.6213">20167 10530 91 0,'3'30'80'0,"-3"-30"-21"16,0-2-8-16,0-2-2 15,12 13-40-15,-2-9-2 16,1 8 4-16,24-8 6 16,8 0 5-16,9 9 2 15,14-15 2-15,6 9-3 16,11-3-1-16,-9 5-7 15,-3 7-4-15,-5-12-4 16,-17 15-3-16,-11-19-3 16,-9 4 0-1,-13 0-6 1,-3-5-18-16</inkml:trace>
  <inkml:trace contextRef="#ctx0" brushRef="#br0" timeOffset="217699.7198">21586 10982 133 0,'-25'-16'100'15,"16"27"-10"-15,7 0-5 0,2 0-5 16,-4 3-40-1,8 6-14-15,1 3-5 16,3-7-9-16,10-6-8 16,-1-3 0-16,10-3-2 15,-2-4 0-15,-7-4-1 16,-5-9 0-16,-5-4 1 15,-6 5 2-15,-10-2 3 16,-5 0 1 0,-1 11 0-16,-19 3 1 15,4 6 0 1,-4 6-2-16,4 1-2 15,8 2-2-15,3 2-2 16,3 0-5-16,9-6-8 16,-2-11-13-16,10 0-18 15</inkml:trace>
  <inkml:trace contextRef="#ctx0" brushRef="#br0" timeOffset="218392.7891">22166 10504 128 0,'-18'-36'97'0,"18"18"-9"16,6-2-5-16,19-14-6 15,4-4-36-15,12-4-11 16,0-4-5-16,15 3-8 15,4 12-6 1,2 18-3-16,-6 16-2 16,-2 36 1-16,-11 35-1 15,-10 35-1-15,-14 12 0 16,-13 0 0-16,-12 0 0 15,-11-7 0-15,-7-10 1 16,-12-14 0-16,-11-20 1 16,-11-23-1-16,8-18 0 15,5-9-1-15,-5-18-2 16,7-13-1-16,16-17-1 15,12-9 0-15,11-14 0 16,13-22-2 0,9-6 1-16,9-14-1 15,14 14 1 1,5 12-1-16,6 16 0 15,1 24 0-15,-3 34 1 16,-2 24 1-16,-7 17-1 16,-2 17 2-16,-4 12-2 15,-6-2 2-15,-4 1-1 16,-8-13-1-16,-5-7 0 15,-4-11-5-15,-2-20-7 16,-3-3-10-16,-6-22-17 16</inkml:trace>
  <inkml:trace contextRef="#ctx0" brushRef="#br0" timeOffset="218738.8237">23026 10233 123 0,'-22'32'105'16,"15"-18"-10"-16,-1 23-3 15,-2 18-6-15,-5 33-35 16,3 4-13-16,8 11-7 16,6-8-12-16,8-3-3 15,3-9-6 1,24-13-2-1,8-16-2-15,1-17-1 16,3-15-3-16,9-25 0 16,-8-14-1-16,-3-25 0 15,-11-20 1-15,-14-14 1 16,-15-20 1-16,-22-2 0 15,5-1 1-15,-17-2-2 16,-12 19-1-16,1 14-2 16,-9 20-5-16,-5 17-8 15,7 22-11-15,-3 12-15 16</inkml:trace>
  <inkml:trace contextRef="#ctx0" brushRef="#br0" timeOffset="219364.8855">23603 10385 130 0,'-14'-3'110'15,"14"3"-11"-15,0 0-9 0,-2 20-6 16,2 17-35 0,0 19-15-16,0 7-11 15,0 20-9 1,0 8-3-16,6-3-3 15,4-10-3-15,9-4-1 16,-1-13 0-16,9-22-1 16,8-8 0-16,0-24-2 15,7-24 1-15,3-12 0 16,1-22-2-16,-1-15 0 15,-3-2 0-15,-3-11-2 16,-10-12 2-16,-4-9-1 16,-7 4 1-16,-3 24 3 15,-9 9 3-15,-6 20 0 16,-4 20 0-1,0 38 8 1,4 19-8-16,0 35-2 16,8 17 2-16,4 18 0 15,7 8-1-15,6 14-1 16,4 21-1-16,-7-3-2 15,-11 13 0 1,-20-15-1-16,-17-5 0 16,-16-15 0-16,-14-12 0 15,-20-20 1-15,-21-25 1 16,-7-20 1-1,-5-21-1-15,-96-26 2 16,116-20-7 0,13-13-3-16,16-27-6 15,12-17-11-15,24-10-15 16,21-9-20-16</inkml:trace>
  <inkml:trace contextRef="#ctx0" brushRef="#br0" timeOffset="219730.9221">24697 10422 133 0,'2'-9'102'0,"-2"9"-7"16,0 0-7-16,0 0-5 15,8 3-36-15,6 1-9 16,17 1-6-16,19-5-10 16,10 2-3-16,4-7-5 15,11 8-5-15,-13-9-5 16,-15 9-7-16,-8-3-4 15,-12 0-6 1,-10 0-8-16,-7-3-10 16,-2-3-12-16</inkml:trace>
  <inkml:trace contextRef="#ctx0" brushRef="#br0" timeOffset="220009.95">24701 10792 161 0,'-2'10'113'16,"2"-10"-12"-16,6 0-10 16,0 3-3-16,15 5-41 15,18-4-11-15,9 2-10 16,14 4-6-1,10-10-4-15,-2 1-5 16,-8 6-5-16,-4-1-3 16,-10-2-2-16,-13 3-1 15,-4-7-3-15,-17 0 0 16,1-5-7-16,-11 3-6 15,6 1-10-15,-14-4-19 16</inkml:trace>
  <inkml:trace contextRef="#ctx0" brushRef="#br0" timeOffset="220977.0467">26224 10698 128 0,'6'-13'110'0,"-6"13"-13"15,7 0-4-15,9 0-4 16,17 0-36-16,27-1-15 15,23-4-8-15,14-6-8 16,13-6-11-16,-1-18-3 16,-7 11-4-1,-3 7-4-15,-29-7 0 16,-12 3 1-16,-19 14 0 15,-10 0 1-15,-10 3 0 16,-11-9-1-16,-8 4-6 16,-2 8-9-16,-4-12-16 15</inkml:trace>
  <inkml:trace contextRef="#ctx0" brushRef="#br0" timeOffset="222667.2141">27830 10098 570 0,'23'163'34'0,"-21"-61"-23"16,-8 7-6-1,-2-4-1-15,-21 78 4 16,12-99-5 0,-10 43 3-1,21-76-4 1,8-8-3-16,17 12-17 15,2-37-5 1,-5-9-16-16</inkml:trace>
  <inkml:trace contextRef="#ctx0" brushRef="#br0" timeOffset="222914.2388">28337 10806 24 0,'-2'-4'312'16,"2"4"-204"-16,0 0-13 15,0 0-9-15,0 3-55 16,-4 3-18-16,0 0-10 15,-1 0-12-15,-1 1-16 16,2-1-18-16</inkml:trace>
  <inkml:trace contextRef="#ctx0" brushRef="#br0" timeOffset="223571.3045">29042 10121 97 0,'-25'-34'88'0,"25"26"-16"16,-2 1-7-16,-10-12-6 15,-5-3-34-15,-8 2-4 16,-18 0 1-16,-7-3 0 15,-8 9 5-15,3 7 2 16,3 7-2-16,10 2-4 16,5 6-3-16,8 13-5 15,7 9-3 1,13 10-4-1,13 10-1-15,15 7-2 16,20 7 0-16,9 9-2 16,20 6-2-16,2-5 1 15,3 4-1-15,-7-1-1 16,0-4 0-16,-14-9 0 15,-11-1 0-15,-6-10-2 16,-8-2 1-16,-12-4 0 16,-15-6-1-16,-15-10 1 15,-18-9 0-15,-15-9 3 16,-20-15 0-1,-6-13 0-15,6-13 1 16,-3-7 2-16,20-11 0 16,7-13 0-16,19-8 2 15,15 1-3-15,16-6 1 16,17 15 0-16,10-8 0 15,15 8-1-15,18 1 0 16,2 5-4-16,0-4-8 16,-4 6-7-16,-10 1-8 15,-15 9-13-15,-12 8-17 16</inkml:trace>
  <inkml:trace contextRef="#ctx0" brushRef="#br0" timeOffset="223954.342">29633 10019 121 0,'-29'29'101'15,"21"-15"-10"-15,-7 22-4 16,-16 17-4-16,-10 26-38 15,2 12-9-15,10 7-9 16,8 6-10-16,13-7-6 16,16-2-4-16,21-11 0 15,19-11-3-15,18-24-1 16,0-21 0-1,2-19-2-15,11-30 1 16,-1-24-1-16,-10-13 2 16,-12-22 4-16,-16-7 4 15,-18-11 3-15,-18-3 2 16,-20 4 1-1,-11 8-2-15,-18 15-2 16,-17 23-3-16,-15 10-5 16,11 17-7-16,-11 7-11 15,-3 12-14-15,12 14-21 16</inkml:trace>
  <inkml:trace contextRef="#ctx0" brushRef="#br0" timeOffset="230003.9461">23719 12799 140 0,'2'-2'190'16,"-2"2"-106"-1,0 0-6-15,0 8-39 16,0 18-6-16,0 22-7 16,0 14-7-16,-6 17-3 15,4 4-3-15,0 2-4 16,2-8-4-1,0-4-1-15,0-6 0 16,2-21-1-16,2-12 1 16,10-9 0-16,11-14 2 15,4-16-1-15,8-8 0 16,2-18-1-16,1-18-2 15,1-8-1-15,-4-11-1 16,-10-8 0-16,0-5 0 16,-4 2 0-16,6-8 1 15,-17 11 1-15,-6 33-1 16,1 3 1-1,-5 20 0-15,-4-5 0 16,4 17 1-16,-2 41 1 16,0 19-1-1,-2 24 2-15,2 17 0 16,0 20 1-1,0 13 2-15,0 23-3 16,-3-5 1-16,3 5-2 16,-6-3 0-16,-12-4-2 15,-11-18 0-15,-6-3 0 16,-19-14-1-16,-10-20-1 15,-15-27 0 1,-10-18 0-16,-12-29-1 16,6-15-2-16,2-21 1 15,8-16-3-15,23-14-1 16,8-10-4-16,7-4-6 15,20-1-8-15,6 3-13 16,11 8-23-16</inkml:trace>
  <inkml:trace contextRef="#ctx0" brushRef="#br0" timeOffset="230580.0021">24709 12986 91 0,'-35'20'99'0,"35"-20"-15"15,-2 0-2-15,2 0-4 16,0 0-27-1,10 0-10-15,7 0-6 16,1 5-6-16,13-5-7 16,15 0-5-16,5 2-3 15,1-6-2-15,6 1-3 16,-4-1-2-16,-5-1-1 15,-3-3-2-15,-5-4-4 16,-14 10-5 0,0 2-11-16,-13-1-11 15</inkml:trace>
  <inkml:trace contextRef="#ctx0" brushRef="#br0" timeOffset="230882.0323">24808 13293 149 0,'6'8'111'16,"-6"-8"-11"0,11 2-6-16,12-1-8 15,12 4-40-15,10-4-10 16,7-1-12-16,4 0-12 15,-1 3-4-15,-3-1-2 16,-6-1-7-16,-15 4-6 16,-11-2-14-16,-7-3-21 15</inkml:trace>
  <inkml:trace contextRef="#ctx0" brushRef="#br0" timeOffset="235299.4732">26483 12974 110 0,'14'-11'108'0,"-14"11"-14"15,-2-9-9-15,2 7-9 16,0-27-30-16,0-12-25 15,0-2-5-15,8-5-10 16,-8-3-5-16,0 12-1 16,-4 0 0-16,-10 8 1 15,-15 6-1-15,-10 5 1 16,-11 14 2-1,-10 6 1 1,0 22 2-16,-2 12 4 16,-6 23 1-16,10 2 1 15,8 9 0-15,11 1-1 16,20-1-3-16,9-3-1 15,14-2-3-15,13-16-2 16,10-2-1-16,6-17-2 16,2-6 0-16,-6-10 0 15,10-10 0-15,0-13 0 16,7-13 0-16,1-13 2 15,9-14-1 1,6-2 1-16,-8-7 1 16,-2-2 0-16,1 1 2 15,-1 18 0-15,-15 0 0 16,-12 8 0-16,-6 14 0 15,-9 2-2-15,4 8 0 16,-11 0 1-16,3-1-1 16,0 9 1-16,0-2 2 15,-6-2 0-15,4 10 2 16,0-11 1-16,-2 3 0 31,3 10-2-31,-7 0 8 16,2 13-9-1,0 8-1-15,-3 27-1 16,-3 19 0-16,-4 24-2 15,-9 12 0-15,-1 18-1 16,-5-1 1-16,0 2-1 16,-6-7 0-16,8-15 0 15,-4-9 0 1,-14 42 1-16,33-88 1 15,-3-11-2 1,-3-14-5-16,8-5-6 16,2-5-11-16,6-13-15 15</inkml:trace>
  <inkml:trace contextRef="#ctx0" brushRef="#br0" timeOffset="242132.1524">21503 15223 126 0,'8'10'92'0,"-6"-10"-12"15,4 0-1-15,1 0-3 16,9 6-40 0,15 9-4-16,-2 18-4 15,8 18-8 1,-4 11-5-16,42 89 3 15,-32-65-14 1,7 0-1-16,-3-7-1 16,11-5-1-16,-4-10 0 15,-4-7-2-15,-1-15-4 16,-10-9-6-16,-12-10-9 15,-4-5-12-15,-13-18-14 16</inkml:trace>
  <inkml:trace contextRef="#ctx0" brushRef="#br0" timeOffset="242460.1836">22084 15256 140 0,'-64'6'101'15,"53"-1"-8"-15,-7 1-7 16,-30 48 32 0,11 2-89-1,-9 12-9-15,3 15-11 16,2 13-3-16,-7-5-2 15,7-4-2-15,-1-6 0 0,-3-2-1 16,2-8 0 0,7-9-1-1,1-11 0-15,4-4-1 16,-2-1-12-1,23-33-8-15,-7-13-17 16</inkml:trace>
  <inkml:trace contextRef="#ctx0" brushRef="#br0" timeOffset="242851.2211">22665 15513 91 0,'2'-15'96'0,"-2"15"-19"16,4 9 0-16,8-7 0 15,7 5-30-15,12-2-6 16,4-2-7-16,4 0-4 16,9-3-9-16,-1 0-8 15,7-3-4-15,-2 2-3 16,-15-1-2-16,0 2-7 15,-18 3-6 1,-7-3-9-16,3-4-16 16</inkml:trace>
  <inkml:trace contextRef="#ctx0" brushRef="#br0" timeOffset="243137.2497">22640 15837 105 0,'-4'-35'105'0,"4"35"-17"16,0 0-6-16,0 0-7 15,6 4-29-15,15-1-14 16,7-4-5-1,57 12 10 1,-35-5-24-16,-11-4-4 16,40 8-3-1,-44-6-6-15,-8-4-1 16,-11 12-5-16,-1-17-10 15,-7 10-16-15</inkml:trace>
  <inkml:trace contextRef="#ctx0" brushRef="#br0" timeOffset="243753.3113">24000 15724 153 0,'4'-18'111'16,"-4"18"-13"-16,0 0-10 16,0 0-8-16,8 4-40 15,11 1-10-15,18 3-12 16,19 3-7-16,12-7-1 15,5 4-3-15,1 7-6 16,-4-15 0-16,1 2-1 16,-9-4-2-1,-13-2-5-15,-7 4-4 16,-9-5-9-16,-11-4-15 15</inkml:trace>
  <inkml:trace contextRef="#ctx0" brushRef="#br0" timeOffset="244371.3731">25350 15456 133 0,'-50'-57'94'0,"44"43"-12"16,-4-5-3-1,-5 5-5-15,-12-8-43 16,-12 7-6-16,-6 9-6 15,-13 10-8-15,-6 18-6 16,2 6-1-16,2 20 0 16,4 14 1-16,6 14-1 15,5 6 2-15,12 7-2 16,18-26 0-16,17 4 0 15,11-27-2-15,7 5 1 16,18-23-1 0,48-33 0-16,-36-22 0 15,0-15 0-15,-5-3-1 16,-4-11 0-1,1 2 1-15,-9-7 1 16,2 3-2 0,-10 10 3-16,-4 3 1 15,-11 12 1-15,13 11 1 16,-17 10 0-16,0 7 2 15,4 23 1-15,-3 29-1 16,-3 16 2-16,4 19-1 16,-2 25 0-16,-2 9-1 15,-2-2-3-15,-4 1 0 16,-4-1-3-16,6-2 0 15,0-15 0 1,0-7-2-16,0-17 1 16,0-18-2-16,0-15-2 15,0-9-5-15,0-9-13 16,-8-26-17-16</inkml:trace>
  <inkml:trace contextRef="#ctx0" brushRef="#br0" timeOffset="244683.4043">25900 15706 163 0,'-6'26'106'15,"10"-26"-15"-15,16 2-7 16,15 10-5-16,23-9-47 15,13-3-10-15,22 3-4 16,-2-6-9-16,-2-6-4 16,-5-2-4-16,-9 6-5 15,-24-3-6-15,-3-9-10 16,-23-4-15-16</inkml:trace>
  <inkml:trace contextRef="#ctx0" brushRef="#br0" timeOffset="244923.4283">26193 15448 128 0,'-47'27'108'0,"41"-17"-10"15,1 18-6-15,5 13-6 16,0 36-35-16,5 16-14 15,-1-4-11-15,6 10-9 16,2 3-6-16,5-4-5 16,-7-11-4-16,-4-19-5 15,1-11-6-15,-1-12-8 16,-2-20-15-1</inkml:trace>
  <inkml:trace contextRef="#ctx0" brushRef="#br0" timeOffset="245193.4553">26832 15292 159 0,'-21'28'111'0,"21"-27"-12"16,-6 36-7-16,4 27-5 15,0 24-45-15,-8 21-8 16,-9 10-11 0,3 4-9-1,-15 92 2 1,24-128-13-16,-9-13-3 15,16-24-2-15,-2-13-7 16,2-9-8-16,-4-14-14 16,4-17-21-16</inkml:trace>
  <inkml:trace contextRef="#ctx0" brushRef="#br0" timeOffset="245651.5011">27243 15358 130 0,'-33'5'103'16,"33"3"-10"-1,-8 21-5-15,0 22-7 16,-7 18-37-16,-5 19-11 16,1 20-6-16,0-1-10 15,9-7-6-15,8-4-3 16,12-8-1-16,9-7-2 15,16-5-2-15,17-17-1 16,22-16-1 0,7-15 0-16,4-23-2 15,-1-27-1-15,1-17-2 16,-8-20-1-16,-15 2 1 15,-19-24-1 1,-14-4 1-16,-19 7 4 16,-18 1 3-16,-9 20 2 15,-14 30 2-15,-16 30 3 16,-7 21 1-16,-10 19 2 15,8 21-1-15,3 12 0 16,7 10 0-16,17-2-2 16,4-9-3-16,9-1-1 15,12-4-3-15,2-19-2 16,2-11-7-16,0-15-9 15,0-5-11-15,0-12-15 16</inkml:trace>
  <inkml:trace contextRef="#ctx0" brushRef="#br0" timeOffset="246109.5469">28812 15523 171 0,'-18'21'115'0,"32"-27"-15"16,9-9-10-16,20 7-6 15,24 2-47-15,15-7-11 16,20 4-11 0,-1-2-3-16,-8 5-6 15,-4 3-2-15,-17-2-3 16,-14 2-5-16,-23 0-5 15,-27-6-10-15,-12-7-15 16</inkml:trace>
  <inkml:trace contextRef="#ctx0" brushRef="#br0" timeOffset="246371.5731">28889 15906 135 0,'-4'-2'120'16,"4"2"-13"-16,0 0-11 15,0 6-6-15,12-9-34 16,19 6-19-16,25-12-12 16,12 14-8-16,15-7-4 15,2 2-5-15,-11-8-4 16,-2-1-4-1,-10 12-5-15,-14-15-6 16,-15 7-7 0,-6-18-13-16,-8 3-21 15</inkml:trace>
  <inkml:trace contextRef="#ctx0" brushRef="#br0" timeOffset="246859.6211">30332 15434 177 0,'-19'-23'114'15,"11"12"-14"-15,6-4-8 16,2 7-8-16,0-14-51 16,12-6-12-16,15-6-11 15,17-5-6-15,13-9-2 16,20-3-1-16,-11 9-1 15,-2 2 0-15,-8 8 1 16,0 5 1 0,-17 10-1-16,4 8 0 15,-1-5 3-15,-5 9-1 16,-4 18 0-16,-2 14 1 15,-6 20 1 1,-13 20 1-16,-14 12 0 16,0 15 0-16,-6 18 0 15,-5 12-2-15,3-8-1 16,2-7-2-16,-2-16 1 0,-7-14 1 15,15-22-1 1,-2-4 2-16,2-22-1 16,-4-5-3-16,1-6-7 15,5-12-11-15,0-2-18 16</inkml:trace>
  <inkml:trace contextRef="#ctx0" brushRef="#br1" timeOffset="256140.5459">711 5561 99 0,'-16'30'104'0,"16"-30"-21"15,6 17 65 1,0 11-101 0,-4 20-20-16,4 19-6 15,13 4-1-15,4 17-8 16,-7 7-5-16,-3-5-4 15,-3-10 0-15,-12-8-1 16,0-9-2-16,-4-12-2 16,-7-13-4-16,3-9-9 15,-7-12-10-15,3-11-12 16</inkml:trace>
  <inkml:trace contextRef="#ctx0" brushRef="#br1" timeOffset="257619.6938">256 5630 118 0,'-22'-17'90'15,"22"17"-12"1,0 0-7-16,2-4-4 16,14-13-34-16,13 3-5 15,21 4-4 1,3 10-3-16,18 0-2 15,14-2-7-15,10 4-4 16,4-1-2-16,-6 2-4 16,-4 5-1-16,-7-8-1 15,-17-2-1-15,-12 1-1 16,-7-2-1-16,-13-2-1 15,-8-3 1-15,-5-1-1 16,-5 0 2-16,-5 3 0 16,-4 1 1-16,1-3-1 15,-16 8 2-15,9 0 3 16,-12 8 0-16,8 15 0 15,-5 22 2 1,3 16 0-16,2 2 0 16,4 15 1-16,8 10-1 15,1-7-1-15,3 4-1 16,7-9-2-16,1-12-1 15,-11-9 0-15,-1-8-1 16,0-8 1-16,-8-19 0 16,0-5 0-1,0-4-2-15,-6-26-1 16,4-12 0-16,-4-5-1 15,2-18-1-15,-9-17 1 16,1-7 1 0,14-7-1-16,-2 1 1 15,0 1-1-15,4 10 2 16,15 12 0-16,9 23 2 15,6 15-1-15,-1 21 0 16,8 18 1-16,-2 22 0 16,-4 28 1-16,-6 7 3 15,-2-4 0-15,-4 12 1 16,-11-12 0-16,3-14 0 15,-11-14-1-15,0-12-2 16,4-7-2-16,-8-12-3 16,-2-17-8-1,2-11-7-15,0-19-9 16,0-13-7-16,0-1-4 15,0-4 2-15,4 0 7 16,-4 9 13-16,5 11 13 16,7 6 12-1,0 10 9-15,5 15 5 16,-7-3 3-16,9 3-1 15,-1 0-1-15,11-3-3 16,-8 0-6-16,4-11-3 16,0-3-2-16,-5-7-4 15,3-4-4-15,0-4 0 16,0-7-1-1,-11 5-1-15,-10 1 0 16,-6 2 0-16,-11 10 1 16,1 4 1-16,-13 9-1 15,0 8-1-15,2 12 2 16,-8 12-1-16,6 10 0 15,-6 6-1-15,6 13 1 16,11 7 0-16,10 4 0 16,2-4 0-16,10 2 0 15,8-6 1-15,7-16-1 16,10-10 1-16,8-7-2 15,13-21 0 1,-13-15 0-16,0-24 0 16,5-2-2-1,-5-10 1-15,-4-7 0 16,-10-6 0-16,8-6 0 15,-10 1 1-15,-9 8 0 16,-5 8 1-16,-1 14 5 16,-4 9-1-16,-2 17 2 15,0 8 0-15,4 18 0 16,1 16 2-16,11 11-3 15,3 6-2-15,-3 14 1 16,1-4 0 0,10 11-2-16,-10-2-1 15,-5-13-2-15,-4 10 3 16,3-25-3-16,-5-8 0 15,-4-3 1-15,5-16 3 16,-1-12 0-16,-14-12 0 16,6-10 0-16,0-9 0 15,4-19-3-15,4-3-1 16,4-5 0-16,3-6-1 15,10-4-4-15,-3 4-2 16,1 4-6 0,4 5-7-1,-2 11-12-15,-7 5-16 16</inkml:trace>
  <inkml:trace contextRef="#ctx0" brushRef="#br1" timeOffset="258020.7339">2598 5913 133 0,'0'39'103'0,"0"-34"-12"15,5 1-7-15,-1 13-5 16,10-2-40-16,13-2-10 16,8-7-11-16,2-3-5 15,9-18-6-15,4-7-3 16,-7-3-2-1,-4-7-2-15,0-7 0 16,-14-2 1-16,4-4-1 16,-27 1 0-16,-4 0 1 15,-4 2 0-15,-8 12 2 16,-13 11 0-16,-11 14 2 15,5 17 0-15,2 15 1 16,-4 13 1-16,6 20 1 16,2 3 2-1,7 14 0-15,3-1 0 16,5-8 0-16,8 4-3 15,14-9-2 1,2-14-1-16,7-6-3 16,8-12-1-16,2-8-6 15,10-15-7-15,-12-14-10 16,0-16-19-16</inkml:trace>
  <inkml:trace contextRef="#ctx0" brushRef="#br1" timeOffset="259212.8531">3986 5882 140 0,'-5'-9'95'0,"5"9"-14"15,0-8-11-15,-4-1-6 16,0-8-46-16,2-3-8 15,2-3-4 1,-10 1-3-16,-9-1-3 16,-4 2 1-16,-10 14 0 15,4 11 1-15,-10 9 1 16,4 18 2-16,4 18 1 15,0 13 2 1,6 14 1-16,7 10 0 0,7 7 0 16,7-3 2-1,10-16-5-15,13-1-1 16,-11-13-2-16,11-7-1 15,-1-10-1-15,3-18-1 16,-2-17 1-16,-3-20 0 16,3-19 0-1,6-19-1-15,6-20-1 16,0-10-3-16,-2-1-2 15,-3-9 0-15,-1 6 1 16,-6 10-1-16,4 20 4 16,-11 9 4-16,-8 14 3 15,-4 15 0-15,2 16 2 16,2 16 3-16,5 18 2 15,-3 12-2-15,0 10 0 16,-10 9 0-16,8 10-3 16,2-7-1-16,13-6-2 15,-1-5-2 1,7-4-1-16,8-17-2 15,0-8-2-15,-4-11-3 16,0-17-4-16,0-13-2 16,-2-13-5-1,-6-5-4-15,-3-20 1 16,7-2 3-16,-4-14 1 15,-9-7 5-15,1-1 5 16,-7-1 6-16,-4 8 4 16,-2 9 5-16,4 24 4 15,-2 2 0-15,-2 14 2 16,0 15-1-1,6 16-2-15,-4 15-1 16,9 8-3-16,7 12 2 16,-5 10-1-16,-1 10 0 15,5 12-2-15,5 5-2 16,-5-15-1-16,-5-2-2 15,-1-13-1-15,1 4-1 16,-6-20 1-16,-4-8 2 16,0-12 1-16,-2-10 1 15,-2-5 0-15,-4-15 0 16,4-5 0-16,-6-11-3 15,-1-12 0 1,3-13-1-16,10-14 0 16,3 4-1-1,5-1-2-15,15-1-4 16,4 5-5-16,6 7-8 15,-6 8-13-15,-4 9-17 16</inkml:trace>
  <inkml:trace contextRef="#ctx0" brushRef="#br1" timeOffset="259635.8954">4854 6109 110 0,'-6'26'113'15,"6"-26"-14"-15,0 19-8 16,2-7-9-16,41 38-1 15,-6-33-61 1,13-3-10-16,4-14-5 16,1 0-1-16,-5-19-3 15,-2-4-1-15,-5-22 0 16,-10 3 0-16,-8-3 0 15,-9 0 1-15,-11 0 2 16,-5 3 1-16,-17 5 1 16,-12 11 3-1,4 9-1 1,-14 17 1-16,-7 15-1 15,3 19-1-15,2 13 1 16,-1 24 2-16,3 16 1 16,12-2-2-16,17-6 1 15,6-4-3-15,12-10-1 16,9-9-2-16,22-15-1 15,4 0 0-15,9-13-3 16,6-17-3-16,-11-5-7 16,1-14-10-16,-9-12-18 15</inkml:trace>
  <inkml:trace contextRef="#ctx0" brushRef="#br1" timeOffset="260322.9641">5873 5954 116 0,'-29'-19'97'0,"29"19"-8"15,0 0-4-15,0-5-6 16,6-15-36 0,2-12-11-1,15-7-6-15,58-93-1 16,-17 56-18-16,16-4-2 15,7 4-1 1,0 7-2-16,-4 29 0 16,-13-2 0-16,-8 39 2 15,-16 42 2-15,-7 32 0 16,-14 19 2-16,-15 16 2 15,-4 7 0-15,-12 6-1 16,-2-3 0-16,-3-7-2 16,3-16-2-16,-6-17-1 15,7-16-2-15,10-7-2 16,-3-20-3-16,-3-7-8 15,3-4-7 1,0-21-15-16</inkml:trace>
  <inkml:trace contextRef="#ctx0" brushRef="#br1" timeOffset="261165.0475">7665 5706 108 0,'-14'-56'97'16,"7"43"-15"-16,3-10-5 16,0-8-2-16,-14 3-33 15,-5 2-11-15,-2 13-6 16,-23 21-6-16,1 28-6 15,1 17-5-15,-7 18 0 16,9 8-2-16,-3 12-1 16,12-4 2-1,12-6-1-15,13 0 0 16,10-4-1-16,0-34-1 15,6-4 2 1,10-3 1-16,13-16-1 16,6-34 3-16,1-12-4 15,3-16 0-15,6-22-3 16,5-1-1-16,-3-14-1 15,-14-2-1-15,3 2 1 16,-12 7 1-16,-1 20 1 16,-8 14 1-16,-11 14 0 15,-4 24 1-15,-4 30 0 16,-3 26-2-16,-7 26-1 15,8 14 0 1,-11 19 0-16,7 1-1 16,8 8 0-16,4-9 1 15,2-8-1-15,8-10 0 16,5-5 0-16,14-19-1 15,0-14-2-15,10-13 0 16,5-13-1-16,5-21 0 16,-1-18 0-1,2-25 1-15,-11-17 2 16,-6-22 1-16,-6-21 0 15,-16-7 0 1,-18-1 0-16,-13-1 0 16,-7 11 0-16,-16 19 0 15,-17 14-1-15,-6 22-1 16,-9 29-5-16,3 13-7 15,2 9-10-15,16 2-17 16</inkml:trace>
  <inkml:trace contextRef="#ctx0" brushRef="#br1" timeOffset="261660.097">8010 5641 155 0,'-14'23'106'0,"14"-23"-13"16,0 15-8-16,0 22-4 16,0 10-44-1,0 23-10-15,0 13-8 16,2-2-5-16,4 1-6 15,11 2-2-15,1-13-3 16,5-7 0-16,4-15-2 16,8-18 2-16,-2-7 0 15,-2-26 0-15,-2-16 0 16,0-23-1-16,6-16-1 15,46-103-3 1,-42 69-1 0,13-89 2-1,-32 107 2-15,-3 16 5 16,-13 18 2-16,2 19 2 15,-14 17 1-15,6 31-3 16,-6 10-1-16,-1 17-2 16,5 16-1-16,-6-8-1 15,6 15-2-15,2-10 0 16,4-6-1-16,-2-3-3 15,4-23-7-15,-2-4-7 16,8 2-13 0,7-18-17-1</inkml:trace>
  <inkml:trace contextRef="#ctx0" brushRef="#br1" timeOffset="262548.185">9001 5946 91 0,'-3'-50'105'0,"3"46"-18"15,0-10-4-15,0-8-5 16,0-7-29-16,-2-7-13 16,-4 2-7-16,-4-8-9 15,-13 2-2-15,-6 4-6 16,-6 6-1-1,-8 17-2-15,-5 14-3 16,1 16 0-16,-7 17 1 16,6 17-2-16,3 13 1 15,10 4-1-15,16 2 0 16,15 3-1-16,2-6 0 15,10-2-3-15,13-22 0 16,8-3 0-16,-2-10 0 16,6-22-1-1,2-18 0-15,4-15 0 16,-8-7-1-1,41-74-1-15,-39 43 1 16,-6-8 1 0,4-5 0-16,-8 1 0 15,0 12 0-15,-9 16 0 16,-3 13 1-16,-5 22 2 15,0 35 0-15,-4 11 1 16,-4 14 1-16,0 3-1 16,0 13 0-16,4-5-1 15,-2 3 0-15,2-2-2 16,4-1-3-1,11-14-5-15,-1 0-7 16,7-25-7-16,8-7-8 16,-2-17-9-16,0-17-6 15,4-3 1-15,0-10 4 16,-6-12 12-16,2-7 11 15,-8-9 20-15,-5-5 16 16,-14-2 10-16,13-1 4 16,-15 13 2-1,0 12-2 1,2-8 20-16,-2 40-34 15,0 18-5-15,12 12-2 16,-4 19-3 0,3 12-2-16,-1 15 1 15,-2 9 1-15,-1 4-3 16,-5 11 1-16,2-4-2 15,0-5-1-15,-2-16-3 16,-8-28-1-16,4-5 0 16,2-5 0-16,-9-24 0 15,-3-2-1-15,10-15 1 16,0-11 0-16,8-12 0 15,-2-13-1-15,11-7 0 16,5-5-3 0,59-70-15-1,-34 80-3-15,1 7-13 16,-11 10-15-16</inkml:trace>
  <inkml:trace contextRef="#ctx0" brushRef="#br1" timeOffset="262932.2226">10086 5347 110 0,'-42'-4'96'0,"42"4"-11"15,-2 0-1-15,2 0-4 16,-4 0-35-16,4 0-8 16,-2 12-4-16,-12 22-4 15,1 16-4-15,-7 21-3 16,-3 15-2-16,10 0-2 15,13 3-5-15,0 7-5 16,7 0-4-16,1-9-4 16,4-2-8-16,5-15-3 15,2-11-8 1,-3-2-9-16,1-7-7 15,-3-21-9 1,-4-4-8-16</inkml:trace>
  <inkml:trace contextRef="#ctx0" brushRef="#br1" timeOffset="263741.3035">9836 6006 88 0,'-38'-49'104'15,"34"39"-15"-15,0-2-1 16,4 4 46-1,2 1-95-15,4 5-6 16,21 2-10 0,13 5-5-16,17-5-5 15,12 6-2-15,7 2-4 16,13 7-4-16,-6-4-2 15,-5-3-1-15,-5-5 0 16,-3-6 0-16,0-8-1 16,-12-3-1-16,-2-9-2 15,-9-10 2 1,-13-1-2-16,-16-2 1 15,-16 2 2-15,-6 0 0 16,-17 3 1-16,-16 14 0 16,-10 17 0-16,-3 11 0 15,-6 14 1 1,-51 66 8-1,63-23-3-15,13 1 0 16,17 0-1-16,14 3-1 16,12-10-3-16,21-11 0 15,15-9-3-15,12-5-2 16,0-23-4-16,0-16-3 15,4-26-1-15,-2-10-2 16,-11-15 2-16,5-12 4 16,-8-6 2-16,-5-5 5 15,-3-10 3 1,-16 10 4-16,-3 13 3 15,-4 4 3-15,-5 22 0 16,-4 13 0-16,-6 18-1 16,2 28-1-16,-4 18-1 15,-4 13-2 1,2 17 0-16,2 4 0 15,0 13-1-15,0 4-1 16,2-12 0-16,-2-3-2 16,6-4-2-16,-6-16 0 15,0-11-1-15,5-16 0 16,-1-7 1-16,0-10-1 15,-10-30 1 1,4 5 1-16,2-26-1 16,0-12 1-16,0-9-1 15,12-16-1-15,9 4 0 16,8-7 0-16,12 3-1 15,9 14-3-15,3 3-4 16,11 7-7-16,9 11-10 16,-17 4-12-16,-1 11-15 15</inkml:trace>
  <inkml:trace contextRef="#ctx0" brushRef="#br1" timeOffset="264172.3458">12041 5747 110 0,'-2'-41'107'0,"2"41"-10"16,-2-19-5-16,-8-15-5 15,-15 1-30-15,-2 9-15 16,-2-4-10-16,-10 12-9 15,-13 13-7-15,-1 6-3 16,5 22-4-16,-8 12-2 16,15 3 0-16,4 7-1 15,8 6-2 1,16 1-2-16,26 6-1 15,18-5 0-15,8 2-2 16,19 7 0-16,8-5-1 16,-4 9-1-16,-6-34 0 15,-7 8 0-15,-18-5 1 16,-10-6 2-16,-21-8 3 15,-14-7 3-15,-15-7 0 16,-87 13 3 15,75-24-16-15,-5-4-10-16,-14-10-58 15</inkml:trace>
  <inkml:trace contextRef="#ctx0" brushRef="#br1" timeOffset="266109.5395">13267 6016 78 0,'0'3'87'0,"0"-6"-9"16,0-2-7-16,-2-23-3 16,0-8-29-16,-6-4-3 15,-9-8-6 1,-1 2-7-16,-9 7-5 15,2 5-4-15,-4 9-5 16,-6 8-2-16,2 11-4 16,-2 9-1-16,-7 18 0 15,-1 14-1-15,-5 16 0 16,13 29 0-1,4 15 1-15,6 1 0 16,13 6 2-16,14-4-2 16,10-14 0-16,7-16 1 15,12-17-3-15,12-24 1 16,-5-15-2-16,3-24 1 15,-8-29-5-15,6-4 1 16,-3-12-5-16,-1-11-4 16,0-2-5-16,-4-5-1 15,-8 3-1-15,-3-1 1 16,-5 17 5-16,-9 6 7 15,-2 15 7 1,0 11 6-16,-4 20 5 16,-4 15 6-16,-4 12 4 15,6 14 2 1,-2 17-1-16,2 19-4 15,2 5-1-15,0-4-6 16,0-12-4-16,6 3-3 16,-2-4-1-16,0-10-4 15,0-14-5-15,0-11-9 16,-2-12-10-16,0-26-15 15</inkml:trace>
  <inkml:trace contextRef="#ctx0" brushRef="#br1" timeOffset="267251.6537">13412 5757 151 0,'-23'65'104'0,"15"-39"-12"15,8 15-5-15,-2 22-6 16,2 18-45-16,0 6-10 15,4 6-6-15,4-3-10 16,7-4-5-16,-1-17-2 16,-6-14-2-16,3-14-2 15,-3-17 0 1,-8-6-3-16,-2-25-1 15,0-11 0 1,2-9 0-16,0-24-2 16,-4-14 2-16,4 0 1 15,0-11 1-15,4-9 0 16,12-4-2-16,7 4 2 15,14 4-1-15,7 13 2 16,5 25 0-16,18 16 2 16,-10 27 1-16,10 28 1 15,-18 24-1-15,1 28 0 16,-11 9 2-16,0 19 0 15,-10-6 0-15,-6-7 2 16,-6-11 4 0,-11-21-1-16,-4-16 1 15,0-13-1-15,-6-11 0 16,-2-23-2-16,6-12-3 15,0-12-1-15,0-27-2 16,2-20-2-16,6-8-1 16,6-19-1-16,17 18 0 15,9 2-1 1,11 7 2-16,9 15-1 15,4 22 2-15,13 15 1 16,-11 19 0-16,-2 10-1 16,-8 13 1-1,-13 0 1-15,-8 0 2 16,-10-10 3-16,-6-2 3 15,-5-1 1-15,-20-3 2 16,8-17-3-16,-8-7-1 16,2 3-2-16,-9-9-2 15,-9 1-3-15,-18 4 0 16,-7 1 0-16,-13 14 0 15,-6 7 0 1,-4 18 0-16,-67 66 1 16,75-19-1-16,12 7 0 15,13-5 0 1,10 0 0-16,15-4 0 15,18-16 1-15,5-3-2 16,22-8-1-16,6-18-2 16,21-17-6-16,4-19-5 15,4-22-8 1,0-13-6-16,-12-4-9 15,-8-6-6-15,-7-5-2 16,-8-9 0-16,-12-9 8 16,-1-5 11-16,-3-7 14 15,-13-12 15-15,-4-1 14 16,-12-4 11-16,10 4 4 15,0 25 2-15,-9 13 2 16,3 21-3 0,-4 31-4-16,3 25-4 15,3 25-4-15,6 15 0 16,4 29-4-16,0 21 1 15,7 1-1-15,-1 11 1 16,0 5-4-16,-3 4 1 16,-3-15-2-16,-6-12 2 15,6-12-4-15,-6-19-1 16,2-7-2-16,0-12-2 15,0-13-3-15,0-8-8 16,-6-9-11 0,6-12-13-16,0-16-20 15</inkml:trace>
  <inkml:trace contextRef="#ctx0" brushRef="#br1" timeOffset="268084.7362">15814 5819 105 0,'4'-45'96'0,"2"28"-10"16,-6-10 0-16,4-4-5 0,-2-9-33 15,3-10-8 1,-12 1-8-16,-3-2-8 15,-21 0-5-15,-10 4-5 16,-13 14-1-16,-6 21-1 16,-6 3-3-1,2 15-2-15,-64 70 2 16,82-17-7-1,5 12-1-15,16 7 0 16,15 5-1-16,20 0 1 16,9-11-1-16,14-10 1 15,10-15-2-15,7-13-1 16,10-8-2-16,-2-15 0 15,-5-22-3-15,3-15 1 16,-6-11 1-16,-7-8 2 16,-12-11 0-16,6-3 3 15,-16-4-1 1,2 7 1-1,-15 3 1-15,-2 10 2 16,-8 10 1-16,6 13 1 16,-4 12 3-16,0 27 1 15,-2 27 1-15,2 13 1 16,0 20 1-16,0 19 1 15,2 3-2-15,-2 17-2 16,0-4-1-16,4 6-3 16,-4-23-1-16,0-14-1 15,0-12-2 1,0-18-2-16,0 10-19 15,0-54-6 1,0-9-19-16</inkml:trace>
  <inkml:trace contextRef="#ctx0" brushRef="#br1" timeOffset="268742.8012">16389 5676 157 0,'-13'40'109'0,"13"-4"-11"16,0 31-8-16,0 21-7 16,0 24-45-16,6-7-11 15,5 7-12-15,-3-7-8 16,0-18-4-16,-1-17-1 15,-3-19-2-15,0-14 0 16,-2-17 1-16,-4-12 0 16,-2-20 0-16,4-16 0 31,-2-12 0-31,2-24-2 0,0-17-1 15,6-10-2 1,6-13-1-16,7-11-1 16,12 5-2-16,4 8 4 15,2 17 1-15,4 21 1 16,-1 25 1-16,7 19 2 15,-3 33 2-15,-3 21 2 16,0 23 0-16,-1 25 3 16,-1 19 0-1,2 125 6-15,-22-119-8 16,-15-20-1-1,0-17-1-15,-6-21-2 16,6-11-5-16,-2-10-9 16,-2-28-9-16,0-8-16 15,0-15-17-15</inkml:trace>
  <inkml:trace contextRef="#ctx0" brushRef="#br1" timeOffset="268971.8241">17174 5608 146 0,'2'22'111'0,"-2"-13"-13"15,0 17-6 1,0 25-6-16,0 30-36 16,4 17-11-1,13 110 13 1,-1-106-35-16,9-9-6 15,-6-3-4-15,-1-20-7 16,-5-18-8-16,-3-11-6 16,1-12-11-16,-1-20-13 15,-4-15-18-15</inkml:trace>
  <inkml:trace contextRef="#ctx0" brushRef="#br1" timeOffset="269609.8879">17860 5619 153 0,'-14'48'110'0,"14"-39"-13"15,-2-3-9 1,2 4-7-16,0-4-43 15,0-3-13-15,-2 0-10 16,0-8-7-16,-6-7-4 16,-5-10-3-16,-8-7 0 15,-1-5-1-15,-5 9 1 16,-8 8 2-16,-3 8 1 15,-3 21 1 1,0 22 0-16,-5 23 2 16,5 27-4-16,6 9 0 15,12 17 0-15,4 3-1 16,22-4 0-16,11-8-1 15,13-16-1-15,14-15 0 16,21-25-3-16,13-27-2 16,-1-18-6-16,3-31-3 15,-1-18-6-15,1-9-4 16,-15-24-3-16,0-8 2 15,-15-14 6-15,-10-4 6 16,-8 2 10 0,-4 4 10-16,-4 17 8 15,-9 20 4 1,-8 15 2-16,0 25-2 15,-4 21 0-15,-8 19 2 16,6 19-1-16,2 14 1 16,0 19 1-16,2 20-1 15,4 15-2-15,7 13-5 16,1 14-5-16,-3-5-3 15,-7-5-4-15,2-14 0 16,-8-12-4-16,2-23-2 16,-2-16-6-1,0-21-9-15,-9-22-11 16,3-19-16-16</inkml:trace>
  <inkml:trace contextRef="#ctx0" brushRef="#br1" timeOffset="270347.9617">18770 5830 126 0,'-62'18'117'16,"50"-7"-13"-16,-13 8-6 16,-6 16-9-16,-13 15-29 15,-3 15-22-15,-5-4-10 31,0 10-8-31,-30 54 5 16,57-73-17 0,23-6-4-16,6-4-1 15,15-8-2-15,10-11-1 16,18-2 0-16,19-14-1 15,7-10-1-15,11-6-1 16,14-17-1-16,5-5-4 16,-10-18-2-16,-8-19-3 15,-19-3 0-15,-8-2 0 16,-21-1 2-1,-18 9 3-15,-22 7 4 16,-15 16 3-16,-15 11 2 16,-15 22 1-16,-6 14-1 15,-8 7 2-15,7 22 0 16,1 13 1-16,6 8 3 15,17 4-2-15,9 11 1 16,9 3-2-16,17-8-1 16,21-3-3-16,10-12-4 15,27-18-4 1,19-10-7-16,12-22-6 15,-4-11-6-15,-2-14-6 16,-7-21-1 0,-7-8-1-16,-13-18 4 15,-5-7 9-15,-11-9 9 16,-11-13 10-16,-6-15 12 15,-9 10 7-15,-7 6 3 16,-9 11 5-16,-10 21 1 16,1 25-3-16,-7 26-1 15,-11 23-2-15,-2 32 0 16,2 14-1-16,1 17 0 15,5 21 1-15,4 13-3 16,9-4-2-16,8 0-3 16,2 8-3-1,9-19-4-15,5-10-5 16,5-8-6-16,-4-16-7 15,-1-9-9-15,-1-6-9 16,0-21-16-16</inkml:trace>
  <inkml:trace contextRef="#ctx0" brushRef="#br1" timeOffset="270724.9994">20283 5707 153 0,'-33'-43'110'15,"0"33"-11"1,-8-7-9-16,-59-6 31 16,47 25-92-1,-1 12-12-15,4 9-7 16,9 13-3-16,12 9-2 15,10 12 0-15,19 5-3 16,17-3-1-16,14 12 2 16,15 2-1-16,16 0 0 15,-5 4 2-15,1-8 0 16,-14-7 0-16,-15-14 2 15,-19-8 0-15,-12-6 1 16,-15-8-2 0,-7-7 1-1,-12-13-3-15,1-7-5 16,-2-10-7-16,-6-5-11 15,8-10-13-15,1 3-19 16</inkml:trace>
  <inkml:trace contextRef="#ctx0" brushRef="#br1" timeOffset="271236.0505">20914 5704 140 0,'0'0'104'16,"0"0"-9"-16,0 11-6 16,0 28-5-1,0 32-38-15,-2 28-13 16,0 16-6-16,2 3-11 15,-3 4-4-15,-3-9-5 16,4-20-4-16,6-18-6 16,-2-26-9-16,-2-17-10 15,5-20-15-15</inkml:trace>
  <inkml:trace contextRef="#ctx0" brushRef="#br1" timeOffset="271684.0953">21228 5782 157 0,'12'55'109'0,"-24"-31"-15"16,-3 21-6-16,9 23-7 15,0 16-43-15,2 16-12 16,8-7-8-16,-4 3-6 15,0-18-7-15,2-14-2 16,2-19-2-16,-4-18-1 16,0-10 0-16,0-17 1 15,-4-23-2-15,8-17 0 16,-4-10-1-16,2-19-1 15,11-9 0-15,3-18-1 16,19-2 1 0,11 5 0-16,12 13 1 15,0 14 0-15,12 22 2 16,0 19 1-16,5 22 1 15,-3 23 3-15,-4 31 1 16,-18 23 2-16,-19 22 4 16,-11 8 0-1,-7-3 0-15,-5-11-2 16,-4-6-3-16,-2-25-3 15,0-13-6-15,3-18-12 16,-5-17-10-16,6-17-20 16</inkml:trace>
  <inkml:trace contextRef="#ctx0" brushRef="#br1" timeOffset="272021.1282">23022 5279 137 0,'-23'72'106'0,"21"-45"-8"16,2 25-3-16,-2 33-7 31,2 20-39-31,0 15-8 15,0 8-13-15,0 13-11 16,0-13-8-16,0-12-5 16,11-15-9-16,-5-19-9 15,4-15-10-15,3-19-15 16</inkml:trace>
  <inkml:trace contextRef="#ctx0" brushRef="#br1" timeOffset="272996.2257">22588 5774 118 0,'-21'-3'94'15,"28"1"-12"-15,5-4-3 16,9 4-3-16,12 9-34 15,18-1-7-15,16 0-9 16,15 5-5-16,9-5-8 16,0-1-10-1,17 6-9-15,-13-16-4 16,-8-7-3-16,-11-6-4 15,-16-9 2-15,-10-18 2 16,-17-3 4-16,-11-8 4 16,-11 5 8-16,-11 1 5 15,-15 14 4-15,5 5 3 16,2 11 2-1,-17 25-1-15,8 23 0 16,1 18-2-16,1 27-1 16,7 19-1-16,6 4-1 15,17 9-2-15,7 4-3 16,5-9-3-16,6-5 0 15,2-11-3-15,-6-11 0 16,-6-22 0-16,-2-17 1 16,-9-5-2-16,1-22 1 15,1-20-2-15,0-21 1 16,5-9-3-16,-4-16-1 15,9-14 0 1,-1-22-1-16,6-13-1 16,10-9 2-1,3-8 0-15,3 23 0 16,-8 30 1-16,-6 29 3 0,-8 37 3 15,-4 35 3 1,-9 30 0-16,-10 17 0 16,2 8 0-16,-4 16-2 15,2 1-2-15,0-6 0 16,0-18-1-16,0-21 1 15,2-11 0-15,-2-20 1 16,0-14 1 0,4-16 0-16,13-14-2 15,8-22 2-15,6-1-3 16,-2-6 0-16,22-14 0 15,5 3 1-15,8-11-2 16,-2-1 1-16,4-1 0 16,-6-4-1-16,-12-3-1 15,-5 3 1-15,-18 5-1 16,-9 0 1-16,-7 18 1 15,-18 16 0-15,-19 24 1 16,-18 13 3-16,-10 28 1 16,-2 19 2-1,-4 13 0 1,0 16 2-16,9 8 0 15,17 1-1-15,16 7-1 16,18 2 1-16,6-13-2 16,25 0-2-16,16-15 0 15,17-10-2-15,7-17-2 16,5-21-2-16,-6-16-5 15,-14-21-7-15,-11-15-11 16,-14-12-21-16</inkml:trace>
  <inkml:trace contextRef="#ctx0" brushRef="#br1" timeOffset="273471.2732">23729 6441 187 0,'-6'38'218'16,"6"15"-123"-1,-2 45-5-15,-2 35-51 16,-13 39-11-16,7 3-7 16,-2-6-8-16,5-7-6 15,5-15-3-15,0-22-5 16,4-18-7-16,-6-23-5 15,4-27-8-15,0-12-11 16,-2-20-15-16</inkml:trace>
  <inkml:trace contextRef="#ctx0" brushRef="#br1" timeOffset="273812.3073">23204 6583 123 0,'2'-28'92'16,"2"24"-7"-16,17-4-4 16,16-3-3-16,29 2-36 15,21 9-6-15,19 9-6 16,14 13-10-16,1 18-7 15,-9 19-7-15,-9 17-4 16,-14 20-4 0,-39 6-2-16,-36-9 3 15,-28-12 2-15,-25-13 5 16,-19-4 5-16,-10-22-1 15,-11-14 0-15,-4-7-2 16,11-25-6-16,10 4-7 16,17-13-7-16,5-9-13 15,28 4-16 1</inkml:trace>
  <inkml:trace contextRef="#ctx0" brushRef="#br1" timeOffset="274045.3306">24322 6706 241 0,'0'0'103'0,"0"9"-8"15,-4 20-6-15,2 23-32 16,-2 22-23-16,-2 14-12 15,-6 2-7-15,3-1-7 16,11 1-4-16,-2-16-8 16,0-20-8-16,2-10-11 15,21-13-15-15</inkml:trace>
  <inkml:trace contextRef="#ctx0" brushRef="#br1" timeOffset="274597.3858">25044 6825 116 0,'-10'-76'102'16,"5"61"-4"-16,-13-9-6 16,-13-10-5-16,-10 3-34 15,-13 9-11-15,-10 7-11 16,-17 20-11-16,5 23-5 15,-3 26-3-15,13 14 0 16,16 5-5-16,9 7-1 16,31 3-1-16,10-10-4 15,18 1 0 1,15-9-1-16,19-25-2 15,6-26 0-15,0-11-1 16,4-21 0-16,-13-23-1 16,-7-8 0-16,-5-10 2 15,-2-17 0-15,-10-2 0 16,-2-8-1-16,-1 0 2 15,-1 10 1-15,-9 28-1 16,1 22 0-16,-1 21 2 16,5 32 1-1,5 25 2-15,-1 23-1 16,8 23 1-1,-8 19-1-15,-11 28 1 16,-4-12-3-16,-12 5 0 16,-10-5 0-16,-13-12 2 15,-15-14 1-15,-18-22 4 16,-16-18-1-16,-11-22 1 15,0-16-2-15,-4-13-3 16,8-18-6-16,9-19-6 16,5-18-7-16,20-12-9 15,38-24-8-15,11-15-14 16</inkml:trace>
  <inkml:trace contextRef="#ctx0" brushRef="#br1" timeOffset="275187.4448">25844 6961 133 0,'-21'-43'97'0,"21"35"-6"15,-10-7-5-15,-17-10-6 16,-6-8-41-1,-6 4-7-15,-15 10-7 16,-20 13-11-16,-3 20-3 16,-6 20 0-16,5 14-2 15,10 19-1 1,12 3-1-16,12-2 1 15,17 8-4-15,15-8-2 16,14-4-1-16,13-13-3 16,7-22 0-16,5-13 0 15,19-16-2-15,-3-8-1 16,13-23 2-16,-2-6-1 15,-1-21 0-15,1 4 0 16,4-6 0-16,2 9 1 16,-8 1 1-16,-1 10 0 15,-1 18 2-15,-7 13 0 16,-1 18 2-1,-3 28 0-15,0 28 1 16,-6 31 1-16,-4 13-1 16,-8 20 0-1,-13 2-2-15,-16-3 0 16,-15-17 1-16,-20-22 3 15,-15-10 2-15,-23-24-1 16,-12-13 2-16,-6-28-4 16,10-6-2-16,4-19-5 15,11-12-5-15,12-16-5 16,14-12-8-16,20-3-8 15,9-15-12 1,17-14-11-16</inkml:trace>
  <inkml:trace contextRef="#ctx0" brushRef="#br1" timeOffset="275677.4922">25875 6856 84 0,'27'-48'95'16,"-27"37"-7"-16,6 5-3 16,-2 1-3-16,4 4-28 15,9 8-9-15,2 26-6 16,1 24-9-1,9 15-8-15,46 94 8 16,-20-75-20-16,-3-7-5 31,8-16-2-31,-12-18-3 0,-3-13-2 16,-4-8-3-1,-3-16-4-15,-7-2-4 16,-2-21-5-16,-13-19-5 16,1-8 0-16,-9-8 2 15,-10-13 2-15,2-12 6 16,2-9 5-16,6-11 6 15,5 10 9-15,-13 15 4 16,14 9 6-16,-12 19 1 16,-4 15 4-16,-8 27-1 15,-3 15-1 1,-16 115 18-1,7-24-19-15,-9 7-1 16,-5 11-2-16,-5 7-3 16,2-2-2-16,4-10-3 15,4-8-3-15,2-17-1 16,8-21-2-16,5-7-4 15,5-18-5-15,3-15-5 16,4-5-9-16,2-27-12 16,6-10-15-1</inkml:trace>
  <inkml:trace contextRef="#ctx0" brushRef="#br1" timeOffset="276453.5698">27212 6735 97 0,'7'-11'95'0,"-5"10"-11"15,-2 1 0-15,0 4-1 16,0 21-31-16,0 54-7 15,0 41-8-15,2 28-8 16,0 20-10-16,8 4-7 16,7-12-6-16,-3-16-2 15,-1-19-2-15,-1-25-2 16,2-29 0-1,9-23-2-15,0-31-1 16,-4-31-1-16,-7-17-4 16,7-20 0-16,-9-5-1 15,11-14 1-15,-3-12 1 16,11-3 3-16,0-17 4 15,6 27-1-15,-2 10 1 16,13 15 2-16,7 26 2 16,-3 25-2-1,0 29 3-15,-5 19-1 16,-12 23-1-16,-12 7-1 15,-9 6 0 1,-14-9 2-16,-18-2 1 16,-14-12 1-16,-19-9 0 15,-15-13 1-15,-3-19-2 16,-7-12-3-16,7-12-4 15,9-13-6-15,13-7-4 16,10-7-9-16,14-7-8 16,14-3-14-16,22-2-10 15</inkml:trace>
  <inkml:trace contextRef="#ctx0" brushRef="#br1" timeOffset="277618.6863">28583 7206 121 0,'-56'-46'99'16,"52"38"-7"-16,-8-1-6 16,-15 9-6-16,-17 3-35 15,-16 14-10-15,-10 36-9 16,-2 23-8-1,1 15-6-15,14 4-2 16,3-5-5-16,12 7 0 16,20-13-3-16,13-8 0 15,14-12 0-15,7-13 1 16,17-19 1-1,10-8-1-15,5-23-1 16,3-24 1-16,3-17-3 16,-9-12-2-16,5-17-1 15,-7-14 0-15,-4-22 2 16,-4-2-1-16,-8 0 5 15,-3 20 2-15,-13 21 0 16,-5 28 2-16,-8 45-1 16,-7 39 0-16,-1 13-2 15,7 18-2-15,14 10-1 16,-5-3-1-16,10 4 0 15,15-13-3 1,12-16-5-16,5-8-2 16,7-17-3-16,-1-20-4 15,0-16-1-15,-1-21 0 16,-3-12 5-1,-5-17 2-15,-4-24 6 16,-4-1 4-16,-8-12 5 16,-6-8 5-16,-7 10 2 15,-4 25 1-15,-10 12 2 16,2 15-3-16,0 21-4 15,-2 40 0-15,2 18-1 16,-4 22-3-16,4 13-1 16,0 7 1-1,0 11-2-15,0-12 1 16,-2-7-1-16,-2 0-1 15,0-26 0-15,0-13 1 16,-11-11 0-16,5-20 2 16,2-19-2-16,10-17 2 15,2-17-3-15,8-22 0 16,7-18-1-16,12-24-2 15,6-5 0 1,64-83-2-16,-43 126 3 16,0 32 0-1,-8 20 2-15,-11 30 1 16,-12 32 0-1,-7 27 0-15,-5 15 0 16,-3-4-1-16,3 9 0 16,5-6 1-16,7-7-3 15,0-7-3-15,6-23-4 16,11-16-4-16,-1-24-7 15,3-11-8-15,-5-26-1 16,9-13-2-16,-7-15 2 16,-2-14 5-16,1-29 8 15,-3-23 10-15,-6-10 7 16,-4-5 7-1,-4 1 7-15,-7 25 5 16,-3 20 4-16,-5 12 0 16,-6 30-3-16,0 23-5 15,-8 37 0-15,-2 30-2 16,2 23 1-16,0 36-1 15,-2 10 2-15,-5 24-2 16,3-5-1-16,-6-3-5 16,1-6-1-16,1-3-4 15,-3-7-1-15,-10-16-3 16,9-15-3-1,6-18-6 1,-1-19-7-16,5-21-8 16,4-24-11-16,10-19-14 15</inkml:trace>
  <inkml:trace contextRef="#ctx0" brushRef="#br1" timeOffset="278067.7312">30727 6912 110 0,'12'-8'93'0,"-33"14"-6"15,-8 11-2-15,-24 10-3 16,-18 15-37-16,-3 6-6 16,-9 11-9-16,-4-4-10 15,-4-8-8 1,5-2-4-16,3-11-1 15,17-9-3-15,10 3-2 16,13-16-1-16,7-3 0 16,14-7 0-16,11 4 0 15,-5-9 0-15,22 0-1 16,9-2 1-1,-1 5 0-15,19 3-1 16,10 14 0-16,1 8 0 16,12 14 1-16,8 14 1 15,2-2 2-15,8 8 1 16,13-14 1-1,4 0-1-15,-14-17-2 16,9-14-1-16,-3-14-2 16,2-21-1-16,-9-7-2 15,3-16-3-15,-13 2-5 16,-4-3-3-16,-12 9-5 15,-11 2-6-15,-10 8-6 16,-10 7-12-16</inkml:trace>
  <inkml:trace contextRef="#ctx0" brushRef="#br1" timeOffset="278255.75">31326 7588 137 0,'19'35'117'0,"-19"-35"-10"15,0 0-5-15,0 0-6 16,0 0-37-16,0 0-17 16,0 0-15-16,0 0-19 15,0 0-21-15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09-08T18:59:50.095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21962 3647 153 0,'-2'-6'130'0,"2"6"-23"16,0 0-12-16,0 9-7 15,12 19-36-15,15 7-29 16,12 15-7-16,-2 9-2 16,17 3-4-16,-4 3 1 15,6-5-1-15,-1-2-1 16,-3-4-3-16,-13-3 0 15,3-10-4 1,-17-9-3 0,10 5-20-1,-23-27-3-15,-6-9-13 16,0-7-20-16</inkml:trace>
  <inkml:trace contextRef="#ctx0" brushRef="#br0" timeOffset="337.0305">22441 3561 133 0,'-39'-21'100'15,"39"21"-4"-15,0 0-5 16,0 0-5-1,0 0-41-15,-2 4-7 16,-4 13-9-16,-7 18-12 16,-5 10-2-16,1 9-3 15,-20 19 0-15,12 3-2 16,-10 9-3-16,-6 3 0 15,12-13-3-15,-2-4-1 16,6-12-1 0,0-11-1-16,2-12-1 15,9-12 0-15,6-5-5 16,-1-8-6-16,7-3-11 15,-10-13-17-15</inkml:trace>
  <inkml:trace contextRef="#ctx0" brushRef="#br0" timeOffset="618.0586">22747 3723 113 0,'-6'-10'115'0,"6"10"-17"16,0 0-8-1,0 0-7-15,0 0-6 32,0 0-61-32,0 0-11 15,0 0-15-15,0 0-19 0</inkml:trace>
  <inkml:trace contextRef="#ctx0" brushRef="#br0" timeOffset="856.0824">22836 4137 167 0,'-8'-13'123'0,"8"13"-16"16,0 0-14-16,0 0-8 16,0 0-45-16,0 0-30 15,0 0-20-15,0 0-29 16</inkml:trace>
  <inkml:trace contextRef="#ctx0" brushRef="#br0" timeOffset="2135.2103">26462 3641 105 0,'19'-10'94'15,"-21"10"-12"-15,2 0 0 16,-5 0-2-16,7 0-33 16,-2 0-6-16,0 5-4 15,3 13-9-15,-3 15-4 16,10 9-8-16,4 17-2 15,7 12-4-15,-4-10-4 16,7 5-2-16,-7-1-2 16,6-13 0-16,-3-3-3 15,5-16 1 1,2-16-1-16,0-8 1 15,0-24-1-15,0-9 1 16,-1-13-1-16,6-14-1 16,-6 0-1-16,1-19 0 15,-6 2-1-15,2 1 1 16,-5 0 0-1,-5 9 3-15,-5 9 2 16,-2 15 2-16,0 6 1 16,-2 14 1-16,-1 8 2 15,3 12-2 1,-2 13-1-16,0 15 1 15,4 11-2-15,5 19 0 16,-3 24 2-16,7 19-3 16,-5-3 2-16,-2 9-1 15,-4 5-1-15,-3-3 0 16,-14-2-2-16,-5-14 0 15,1-12 0-15,-18-10 1 16,-8-15 1-16,-11-20-1 16,-8-12 1-16,-8-19 0 15,10-10-5-15,0-13-5 16,13-10-8-1,-3-10-10-15,7-10-16 16</inkml:trace>
  <inkml:trace contextRef="#ctx0" brushRef="#br0" timeOffset="2486.2454">27671 3707 146 0,'0'6'121'16,"-6"-6"-15"-16,6 0-11 15,-4 0-8-15,-4 0-41 16,8 0-21-16,-2 0-20 16,-5 0-22-16,1 3-25 15</inkml:trace>
  <inkml:trace contextRef="#ctx0" brushRef="#br0" timeOffset="2728.2696">27719 4130 190 0,'2'48'126'16,"-4"-58"74"-1,2 10-120-15,0-5-61 16</inkml:trace>
  <inkml:trace contextRef="#ctx0" brushRef="#br0" timeOffset="50768.0691">23136 3504 157 0,'-6'17'101'15,"6"-17"-14"-15,0 0-3 16,4 0-3-16,0 8-43 15,6 7-7-15,-1 13-2 16,5 16-8-16,5 12-7 16,-7 10-4-16,0 13-5 15,3 5-3-15,-7-3 0 16,-6-9-2-1,4-17-2-15,-3-15-5 16,1-6-6-16,-4-8-7 16,6-15-15-16</inkml:trace>
  <inkml:trace contextRef="#ctx0" brushRef="#br0" timeOffset="51044.0967">23423 3397 140 0,'-22'14'111'0,"22"-14"-15"16,0 0-4-16,0 23-8 16,2 10-38-1,2 23-14-15,4 6-9 16,2 3-7-16,1 12-3 15,7 4-4-15,5 1-3 16,-4-3-2-16,-11-14-4 16,-4-14-2-16,4-7-7 15,1-13-6-15,-3-3-15 16,-4-16-21-16</inkml:trace>
  <inkml:trace contextRef="#ctx0" brushRef="#br0" timeOffset="51343.1266">23053 3775 153 0,'2'-7'104'16,"-2"7"-15"-16,11 0-4 16,11-7-3-16,11-3-43 15,11-6-5-15,14-7-4 16,16 4-9-16,-1 5-4 15,-3 0-5-15,0 3-6 16,-8 5-6-16,-10-1-7 16,-13 3-6-16,-10-2-12 15,-8 2-18 1</inkml:trace>
  <inkml:trace contextRef="#ctx0" brushRef="#br0" timeOffset="51617.154">23186 3958 161 0,'12'-17'106'0,"-12"17"-12"0,4 5-6 16,11 4-6-1,5-10-43-15,7-1-6 16,25-1-4 0,-7 1-7-16,5-2-4 15,-3-7-2-15,-1 3-6 16,-5 2-3-16,1-3-4 15,-9 3-9-15,-9-2-7 16,-3-3-12-16,2 0-17 16</inkml:trace>
  <inkml:trace contextRef="#ctx0" brushRef="#br0" timeOffset="52093.2016">24149 3602 142 0,'-13'7'102'0,"5"-2"-9"15,4 22-4-15,-4 10-7 16,-9 19-40-16,7 1-15 15,0 0-5-15,12 18-12 16,-2-15-3-16,10 4-4 16,4-13-2-16,3-20 1 15,12-5 0 1,2-13 3-16,4-18 2 15,-2-15 0-15,0-14 2 16,-6-7 0-16,-12-13 0 16,-13-5-2-16,-4 0-1 15,-7 4-1-15,-13 0-1 16,-9 9-2-16,-5 12-4 15,-3 7-5-15,0 7-8 16,6 8-12-16,6 1-16 16</inkml:trace>
  <inkml:trace contextRef="#ctx0" brushRef="#br0" timeOffset="52457.2372">24806 3321 121 0,'-12'-39'109'0,"1"33"-10"16,3-6-8-16,-10-5-6 15,-5 6-33-15,-10 3-20 16,0 2-7-16,2 15-10 15,-4 10-2-15,1-1-2 16,10 10 0-16,5 8 1 16,3 9-2-16,9 14-1 15,3 6 1 1,19 67 9-1,-3-59-13-15,11-10 0 16,-5-4-2-16,3 2-2 16,-2-15-2-16,-5 1-6 15,-4-6-5-15,-3-17-8 16,-3-9-15-1,-2 2-22 1</inkml:trace>
  <inkml:trace contextRef="#ctx0" brushRef="#br0" timeOffset="52660.2567">24391 3723 159 0,'16'-24'120'0,"-16"24"-16"16,0 0-9-16,0 0-8 15,15 0-40-15,14 4-16 16,18 3-12-16,9-5-7 15,0-1-2-15,2-4-6 16,-9 0-7-16,-14-1-8 16,-1 0-7-1,-12 1-14-15</inkml:trace>
  <inkml:trace contextRef="#ctx0" brushRef="#br0" timeOffset="53490.3397">23239 4499 121 0,'13'-20'97'0,"-13"20"-6"16,0 8-3-16,0 9-3 15,0 6-34-15,0 13-8 16,0 14-9-16,0 10-8 15,0 11-8 1,10 1-6-16,0 5-2 16,9 10-4-16,-9-11-2 15,1-19-2-15,-1-1 0 16,0-20-1-16,1-4-1 15,5-13-2-15,-16 0-2 16,8-9-1-16,-5-19-5 16,-1-3 0-16,-13-18-2 15,5-7 2-15,6-11 1 16,0-6 2-16,8-8 2 15,1 3 0 1,1 3 1-16,23-25-1 16,-10 49 4-16,4 15 2 15,-1 9 4 1,3 13 1-1,0 12 2-15,-4 8 0 16,2 13 1-16,-8 10 0 16,1 0-1-16,-3 8-3 15,-9 3 0-15,5-12-2 16,-3-21-3-16,-6 8-6 15,0-15-7-15,0-16-12 16,-2-6-20 0</inkml:trace>
  <inkml:trace contextRef="#ctx0" brushRef="#br0" timeOffset="53826.3733">23866 4699 146 0,'-15'13'118'0,"15"-13"-14"16,-2 6-11-16,-4 14-6 15,0 16-40-15,4 10-18 16,2 6-11-16,0-1-6 16,6 0-4-16,2 2-2 15,7-18-2 1,40 21 2-1,-24-33-4-15,7-26 1 16,1-11-2 0,4-11 1-16,-12-20-1 15,-8 0 0-15,-15-1 1 16,-8 1-1-16,-12 0 1 15,2 8-2-15,-9 3-2 16,-8 10-4-16,-8 9-10 16,2 9-12-16,0 4-18 15</inkml:trace>
  <inkml:trace contextRef="#ctx0" brushRef="#br0" timeOffset="54305.4204">24227 4619 210 0,'5'1'96'0,"5"10"-4"16,0 5-6-16,9 9-31 15,-5 9-14-15,5 12-7 16,-7 1-13-1,-8 8-4-15,17-2-5 16,-6-3-3-16,-1-2-2 16,3-14-4-16,12 12 0 15,-5-19-2-15,7-10-2 16,4-22 1-16,-6-1-1 15,-4-20-1 1,2-10-1-16,0-12-1 16,-13-13-1-16,1-2 0 15,-3-1 2-15,-3 1 2 16,-5 15 3-16,-4 9 3 15,4 10 4-15,-4 11 2 0,2 14 1 16,0 12 1 0,2 13-2-16,-2 10 0 15,4 6-4 1,7 44 1-16,-9-34-7 15,6-2-3 1,11 27-16 0,-11-53-1-16,-6-8-11 15,1-5-14-15,-1-17-18 16</inkml:trace>
  <inkml:trace contextRef="#ctx0" brushRef="#br0" timeOffset="54664.4563">24854 4444 175 0,'4'0'122'16,"-4"4"-14"-16,2 33 80 16,0-1-141-1,8 9-15-15,5 9-11 16,5 5-7-16,1 2-5 15,0 7-4-15,0-15-2 16,-7 2-3-16,-6-8 0 16,-2-16 0-16,1-3-1 15,1-9-3-15,-8-12-1 16,2-16 1-16,-8-3-3 15,6-7 2 1,-2-3 1-16,2-41 1 16,0 33 4-1,6-9 0-15,29-52 1 31,-2 43-3-31,4-3-3 16,3 1-7-16,22-18-50 16</inkml:trace>
  <inkml:trace contextRef="#ctx0" brushRef="#br0" timeOffset="55115.4998">25703 4397 126 0,'-8'-26'117'16,"8"26"-15"0,-4 0-5-16,4 0-11 15,0 0-34-15,-6 0-21 16,-13 0-10-16,-4 0-10 15,-10 0-5-15,4 7-1 16,-8 12-2 0,-4 3-1-16,6 3 0 15,14 6 1-15,4-3-1 16,13-2 0-16,15 3 0 15,1 4 0-15,9-10-1 16,16 4 3-16,6 2 0 16,5 7 1-1,-5-1 1-15,-8-2 1 16,-4 2 2-16,-14 9 1 15,-9-7 3-15,-14 2 1 16,-17-7 0-16,1-7 0 16,-7-6-3-16,-2-2-4 15,2-17-5-15,-6-6-8 16,20-13-7-16,-18-7-14 15,10 6-14-15,15-13-23 16</inkml:trace>
  <inkml:trace contextRef="#ctx0" brushRef="#br0" timeOffset="57063.6946">28827 3534 135 0,'-52'40'105'0,"50"-28"-10"16,2 4-4-16,0 5-9 15,0-3-39 1,-4-3-11-16,4-6-11 15,0-2-10 1,0-7-6-16,0-8-4 16,-4-20-3-1,-13 5-2-15,-5-2 1 16,-5 5 1-16,-6 10 5 15,-3 20 1-15,1 13 2 16,-4 19 0-16,10 24 1 16,11 6-1-16,-1 10-1 15,13 8-1-15,6-5-3 16,4-12 1-16,21-8-2 15,2-18-2-15,14-13-3 16,-4-22-4 0,17-26 0-16,6-25-7 15,-13-9-2-15,5-1-3 16,-13-10 0-16,3-8 3 15,-7 2 3-15,-4 3 8 16,-11 11 10-16,-5 9 9 16,6-14 28-1,-15 39-18 1,-2 9-4-1,-4 15-4-15,-4 39 1 16,4-3-12-16,-2 16-1 16,2-7-1-16,2 11 0 15,2-10 1 1,8 10-2-16,15-11 1 15,-4-9-1-15,12-4 0 16,4-18 0-16,-6-17 3 16,5-15 3-16,-3-9 3 15,2-8 3-15,-8-16 2 16,-21-12 0-16,-10-10-1 15,-10 5-1-15,-11 5-3 16,-10 10-1-16,-10 4-2 16,-5 20-2-16,0 5-2 15,5 6-2 1,4 5-5-16,2 3-7 15,12 0-13-15,6-2-16 16</inkml:trace>
  <inkml:trace contextRef="#ctx0" brushRef="#br0" timeOffset="57497.738">29778 3568 187 0,'-66'-5'115'16,"61"5"-13"-16,-9-5-11 16,-7 4-6-1,-20 1-49-15,4 0-14 16,-5 6-6-16,-1 6-7 15,10 5-2-15,6 5-1 16,6 0-2-16,9-5 0 16,18 8-1-16,9-4-1 15,12 4 0-15,18 2-2 16,19-7 0-16,4 6 0 15,1-1-2-15,-1 14 1 16,-6-1 0-16,-19 0 0 16,-8-6 1-16,-14-7 4 31,-15 14 2-31,-18-5 3 15,-15-9 0-15,-10-10 0 16,-7-1-5-16,3-11-6 16,2-15-9-16,-1 1-8 15,9-11-10-15,15 5-15 16</inkml:trace>
  <inkml:trace contextRef="#ctx0" brushRef="#br0" timeOffset="57784.7667">30245 3270 165 0,'0'-40'132'15,"0"40"-19"-15,0 6-11 16,0 16-7-16,0 19-38 15,0 11-26-15,0 5-9 16,4 14-6-16,2 8-4 16,3 11-4-16,1-3-2 15,21 77-1 1,-17-95-7-1,-7-10-7-15,3-16-8 16,-4-10-13-16,-2-29-23 16</inkml:trace>
  <inkml:trace contextRef="#ctx0" brushRef="#br0" timeOffset="58025.7908">30005 3650 37 0,'-4'-30'183'0,"0"37"-53"16,4-7-17-16,12-4-8 16,11 0-7-16,14-9-54 15,15 4-18-15,8-2-9 16,8 0-6-1,2 10-6-15,-3-12-7 16,-12 3-8-16,-5-7-9 16,-5 1-19-16</inkml:trace>
  <inkml:trace contextRef="#ctx0" brushRef="#br0" timeOffset="61498.1356">432 4698 118 0,'-10'3'99'15,"10"-3"-8"-15,-2 0-9 16,2 0-2-16,0 3-34 16,-9 8-10-16,5 9-8 15,-2 8-6-15,-2 28-4 16,2 12-5-16,-5 27-3 15,5 2-1 1,2 10-5-16,4 0 0 16,2-11-3-16,-2-17-1 15,2-18-6 1,0-16-7-16,4-17-11 15,-4-16-20-15</inkml:trace>
  <inkml:trace contextRef="#ctx0" brushRef="#br0" timeOffset="61808.1666">686 4557 157 0,'2'20'100'15,"-2"-20"-12"-15,2 14-3 16,7 9-4-16,-5 11-47 16,0 17-3-16,8 24-4 15,1 12-8-15,-3 10-5 16,0 4-2-16,-3-5-3 15,-5-1-2-15,0-2-4 16,-4-11-1-16,2-14-1 16,0-10-4-16,0-13-6 15,0-10-8-15,0-8-12 31,0-18-19-31</inkml:trace>
  <inkml:trace contextRef="#ctx0" brushRef="#br0" timeOffset="62144.2002">70 5020 137 0,'-41'-12'103'0,"41"13"-13"16,12-2-7-1,1-2-3-15,43-8-3 16,-11 8-46-1,19-3-3-15,4 3-5 16,7 3-5-16,7 3-4 16,9-3-4-16,2 6-6 15,5-6-3 1,-3 0-3-16,-15-6-4 15,-14-4-5-15,-16 4-8 16,-11-2-9-16,-18-2-15 16</inkml:trace>
  <inkml:trace contextRef="#ctx0" brushRef="#br0" timeOffset="62481.2339">203 5303 99 0,'-13'12'91'15,"15"-12"-15"-15,2-8-6 16,3 14 0-16,9-10-29 15,1 5-3-15,12-1-2 16,4-3-3 0,12 5-1-16,7-2-7 15,8-2-6 1,10-9-3-16,7 7-6 15,9-3-2-15,-5-5-5 16,-17 6-4-16,-2-8-5 16,-23 8-7-16,-10 0-11 15,-2-7-17-15</inkml:trace>
  <inkml:trace contextRef="#ctx0" brushRef="#br0" timeOffset="62880.2738">1402 4673 102 0,'8'26'101'16,"-10"-26"-14"-16,2 0-4 16,0 0-3-1,0 7-30-15,0 25-12 16,0 21-6-16,0 21-6 15,0 15-4-15,0 11-5 16,0 1-3 0,0 8-3-16,6-5-2 15,2-8-2-15,-2-11-3 16,9-9-2-16,-9-8 0 15,2-17 0-15,-1-13-1 16,-3-7 0-16,-2-8-3 16,0-6-2-16,0-8-8 15,-4-9-12-15,0-8-23 16</inkml:trace>
  <inkml:trace contextRef="#ctx0" brushRef="#br0" timeOffset="63325.3183">2233 4952 113 0,'8'-1'119'16,"-8"1"-14"-16,0 0-9 16,2 1-8-16,-2-1-33 15,0 0-22-15,0 0-14 16,0 0-13-16,0 2-6 15,0-2-8-15,0 0-11 16,0 0-20-16</inkml:trace>
  <inkml:trace contextRef="#ctx0" brushRef="#br0" timeOffset="63785.3635">2272 5391 105 0,'12'11'100'16,"-12"-11"-15"-16,0 0-5 15,0 0-5-15,0 0-34 16,0 0-13-16,-2 0-10 15,2 0-10-15,0 0-13 16</inkml:trace>
  <inkml:trace contextRef="#ctx0" brushRef="#br0" timeOffset="80352.3371">3214 4920 128 0,'15'-4'92'0,"-15"4"-15"16,0 0-6-16,6 2-2 15,4 10-41-15,-1 4-6 16,3 26-1-16,11 14-4 15,-7 13-4-15,11 0-3 16,-4 7-2 0,6-7-2-16,-6-11 0 15,-9-4-1-15,9-14 0 16,-4-7 0-16,-5-8 0 15,-2-13-1-15,3-12 0 16,1-9-1-16,5-21 0 16,2-8-1-16,-5-21 0 15,9-7-1-15,-8-2-1 16,-5-12 1-16,-1 10-1 15,-3 3 2 1,-4 4 2-16,-2 4 1 16,-4 9 0-1,0 10 0-15,0 9-1 16,5 8-1-16,-1 1-1 15,-4 3-2-15,0 5 1 16,2 7 0-16,2 2 1 16,0 0 0-16,-2 8 1 15,2 10 0-15,5 5 1 16,-1 16 0-16,6 7 0 15,-1 21 0-15,7 20 0 16,-1 25-2-16,14 9 2 16,2 5-3-16,0 9 1 15,-8 4-1 1,-12-7-1-16,-9-12 0 15,-21-13 1-15,-7-11 1 16,-14-19-2-16,-15-26 2 16,-5-18 0-16,-2-12-2 15,-2-12 1-15,4-18 0 16,7 2 1-16,-3-1 0 15,15-4 1 1,6 2 1-16,10 6 2 16,1 1-2-16,9 6 0 15,-3 1-1 1,5-4 0-16,3 5-2 15,4 2 2-15,8-4 0 16,-1 4 0-16,-3 1 0 16,2 8 0-16,0-11 0 15,2 3-1-15,-2 1-1 16,-2 1-4-16,0-3-8 15,2-2-10-15,-6 0-22 16</inkml:trace>
  <inkml:trace contextRef="#ctx0" brushRef="#br0" timeOffset="81000.2069">4436 5062 153 0,'8'11'121'15,"-8"-11"-15"1,0 0-8-16,0 0-8 16,0 0-36-16,9 0-18 15,5 0-8-15,11-5-5 16,16-1-3-1,61-17 12 1,-40 12-21-16,0 5-3 16,-2-7-3-16,-9 3-3 15,3-1 1-15,-15 3-2 16,-6-1 0-16,-10 9-1 15,4-8-5-15,-8 3-5 16,-9 1-9-16,-6 1-13 16,0-8-21-16</inkml:trace>
  <inkml:trace contextRef="#ctx0" brushRef="#br0" timeOffset="81505.1059">4531 5378 128 0,'13'11'99'0,"-13"-11"-5"16,0 0-1-1,0 0-2-15,10 0-35 16,0 0-3-16,11-3-6 16,22-12-10-16,7-5-6 15,12 3-7-15,8-8-5 16,-1-5-7-16,-9 12-3 15,-3 7-3-15,-7 6 0 16,-5-3-1-16,-16 5 2 16,-4-11-1-16,-8 11-1 15,-1 3-1-15,-5-3-1 16,-11 3-1-1,-7 2-4 1,9 2-16 0,-2-4 1-1,0 0-10-15,0 0-8 16,0 0-11-16,7 0-13 15</inkml:trace>
  <inkml:trace contextRef="#ctx0" brushRef="#br0" timeOffset="82817.8433">5918 4572 78 0,'13'13'79'15,"-13"-13"-16"-15,0 0-7 16,0 0-2-16,0 0-34 16,0 0 0-1,0 0 5-15,0 0 0 16,0 0 6-1,0 17 2-15,0 6 0 16,2 30-1-16,2 18-5 16,4 16-4-16,3-3-5 15,-1 7-6-15,2-7-1 16,3-10-2-16,1-9-3 15,-14-7-2-15,5-7-3 16,-9-9 0-16,2-13-4 16,-3-2-8-16,3-10-12 15,0-10-17 1</inkml:trace>
  <inkml:trace contextRef="#ctx0" brushRef="#br0" timeOffset="83136.7795">6173 4673 144 0,'18'0'108'0,"-18"0"-10"16,11 0-6-1,-3 5-5-15,15 10-38 16,20 2-10-16,5 14-8 16,7 19-9-1,5 7-4-15,2-2-5 16,0 5-5-16,-2 8-3 15,-6-4-2-15,-4-13-3 16,-7-14-2-16,-6-15-2 16,-8 6-6-16,-12-16-6 15,-3 1-12-15,-3-27-16 16</inkml:trace>
  <inkml:trace contextRef="#ctx0" brushRef="#br0" timeOffset="83417.7233">6704 4659 116 0,'-27'0'99'0,"27"0"-10"16,0 0-5-16,-2 0-3 15,2 2-35-15,-4 16-9 16,-4 13-6-16,-1 11-9 15,-7 15-4 1,-7 7-4-16,2 7 1 0,-10 10-3 16,0 0-2-1,11-18-1-15,-3 2-1 16,-8-20-3-1,16-4-2-15,1-6-2 16,-1-10-6-16,9-11-9 16,0 0-18-16</inkml:trace>
  <inkml:trace contextRef="#ctx0" brushRef="#br0" timeOffset="86072.1923">7254 5076 99 0,'25'-20'90'16,"-25"20"-8"-16,4 0 3 15,-4 3-1-15,2-3-29 16,-2 0-5-16,4 8-6 15,17-3-10-15,10 1-10 16,0 5-6-16,12-8-4 16,11 0-2-16,6 1-5 15,4-7 0-15,2 6-4 16,-8 5-1-16,0-3-5 15,-7-4-6-15,-13 1-6 16,-7-4-9-16,-11 7-12 16,-3-17-19-16</inkml:trace>
  <inkml:trace contextRef="#ctx0" brushRef="#br0" timeOffset="86432.1203">7551 4887 151 0,'-18'6'103'0,"18"-6"-16"16,0 0-2-16,0 3-7 15,4 0-44-15,0 8-9 16,-2 2-3-16,13 16-7 16,-1 18-2-1,17 69 11 1,-14-45-13-16,1 4 0 15,-5-2-1-15,-3-7 0 16,-2-7-2-16,-4-12-1 16,3-7-3-16,-3-12-4 15,-2-11-6-15,-2-2-10 16,0-8-17-16,4-12-18 15</inkml:trace>
  <inkml:trace contextRef="#ctx0" brushRef="#br0" timeOffset="87006.0055">8418 4735 133 0,'-21'-42'124'16,"13"28"-20"-16,-13 0-9 16,2-1-8-16,-18-5-29 15,0-2-30-15,-6 14-6 16,-1 4-8-16,-1-1-3 15,9 8-4 1,1 3-2-16,-23 14 2 16,46 7-4-1,-2-2-1-15,9 4 2 16,16 8 2-16,14 5 1 15,6 8-1-15,20 7 0 16,11 8 0 0,4 0-4-16,5 24-1 15,-9-21-2-15,-11 2 0 16,-17 1 0-16,-18-9 0 15,-8-11 0-15,-30-9 3 16,-9-6 0-16,-11-8 1 16,-7-16 0-1,1-12 0-15,5-9-2 16,5-10 1-16,1-7-1 15,17-19 2-15,7 0 0 16,11-10 0-16,17-2 4 16,9-6-1-16,7-15 1 15,23 5-1-15,8 8-1 16,-10 11-1-16,-3 7-6 15,-15 13-5-15,-10 11-7 16,-3 3-15-16,-11 6-28 16</inkml:trace>
  <inkml:trace contextRef="#ctx0" brushRef="#br0" timeOffset="96366.1331">294 6878 135 0,'4'0'95'16,"-4"0"-11"-16,0 0-2 15,0 0-2-15,0 0-38 16,0 0-5 0,0 0 27-16,0 6-40 15,0 11-4 1,0 87 11-1,0-27-18-15,0 12-4 16,0-10-3-16,0-5-1 16,0 4-2-16,0-12-2 15,0-4 0-15,0-15-1 16,0-5-3-16,0-5-4 15,0-11-4-15,0-13-9 16,0 5-12 0,0-10-16-16</inkml:trace>
  <inkml:trace contextRef="#ctx0" brushRef="#br0" timeOffset="96707.0649">635 6619 116 0,'6'11'89'15,"-8"-11"-10"-15,2 1-1 16,0 13-1-16,0 5-35 15,0 12-3-15,0 14-5 16,0 11-4 0,0 66 15-1,0-44-28-15,2 2-2 16,6 7-3-16,-2 4-2 15,5-8-2-15,1-3-3 16,-12-13-2-16,0-8-3 16,-4-13-5-16,4-10-6 15,-2-8-8-15,0-9-16 16,-7-12-19-16</inkml:trace>
  <inkml:trace contextRef="#ctx0" brushRef="#br0" timeOffset="97083.9895">0 7103 97 0,'0'0'102'15,"0"0"-20"-15,0 0-7 16,0 3-4-16,0 1-28 15,0-2-11-15,0 2-3 16,0 4 0 0,31-2-4-16,79-1 19 15,-50 7-31 1,6-5-1-16,2-1-4 15,4 5-2 1,9-8-3-16,-13 0-4 16,-6-5-5-16,-12-2-8 15,-19-4-12-15,0 3-14 16</inkml:trace>
  <inkml:trace contextRef="#ctx0" brushRef="#br0" timeOffset="97493.9075">0 7504 133 0,'0'-12'95'16,"0"12"-10"-16,0 0-6 15,0 0 4 1,0 1-38-16,27 2-5 16,22-3-4-16,14 7-3 15,9-7-10 1,-2 6-5-16,2-2-5 15,3 3-3-15,-3 0-4 16,-6-7-1-16,-8 5-3 16,-10-5-3-16,-13-5-4 15,-6-1-7-15,-10 5-9 16,-5-9-14-16</inkml:trace>
  <inkml:trace contextRef="#ctx0" brushRef="#br0" timeOffset="98277.7507">1182 7092 142 0,'-22'32'96'0,"18"-15"-7"16,-1 5-6-16,3 12-3 15,-6 6-42-15,0 7-6 16,-11-10-5-16,5-9-7 15,12-11-3-15,-2-11-5 16,4 10 0-16,0-24-3 16,2-3-2-16,4-23-3 15,8-11 0 1,13-1-3-16,-2-4 2 15,4-4-1-15,6-4 0 16,0 1-2-16,2 12 1 16,-1 11-1-16,-8 9 1 15,1 8-1-15,-4 14 0 16,2 18 1-16,-6 21 0 15,-3 25 2-15,1 16-2 16,-5 25 1-16,-1 9-1 16,-7 13 0-16,-4-8 1 15,-6-1-1 1,-6 1 1-16,-7-18-1 15,-14-7-1 1,-2-4 1-16,-6-19-1 16,2-12 1-16,-3-22-2 15,-1-20 1-15,2-11-1 16,8-20 1-16,2-22-2 15,2-6 0-15,14-14 0 16,1-7 0-16,14 1 0 16,6-8 1-16,9 8 0 15,14 3 0 1,10 10 1-16,5 3 0 15,-1 10 0-15,7 16-1 16,2 12 1-16,-9 22 1 16,3 17 1-16,-11 14 3 15,6 10 1-15,-10 12 2 16,-4-2 0-16,-6 8 0 15,-6-7-3-15,-9-6-1 16,0-10-2-16,-2-8-2 16,-4-16-4-16,0-6-8 15,1-8-8 1,-8-13-15-16,3-18-23 15</inkml:trace>
  <inkml:trace contextRef="#ctx0" brushRef="#br0" timeOffset="98478.7105">2183 7279 190 0,'-12'-12'108'0,"18"12"-19"16,-8 0-15-16,2 1-15 16,0-1-76-1</inkml:trace>
  <inkml:trace contextRef="#ctx0" brushRef="#br0" timeOffset="98660.6741">2332 7761 64 0,'-35'35'185'16,"-17"-4"-55"-16,40-24-22 16,1 0-13-16,1-3-16 15,6 2-76-15,-2 1-39 16</inkml:trace>
  <inkml:trace contextRef="#ctx0" brushRef="#br0" timeOffset="102964.8131">3698 7169 113 0,'-12'8'100'15,"10"-8"-13"-15,2 0-7 16,-4 0-3-16,4 0-33 15,0 9-11-15,0 19-4 16,10 26-6 0,19 114 7-1,14 24-17 1,7-34-8-1,10-52-4 1,-4-75 0 0,-25-48-1-1,-2-25 0 1,39-88-1-16,-12-47 0 15,-40 98 0 1,-3-3 0-16,-11 7 1 16,4 15 1-16,2 10 0 15,-6 16 2-15,4 11 0 16,-1 10 1-16,1 15 3 15,2 18-2 1,13 23 1-16,24 123 6 16,-28-46-6-1,-1 11-3-15,-14 7 1 16,-2 5-3-16,-14-3 1 15,-11 2-1-15,-12-16 2 16,-2-21 0-16,-21-26 1 16,-15-26 2-16,-1-20-2 15,1-19-2-15,5-14-3 16,10-14-4-16,-4-14-7 15,12 1-5 1,5-15-12 0,18-13-19-16</inkml:trace>
  <inkml:trace contextRef="#ctx0" brushRef="#br0" timeOffset="103308.744">4715 7337 159 0,'15'-13'112'0,"-15"13"-14"16,8-4-6-16,11 4-3 15,14 0-45-15,25 0-14 16,4 0-7 0,2-11-11-16,-4 3-8 15,-7 3-10-15,-22 5-9 16,-8-1-12-16,-6-2-16 15</inkml:trace>
  <inkml:trace contextRef="#ctx0" brushRef="#br0" timeOffset="103541.6968">4705 7656 135 0,'-23'23'233'15,"23"-26"-138"-15,4 2-7 16,15-15-33-16,14 5-23 15,15 4-12-15,7 0-7 16,1-2-3-16,-2 6-6 16,4-6-11-16,-13 9-9 15,-14 0-8-15,-2-7-14 16,-10 1-17-16</inkml:trace>
  <inkml:trace contextRef="#ctx0" brushRef="#br0" timeOffset="104258.5531">5757 7028 163 0,'-12'5'124'0,"12"-1"-22"15,0 7-12-15,-2 20-9 16,0 10-39-16,0-1-26 16,-3-1-6-16,-1-7-2 15,-2-2 0-15,4-18 2 16,0 0-1-1,-1-8 0-15,3-14-1 16,4-4-4-16,5-17-1 16,-1 3-2-16,4-15-1 15,11 3 1-15,-5-5-1 16,11 3 1-16,-6 5 0 15,39-21 2 17,-23 46-1-32,44 18 6 15,-46 27-3 1,37 106 3-16,-39-37-4 15,-31-4-2 1,3 1-1-16,-10-1 0 16,-9-8 1-16,-7-8 2 15,-14-12 1-15,0-10 0 16,-4-21-1-16,-1-14 0 15,1-8-2-15,8-17-2 16,-2-12 0-16,4-9-1 16,8-13-1-16,9-12 1 15,8-12-1-15,10-17 1 16,15 12-1-16,4-8 2 15,14 9-1 1,4 13 1-16,5 13 0 16,-7 17 1-16,1 30 0 15,36 29 7 1,-32-4-3-16,-18 20 2 15,-3 1-2-15,0 1-2 16,-4-1-1 0,-1-9-3-16,-13-9-6 0,3-5-8 15,7-11-9 1,-9-10-11-1,-14-18-16-15,-3-6-16 16</inkml:trace>
  <inkml:trace contextRef="#ctx0" brushRef="#br0" timeOffset="104541.4965">6359 7134 116 0,'-17'7'106'0,"19"-5"-7"16,4-2-5-16,3 3-3 15,13 9-29-15,16 1-11 16,9 8-10-16,5 3-10 15</inkml:trace>
  <inkml:trace contextRef="#ctx0" brushRef="#br0" timeOffset="104800.4447">6987 6951 167 0,'-31'18'122'15,"25"-18"-14"1,-4 20-11-16,-7 11-7 16,-4 16-42-16,-3 23-16 15,-43 91 3 1,38-77-21-16,3-2-3 15,1-2-4-15,-2-7-1 16,2-14-2-16,2-12-2 16,3-7-2-16,5-12-3 15,1-2-7-15,5-16-6 16,5-6-13-16,2-16-20 15</inkml:trace>
  <inkml:trace contextRef="#ctx0" brushRef="#br0" timeOffset="105580.2887">6514 7059 215 0,'0'0'87'15,"0"0"-2"-15,0 0-1 16,0 0-33-16,2 3-5 15,2 2-3-15,-2 13-3 16,8 20-7-16,9 5-2 16,8 22-3-16,-4 2-3 15,12 7-6 1,4 7-4-16,6-7-3 15,1-1-3 1,6-11-4-16,53 37-2 16,-51-69-6-1,-11-7-6-15,-8-6-5 16,-10-1-11-16,-4-12-13 15,-21-14-23-15</inkml:trace>
  <inkml:trace contextRef="#ctx0" brushRef="#br0" timeOffset="106026.1995">7401 7301 198 0,'-29'3'120'16,"35"-3"-17"-16,8 8-6 16,17-2-7-16,21-6-47 15,12 3-14 1,10-6-8-16,75-8 5 15,-85 8-22 1,-2 3-6-16,-18-1-6 16,-9 11-4-16,-12-19-7 15,-11 8-10-15,-6-12-12 16</inkml:trace>
  <inkml:trace contextRef="#ctx0" brushRef="#br0" timeOffset="106340.1367">7696 6927 199 0,'-10'19'119'0,"10"-8"-15"16,0 6-7-16,0 18-6 15,2 24-49-15,4 16-15 16,13 5-6-16,1 9-3 16,-5-7-5-16,-1 2-2 15,1-11-3-15,-5-5-2 16,0-12-2-16,-1-10-1 15,-3-10-5-15,2-8-7 16,-2-5-7-16,1-12-11 16,3-16-14-1,2-9-20-15</inkml:trace>
  <inkml:trace contextRef="#ctx0" brushRef="#br0" timeOffset="106872.0303">8325 6814 169 0,'4'16'115'15,"-2"-15"-13"-15,0 16-9 16,-2 2-8-16,10 24-45 15,-6 18-12 1,9 5-8-16,3 9-6 16,-3 1-3-16,-1-2-2 15,9-12-1-15,-3 10-4 16,11-17-1-16,11-3 0 15,5-18 0-15,11-8-2 16,6-4 0-16,0-13 0 16,-4-9-1-1,6-20-1-15,47-33 0 16,-75 11 0-16,-5-3 0 15,-17-1 1-15,-10-7-1 16,-10-4 0 0,-13 2 1-16,-1 9 0 15,-9 12 0 1,-2 14 2-16,0 9 2 15,6 22 0-15,-8 7 3 16,6 18 2-16,2 18 3 16,5 0-3-16,1 2 2 15,7 5 0-15,-1 2-3 16,5-4-1-16,0-6-1 15,-3-8-3-15,5-9-4 16,2-9-8 0,0-2-9-16,2-5-15 15,-4-18-26-15</inkml:trace>
  <inkml:trace contextRef="#ctx0" brushRef="#br0" timeOffset="142089.9847">19986 15549 75 0,'2'0'84'0,"-2"-5"-15"16,0 1-6-16,-2-4-2 15,2-1-31-15,-3-1 2 16,3 4 1-16,-2-5-2 15,-4 5 0-15,2 1-3 16,-15 12-5-16,-7 5-5 16,-7 16-2-16,-1 6-4 15,5 5 1 1,7 4-3-16,9-2-1 15,9-1-3-15,8 11 0 16,17-17-4-16,4-7-2 16,16-1 1-16,7-21-1 15,8-10 0-15,3-9 0 16,-11-9 0-16,2-5 2 15,-17-16 0 1,14-55 7 0,-36 45-3-1,-16 4 2-15,-5 2-3 16,-17 3 0-16,-10 8-2 15,-62 4 1 1,55 30-6-16,3 8-4 16,-6 1-9-16,13 0-9 15,10 5-18-15</inkml:trace>
  <inkml:trace contextRef="#ctx0" brushRef="#br0" timeOffset="142673.8679">20734 15363 105 0,'2'15'100'16,"-2"-15"-12"0,-2 0-2-16,6 0-3 15,-6 16-31 1,2 9-9-16,0 7-9 15,0 10-7-15,0 5-8 16,2 2-5-16,-2-8-6 16,0 4-3-16,4-8-2 15,0 3-3-15,5-3-4 16,-5-1-6-16,2-25-8 15,2-6-11-15,-2 1-18 16</inkml:trace>
  <inkml:trace contextRef="#ctx0" brushRef="#br0" timeOffset="143404.7214">21544 15458 91 0,'-20'-27'101'15,"20"27"-16"-15,2-6-2 16,12-8-5-16,7-3-29 15,8 0-9-15,4-2-11 16,10-1-8-16,3 6-6 16,-1 5-5-16,-8 9-3 15,-8 9 2-15,-4 11-2 16,-6 11 1-16,-9 10-2 15,-18 11 1-15,4-4-2 16,-25 55 0 0,4-61-3-1,-10-7 0-15,2-10 0 16,-9-6 0-16,11-13 1 15,-2-17-1-15,2-8 0 16,8 1-1 0,7-4 0-16,4-3 0 15,14 4-1-15,2-13 2 16,10 7-4-16,11 12 2 15,4 4-1-15,8 12 1 16,2 10 0 0,-1 2 1-16,-7 8 3 15,2 1-1-15,-13-3 2 16,1 2-1-16,-2-2 0 15,-7-10-2-15,-4 10-5 16,1-8-8-16,-5-11-12 16,0-5-17-16</inkml:trace>
  <inkml:trace contextRef="#ctx0" brushRef="#br0" timeOffset="144121.578">22404 15394 130 0,'35'8'100'15,"-35"-8"-9"-15,0 0-8 16,9-2-6-16,7 2-38 15,7 0-8 1,8 0-9-16,-2 0-5 16,2 0-7-16,-2 11-2 15,-9 1 0-15,-5 10-2 16,-11 6 1-16,-12-3 1 15,-9-2 1-15,-8 5-1 16,-4 5-1 0,1-21-1-16,-8-4-2 15,5 4-1-15,7-7-1 16,5 6-2-16,2-10 0 15,9-1 0-15,14-3 0 16,11-2 0 0,41-5 2-1,-13 16 0-15,3 5 1 16,-11 0 1-16,-4 6 0 15,-6 17-1-15,-15-3 1 16,-5 14 0-16,-14-11 2 16,-7 0 0-16,-11-16-1 15,-4 6 0-15,-2-12-2 16,-6-6 0-16,4-1-3 15,4 0-5-15,4-16-6 16,17 3-11 0,4-6-15-16,10-6-22 15</inkml:trace>
  <inkml:trace contextRef="#ctx0" brushRef="#br0" timeOffset="144605.4812">23095 15490 142 0,'-11'13'113'0,"11"-13"-14"16,0 0-10-16,0 1-7 15,0 11-39-15,-2 12-10 16,-2 18-13-16,0-7-4 15,-4 7-2-15,-7-5-4 32,-10 13 5-32,23-28-9 15,4 6 0-15,9-7 4 16,5-13 0-1,19-6 1-15,21-9 0 16,6-11-2-16,4 7-5 16,-8-6-1-16,-10 6-5 15,-13-1-5-15,-8 4-8 16,-4-1-12-16,-11-5-16 15</inkml:trace>
  <inkml:trace contextRef="#ctx0" brushRef="#br0" timeOffset="144903.4216">23285 15355 163 0,'12'17'116'16,"-12"-17"-18"-16,0 10-7 15,0 21-6-15,0 14-43 16,0 12-13 0,4 6-10-16,-4 6-3 15,2 5-3-15,-4-17-3 16,6 2-2-16,-4-7-3 15,-2-7-1-15,2-1-2 16,0-20-5-16,-4-6-7 16,4 1-10-1,0-14-18-15</inkml:trace>
  <inkml:trace contextRef="#ctx0" brushRef="#br0" timeOffset="145527.2968">24229 15487 88 0,'-4'6'99'0,"2"-9"-13"16,2 0-4-16,-4-2-4 15,-6 5-27-15,-5 0-10 16,-9 0-8-16,-5 10-8 15,0 7-6-15,4 4-2 16,6 4-5-16,-1 3-1 16,9 6-1-16,5 3-5 15,4-9-1-15,6 2-2 16,4-4-1-16,17-13-1 15,2-1 0 1,6-12 1-16,11 6-1 16,-5-14 0-16,12-2 0 15,1 8 0-15,-19 5 0 16,0 8 0-16,-12-2 0 15,-2-3 2-15,-3 15-1 16,-12 10 2 0,-6 0 2-16,0-3-1 15,-10-4 1-15,-17-7-1 16,-6 4-1-16,-9-11-1 15,-7-3 0-15,-1-12-4 16,6-7-5-16,1-10-6 16,6-1-8-1,12 4-10-15,12-15-17 16</inkml:trace>
  <inkml:trace contextRef="#ctx0" brushRef="#br0" timeOffset="145766.249">24161 15549 130 0,'25'-11'106'0,"-25"11"-8"15,-2 0-8-15,2 0-5 16,0 0-37-16,0 0-11 16,10-1-9-16,5 1-9 15,10 0-3 1,14 0-4-16,-2-10-3 15,-4 4-4 1,2 5-2-16,-8-9-3 16,0 10-2-16,0-1-5 15,-15 5-8-15,-1-8-11 16,-7 2-19-16</inkml:trace>
  <inkml:trace contextRef="#ctx0" brushRef="#br0" timeOffset="146313.139">24901 15448 110 0,'2'11'93'16,"-2"-11"-13"-16,0 0-6 15,0 0-1-15,0 9-30 16,-6 8-3-16,-2 5-3 15,-7 11-4 1,-1 10-4 0,-23 44 11-16,26-42-28 15,13 6-3-15,2-8-2 16,9 1-5-16,15-18-1 15,10 1-1 1,-7-12 1-16,8-1-2 16,-4-14 1-16,0-8 0 15,-4-12 0-15,-11-8-1 16,1-15 1-16,-9-1-1 15,-8 1 1-15,-10 4-1 16,-2 7 1-16,-7 13-1 16,-5 8 0-16,-7 11 1 15,0 11 2 1,-2 19 0-16,-17 24 3 15,34-14-3-15,3-4 0 16,9-14-4 0,2 7-5-16,9-15-7 15,1-5-11-15,11-3-17 16</inkml:trace>
  <inkml:trace contextRef="#ctx0" brushRef="#br0" timeOffset="146745.0523">25333 15411 99 0,'-29'6'91'16,"29"-6"-11"0,0 0-5-16,0 0-2 15,0 0-32-15,0 0-3 16,15 2-5-16,6-4-3 15,16 1-6-15,12-4-2 16,3 5-4-16,-4-5-7 16,-5 1-3-16,-8 1-1 15,0 4-5-15,-8 5 0 16,-4 1 0-16,-7 10 2 15,-20 20 3 1,2-1 2-16,-2 7 0 16,-15 8-1-1,5-7-1-15,-7 39 2 16,11-38-9-1,0-22-4-15,6 5-7 16,6-17-11-16,-2 6-15 16</inkml:trace>
  <inkml:trace contextRef="#ctx0" brushRef="#br0" timeOffset="147294.9423">26516 15394 118 0,'-33'-22'99'16,"33"22"-10"-16,-21-1-7 16,0 1-3-16,-12 0-35 15,-4 0-7-15,2 0-10 16,2 12-6-16,-2 1-5 15,8-1-3-15,10 10-2 16,9 1-3-16,8 6 0 16,4 10-3-16,9-5-1 15,15 5-1 1,12 15 0-16,1 4-2 15,0-13 1-15,-7 3-1 16,-16-6 0-16,-3 1-1 16,-22-11 1-16,-13-14 2 15,-7-8 1-15,-8-14-1 16,0-7 1-16,2-2 0 15,-17-36 0 1,31 29-4-16,13-19 1 16,12 3-1-16,9-4 1 15,5 6-2 1,9-3 2-16,15 1-3 15,47-20-15 1,-64 36-6 0,-3 5-20-16</inkml:trace>
  <inkml:trace contextRef="#ctx0" brushRef="#br0" timeOffset="148536.6939">19090 14634 405 0,'-6'14'183'16,"-4"25"-143"-16,2 18-14 15,1 12-10-15,-1-3-4 16,2 12-6-16,-2-8-2 16,1-8-2-16,-3-11-2 15,6-16-1-15,0-8-5 16,4-7-4-1,2-14-7 1,-2-12-14-16,0 0-20 16</inkml:trace>
  <inkml:trace contextRef="#ctx0" brushRef="#br0" timeOffset="149183.5645">19068 14132 91 0,'-4'-31'103'0,"8"31"-14"16,2-8-3-16,-4 7-5 16,4-16-31-16,7 0-14 15,7 3-9-15,5-7-10 16,16 14-6-16,-1 2-4 15,1 2-3-15,-2 4 0 16,1 10-2-16,-14 16-2 16,-1 4 0-16,-14 11 0 15,-18 7 0 1,-38 57 1-1,-9-54 3-15,-4-7 2 16,-4-15 0-16,-8-1 2 16,12-19-2-16,8-10-1 15,9 0 0-15,12-13-2 16,-4-4-2-16,15 0 2 15,15-5 0 1,14 7 2-16,40-15 11 16,-1 26-6-16,24 1-2 15,5 6-1 1,2-2-4-16,-13 5-6 15,-6-9-6 1,-10-1-4-16,-17 5-9 16,-4-4-8-16,-6-8-11 15,-7-7-16-15</inkml:trace>
  <inkml:trace contextRef="#ctx0" brushRef="#br0" timeOffset="149838.4332">18906 13256 91 0,'-31'0'92'0,"36"0"-15"16,1-3-5-16,2 1 0 16,0 1-31-16,17 1-3 15,0-3-5-15,14 3-7 16,54-2 15-1,-41 8-31-15,-7 11-3 16,5 5-4 0,-13-3-1-16,-12 4-1 15,-8 6-1-15,-11 15-1 16,-25-10 1-16,-8-1 0 15,-14-2 0-15,-19-18 0 16,6-5 1-16,5-2-1 16,11-9 1-16,7 0-1 15,15 6 1-15,8-7 0 16,6-7 0-16,24 5 1 15,22-1 2-15,7 7 0 16,9 10 1 0,2 1 0-16,48 29 3 15,-75 0-7 1,-14 5 1-16,-21-11 0 15,-13 10 3 1,-3-23 1-16,-11-2 0 16,-10-4-1-16,-9-7-2 15,5-2-3-15,-7-13-8 16,11 0-9-16,4-10-13 15,-10-10-21-15</inkml:trace>
  <inkml:trace contextRef="#ctx0" brushRef="#br0" timeOffset="150327.3354">19084 12527 88 0,'-2'-6'95'16,"2"6"-17"-16,0 0-4 15,0 0-4-15,0 2-31 16,0 10-6-16,0 16-5 16,-4 8-5-16,-6 2-7 15,8 3 0-15,-5 4-8 16,-11-14-2-16,10 1-3 15,3-2 3-15,7-5-2 16,3-12 3-16,15 0 1 16,22-12 1-16,7-1 0 15,13-3-2 1,-6-12-5-16,-4-10-8 15,-11-3-10-15,-6-12-13 16,-10 6-16-16</inkml:trace>
  <inkml:trace contextRef="#ctx0" brushRef="#br0" timeOffset="150589.283">19429 12402 121 0,'0'6'99'16,"0"-8"-9"-16,0 2-8 15,0 0-2 1,0 2-36-16,-2 51 19 16,-2 1-42-1,0 17-5-15,-4 2-4 16,-9 2-5-16,-5-1-2 15,5-9-2-15,-2-11-2 16,9-10-2-16,6-10-5 16,-2-12-7-16,0-5-11 15,-1-13-16-15</inkml:trace>
  <inkml:trace contextRef="#ctx0" brushRef="#br0" timeOffset="151215.1578">19082 11684 102 0,'0'17'88'0,"0"-17"-14"15,-16 0-6-15,-7 5-4 16,2 2-37-16,-16 0-1 15,6 13-8 1,6-6-1-16,7 1-3 16,3 8-1-16,19-6-2 15,27 15 4 1,2-15-9-16,13 0-1 15,-9 3-2 1,15 0 0-16,-15 8 0 16,0 4-1-16,-6-1 0 15,-18 2 1-15,-3-4 0 16,-16 1-1-16,-11-4 1 15,-1-6-1-15,-13-3 0 16,-5-10-2-16,3-1-5 16,-2-9-6-16,6-8-14 15,0-5-15-15</inkml:trace>
  <inkml:trace contextRef="#ctx0" brushRef="#br0" timeOffset="151472.1064">19130 11774 121 0,'-13'-31'99'0,"20"23"-10"16,-5 7-7-16,2-6-5 15,16-4-38-15,3 5-13 16,-4 0-8-16,1-8-9 15,9 8-7-15,-4 6-1 16,-2-5 0-16,6 10-2 16,-6-10-1-16,-7-6-3 15,-1 8-8-15,-3 0-10 16,0-3-15-1</inkml:trace>
  <inkml:trace contextRef="#ctx0" brushRef="#br0" timeOffset="152150.9703">18865 10789 81 0,'10'7'84'15,"-10"-7"-16"-15,0 0-4 16,-6 10-5-16,-6 6-35 15,-7 13 0-15,5 16-5 16,3 2-3-16,5 6-3 16,4-4-3-16,17-9-4 15,-5 2-2-15,11-9 0 16,8-4-3-1,12-12 0 1,-6-10-1-16,6-11 2 16,1-3-1-16,-7-4 0 15,-6-14 1-15,-4-3 0 16,-7-1-1-16,-18-1 1 15,4 7-1-15,-10 3-1 16,0 3 0-16,0 11 0 16,-25 12 0-16,2 11 4 15,-6 6 3-15,10 7 1 16,-6 2 1-16,16 1 1 15,3-2-4 1,0 3-4-16,10-12-7 16,-3-5-11-16,5-10-16 15</inkml:trace>
  <inkml:trace contextRef="#ctx0" brushRef="#br0" timeOffset="152766.8468">18658 10104 91 0,'2'-15'88'16,"5"15"-13"-16,-3 0-11 15,4 0-2-15,19-4-34 16,4-5-7-16,4-5-5 15,0 3-6 1,0 1-4 0,5-1-2-16,-11-2 0 15,-7 9 3-15,-9 7 2 16,7 4 2-16,-5 9 4 15,-11 7 1-15,-2 8-2 16,-4 10 1-16,2 8-3 16,0-2-2-16,-2 1-1 15,2-3-3-15,0 0-3 16,0-5 0-16,-6-12-2 15,2-5-1-15,-5-3-5 16,5-4-6-16,4 7-10 16,-6-4-14-1</inkml:trace>
  <inkml:trace contextRef="#ctx0" brushRef="#br0" timeOffset="153670.6654">18706 9084 105 0,'-54'-12'84'16,"54"12"-13"-16,-6 0-8 16,2 3-5-16,-4 6-38 15,1 6-2-15,-1 7-1 16,2 9-3-16,4 2 2 15,2 9 5-15,8 7-1 16,7 4-3-16,9 6-4 16,16-10-2-16,-3 3-6 15,-6-4-4-15,-10 1 0 31,-3-8 0-31,-24-6 1 0,-9-13 0 16,-5-5 3 0,-15-11 0-16,-3-10 0 15,7-12 0-15,7-9-1 16,5-9-2-16,5 8 1 15,7-10 1-15,14-1 1 16,1-7 2-16,13-2 1 16,3 1-1-16,9-3-1 15,7 8-3-15,-9 2-5 16,-2 7-6-16,-7 7-9 15,-1 3-17 1</inkml:trace>
  <inkml:trace contextRef="#ctx0" brushRef="#br0" timeOffset="154309.5376">18741 8245 78 0,'4'16'85'15,"-8"-21"-15"-15,-4-1-8 16,-3-5-3-16,-7 0-37 16,-5 8-1-16,-2 9-5 15,-6 8-2-15,0 6-1 16,2 13 2-16,3 16-3 15,7-7 1-15,6-1-4 16,9-3-2-16,6-2-1 16,3-8-1-16,7-9 1 15,5-15 2 1,11-10-1-16,-5 0 0 15,6-22-1 1,0-3-1-16,-8 3 0 16,-5 2-5-16,1 2 3 15,-7 10 2-15,-4 4 0 16,-4 5 2-16,-2 25 1 15,-2-1 2-15,-10 21-3 16,2 13-1-16,-1 1 0 16,1 6 0-16,0 1-1 15,-3-7-3-15,1-4 0 16,4-15-1-1,-3-4-2-15,5-6-7 16,0-11-11-16,6-8-14 16</inkml:trace>
  <inkml:trace contextRef="#ctx0" brushRef="#br0" timeOffset="154782.4424">18563 7605 91 0,'7'3'86'0,"-10"-5"-11"15,3 2-7-15,0 0-2 16,-2 13-29-1,-4 16 1-15,-14 60 24 16,3-32-37-16,2 3-8 16,-3 1-8-16,1-7-5 15,3-7 1 1,1-4-5-1,3-18-1-15,4-8-7 16,2 3-9-16,2-17-15 16</inkml:trace>
  <inkml:trace contextRef="#ctx0" brushRef="#br0" timeOffset="155133.3722">18741 7706 116 0,'-19'4'89'15,"19"2"-10"-15,-2 15-2 16,2 2-7 0,0 11-37-16,0 8-4 15,0-8-6-15,0 2-10 16,0-1-2-16,11-8 0 15,3-6-4-15,7-14 1 16,10-6 1-16,-4-7-1 16,12-17-1-16,-6-7 0 15,2-4-2-15,-6-9 0 16,-16 2-2-1,-20 4 2-15,-5-2-3 16,-2 5 0-16,-15 16-1 16,-7 1-1-1,1 12-4-15,0 5-9 16,2 0-13-16,4 0-16 15</inkml:trace>
  <inkml:trace contextRef="#ctx0" brushRef="#br0" timeOffset="155582.2824">18689 6946 78 0,'-4'-11'85'15,"4"11"-15"-15,0 0-3 16,0 0-1-16,-2 22-29 16,0 12-3-16,-8 23-4 15,-3 1-1-15,-3-1-7 16,3 3-8-16,5-4-5 15,-2-17-2-15,0-14-6 16,5-5-7 0,-3-1-8-16,6-18-14 15</inkml:trace>
  <inkml:trace contextRef="#ctx0" brushRef="#br0" timeOffset="155842.2301">18952 6952 102 0,'-10'-5'90'0,"10"10"-8"15,-5 6-1-15,1 18-5 16,0 23-32-16,-2-6-9 15,0 1-5 1,-5 5-10-16,1 10-8 16,4-9-6-16,2-13-1 15,-2-21-4-15,-1 1-2 16,-1 2-11-16,4-14-10 15</inkml:trace>
  <inkml:trace contextRef="#ctx0" brushRef="#br0" timeOffset="156569.0847">18712 6129 123 0,'-14'20'97'16,"16"-11"-4"-16,-2 21-6 15,2 12-6-15,-2 20-39 16,-2 7-7-16,-7 4-11 16,-1 3-13-1,-4-3-5-15,-3-11-3 16,3-9-1-16,5-13-4 15,3-12-3-15,0-11-9 16,2-17-14-16</inkml:trace>
  <inkml:trace contextRef="#ctx0" brushRef="#br0" timeOffset="156973.0039">18968 6095 151 0,'27'-51'184'16,"-4"44"-102"0,8 1-8-16,8 6-46 15,3 0-7-15,3 17-2 16,-3 13-10-16,-11 10-3 15,-13 17-1-15,-16 18 1 16,-14-5-4-16,-9-1-1 16,-2-10 0-16,-12-9-1 15,-10-11 0-15,-1-15 1 16,-1-14 0-16,14-13 1 15,6-10 0-15,12-10 0 16,13-5 1-16,15-12 3 16,1 6 0-1,13 0 4-15,21 12 0 16,7 3 0-16,7 1-2 15,-6 5-3-15,-6 2-8 16,-13 11-11 0,-16-4-8-16,-9 4-18 15</inkml:trace>
  <inkml:trace contextRef="#ctx0" brushRef="#br0" timeOffset="157397.9189">18756 5163 81 0,'12'-22'92'16,"-12"22"-8"-16,-2 0-9 15,2 0 2-15,0 6-29 16,0 16-3-16,0 9-9 16,0 8-6-1,-10 14-6-15,7 9-6 16,-3 6-5-1,-6 2-4-15,-5-7-3 16,1-12-3-16,1-9-1 16,5-6-3-16,2-8-4 15,2-10-5-15,1-1-9 16,3-13-14-16</inkml:trace>
  <inkml:trace contextRef="#ctx0" brushRef="#br0" timeOffset="157931.8118">18925 5146 126 0,'41'-26'92'15,"-30"26"-8"-15,9-2-6 16,16-1-5-16,9 3-41 16,3-6-7-16,1 9-6 15,-10 8-8-15,-12 4-5 16,-6 10-1-16,-25 14 0 15,4-11-1-15,-17-2-1 16,-7 5 1-16,-7 3-2 16,-9-6 1-16,15-6 1 15,-1-7-2-15,9 1 2 16,0-7-2-1,9 2 0-15,6-11 1 16,-4 3-1-16,18-5 1 16,9 2-1-16,0 0 1 15,20-6 0-15,15-9-1 16,0 9-1-16,-7 12 1 15,5 6-1-15,-21 15 0 16,-10-3 0-16,-9 12 3 16,-22 3 1-16,-19 1 3 15,-16-4 1-15,-15-11 1 16,2-1-2-16,-2-13-2 15,7 0-2 1,13-5-4 0,7-10-3-16,6 2-8 15,5-1-13-15,3 1-20 16</inkml:trace>
  <inkml:trace contextRef="#ctx0" brushRef="#br0" timeOffset="159662.4656">23136 16419 105 0,'-10'0'103'0,"10"0"-11"15,10 0-5-15,-10 0-5 16,-8 26-30-16,4 21-16 15,-3 19-9-15,-7 34-10 16,1 19-9-16,-5 3-1 16,-3 4-4-16,5-5-5 15,5-16-5-15,3-13-7 16,4-18-10-16,2-13-14 15</inkml:trace>
  <inkml:trace contextRef="#ctx0" brushRef="#br0" timeOffset="159963.4054">22619 16879 126 0,'0'-14'97'16,"0"14"-7"-16,8 0-5 16,11-6-5-16,18-2-35 15,13 5-8-15,22-1-8 16,17-3-9-1,124 0-1-15,-103 14-23 16,-1-3-10 0,-14-11-10-16,-14 3-14 15,-19-15-12-15,-13 8-4 16</inkml:trace>
  <inkml:trace contextRef="#ctx0" brushRef="#br0" timeOffset="160280.3417">23700 16560 116 0,'2'-28'97'16,"-8"28"-12"-16,6 2-6 15,0 2-2 1,0 18-35-16,0 7-8 16,-2 30-7-16,0 30-8 15,-4 5-4-15,-5 13-6 16,3 2-4-16,-2-9-2 15,8-6-2-15,2-12-1 16,2-22 1-16,-2-15-3 16,0-12-3-16,2-15-4 15,-2-5-9-15,-4-20-13 16,2-10-12-16</inkml:trace>
  <inkml:trace contextRef="#ctx0" brushRef="#br0" timeOffset="161314.1346">23940 16561 113 0,'-4'14'105'0,"2"-14"-9"15,-2 3-4-15,0 30-7 16,-1 15-31-16,1 20-10 15,-2 22-11-15,4 5-8 16,0 7-7-16,6-6-3 16,2-14-6-16,3-9-3 15,-1-14-3 1,-2-12-2-16,-2-16-1 15,4-6-2-15,-5-15-3 16,-1-13-3-16,-2-14-3 16,6-17-2-16,-4-14-3 15,6-17 3-15,7-25 2 16,5 3 2-16,3-14 2 15,2 7 3-15,6 13 0 16,-2 15 2-16,4 21 1 16,12 12 2-16,1 18 2 15,-11 19 2-15,4 19 2 16,-14 21 3-1,6 29-2-15,-12-10-1 16,-9-4-1 0,0 2-2-16,-1-2 0 15,-5-10 0-15,-8-7 0 16,4-14 0-16,2-5 0 15,-2-7 1-15,0-10-2 16,0-5 1-16,0-11-1 16,0-7-2-16,10-13-1 15,11-18 0-15,-1-9 1 16,7-27-1-16,12 0-1 15,-3 10 1 1,5 7 0-16,0 14 0 16,-8 16-2-16,5 17 2 15,-9 22 0-15,-1 19-1 16,-7 38 1-16,-8 11 0 15,-7 8 1-15,-2 2-1 16,-2-5 0-16,-4 63 0 16,2-87 0-1,0-14 0-15,0-6 0 16,0-11 1-16,0-9 0 15,0-11 0 1,2-6 1 0,6-13-1-16,11-13 1 15,8-10-2-15,6-9 1 16,10-13-1-16,13-1 0 15,0-6-1-15,2 7 1 16,0 2-1-16,-13 6 0 16,-16 8 0-16,-8 3-2 15,-28 5 2-15,-7 4-1 16,-15 13 1-16,-8 12 1 15,-11 16 0-15,3 26 1 16,-5 18 2-16,7 21 0 16,8 9 2-1,10 8 2-15,12-6 4 16,11-1 1-16,13 6 2 15,14-11 1-15,10-8-1 16,14-8-1-16,22-17-4 16,5-11-2-16,-4-17-5 15,-12-16-2-15,9-13-5 16,-18-15-5-16,1-10-8 15,-13-13-11-15,-10-10-14 16</inkml:trace>
  <inkml:trace contextRef="#ctx0" brushRef="#br0" timeOffset="162069.9834">16118 9944 78 0</inkml:trace>
  <inkml:trace contextRef="#ctx0" brushRef="#br0" timeOffset="163395.7179">17160 10944 84 0,'-11'-26'95'0,"11"21"-11"16,0 5-6-16,2 0 0 16,17 2-30-16,12 7-9 15,12-6-8-15,1 8-8 16,-7 0-10-1,-6-2-7-15,-10-4-2 16,-7-10-1-16,-6 1-3 16,-16 1 0-16,-8-4-2 15,-17-5 0-15,-13 1-4 16,1 0 2-16,-13-4 0 15,0 10 1-15,4 16 3 16,13 1 1-16,-9 9 1 16,9 11 1-16,18 4 0 15,23 7-1-15,17 11 0 16,18 13-1-1,91 52 2 1,-50-55-2-16,7-11 0 16,-4-2 1-16,-1-22 0 15,1-10 1 1,-13-14 0-16,-10-13 0 15,-9-8 1-15,-8-7-1 16,-10-16 0-16,-16-7-2 16,-13-10-1-16,-15-8-4 15,-16-4-4-15,-12-14-4 16,-17-5-4-16,-14-6 0 15,-11 19 0 1,-81-75-3 0,94 102 16-16,16 12 6 15,15 7 4-15,12 11 2 16,15 25-1-16,20 1 2 15,12 6-1-15,26 6-1 16,5 6-1-16,11-9 2 16,9-1 1-16,-1-5-2 15,-2-12-2-15,-4-11-2 16,-4-1-1-16,-13-15-1 15,-8-4-2 1,-16-6 0-16,-13-17 0 16,-14 3 0-16,-12 0 0 15,-11 2-1 1,-21-5 0-16,-18 12 0 15,-13 8 0-15,5 11 1 16,-13 11 1-16,-2 18 1 16,21 19 0-16,8 13 0 15,8 14 0-15,0-8 0 16,19 14-2-16,14 1 1 15,15 6-2-15,31 2 1 16,0-4-3-16,16-1-2 16,9-12-3-1,-3-5-1-15,-5-8-2 16,-7-17-7-16,-13-6-3 15,-5-12-10-15,-13-18-12 16</inkml:trace>
  <inkml:trace contextRef="#ctx0" brushRef="#br0" timeOffset="163859.6248">16990 9850 84 0,'-18'-27'93'15,"9"27"-12"1,-7 2-4-16,-15 6-1 16,4 6-30-16,0 14-7 15,-2 6-7-15,4 1-7 16,17 6-9-16,10 4-3 15,2-10-6-15,19 4-1 16,16-5-2-16,11-11 0 16,4-4 0-16,1-13 0 15,9-14 1-15,1-7-2 16,-8-5-1-16,1-8 0 15,-2-9-1-15,-2-5-1 16,-9-3 0 0,-3 8 0-16,-7 4 0 15,-2 15 0-15,2 13 0 16,4 8 0-16,-1 12 0 15,-1 18 0-15,-17 3-1 16,-3 4 0-16,-5 7-1 16,-12 4 0-16,-12 0-5 15,-3-2-1 1,-7-8-2-16,-9-7-6 15,0-11-6-15,-11 0-10 16,11-4-11-16</inkml:trace>
  <inkml:trace contextRef="#ctx0" brushRef="#br0" timeOffset="164203.556">16688 9358 121 0,'17'16'101'16,"-17"-16"-9"-16,0 0-2 15,0 0-7-15,16 8-33 16,28 2-9-16,12 17-7 15,24 13-9 1,17-10-6-16,9 1-5 16,-1 3-3-16,3 0-4 15,-5-5-4 1,-12-2-1-16,-2-4-2 15,-6-5-2-15,-13-5-4 16,-18-4-6-16,-3-4-4 16,-22 3-10-16,-4-10-12 15,-9-1-17-15</inkml:trace>
  <inkml:trace contextRef="#ctx0" brushRef="#br0" timeOffset="164499.4968">17333 10025 146 0,'-35'22'109'0,"35"-22"-10"16,0 0-7-16,2-24-5 15,-2-8-38-15,0-16-11 16,9-16-8-16,3-19-7 15,7-12-4-15,-1-6-4 16,-8 7-5-16,-3 8-3 16,-14 6-4-16,3 13-1 15,-2 13-2 1,-6 7-2-1,-5 13-3-15,5 3-6 16,-5 16-10-16,-3 1-14 16,3 14-22-16</inkml:trace>
  <inkml:trace contextRef="#ctx0" brushRef="#br0" timeOffset="170161.3627">20050 9571 81 0,'20'-22'84'0,"-20"22"-14"16,0 0-7-16,0 0-3 16,0 0-32-16,0 0 0 15,0 0-3-15,0 0-3 16,0 0 1-1,-8 0-2-15,8 0-2 16,0 0-4-16,0 0-3 16,0 0-3-16,-10 0-4 15,6 11-2-15,-5-2-3 16,9 2 0-16,2 8 3 15,-2-13 1-15,4 0 1 16,9 10 1-16,10-7-1 16,3 0 0-16,-1-15-1 15,-2 1-2-15,0-13-2 16,0 1 1-16,-3-5 1 15,-5 8 0-15,-1-6 1 16,-10 1 2 0,-10 1-1-1,0-6 2-15,-2 3-1 16,-7 19-1-16,-12-7 0 15,-6 10-1-15,-4 2-1 16,2-1-1-16,0 17 1 16,0-2-2-16,-3-3 0 15,14 1 0-15,-1 7 0 16,6-2 0-16,11-12 0 15,4 15 1-15,12-4-1 16,0-2 1-16,13-8 0 16,0 0 1-1,16-9-1-15,-4-7-1 16,2-6 0-16,-4-16 0 15,0 12 0-15,-6-13 0 16,0 2 0-16,-9-7 0 16,-5 7 0-16,-9 1 1 15,-4 1-1-15,-7-2 0 16,-3 2 1-16,-13 7 1 15,0 0 0-15,-4 10 0 16,-2 14 1-16,0 1-1 16,0-6 0-1,2 12-1 1,13-1-1-16,5-1 0 15,3 13 0-15,10-3 0 16,0 6 0-16,13 5 0 16,3-15 0-16,15 2 0 15,-10-11 1-15,2-3-1 16,-6-4 0-16,-1-4 1 15,-1-4-1-15,-11-14 1 16,-2-3-1-16,6 7 0 16,-20-9 0-16,0 10 1 15,-11 5 0 1,-4 3 2-16,-6-4-2 15,0 2 2-15,-2 15-1 16,6 2 0-16,0 5-1 16,5-2 1-16,-1 8-2 15,8 5 0-15,13 1 0 16,7 6 0-16,9-18 0 15,1 6 0-15,5 2 0 16,17-10 0-16,5 8 0 16,-5-21 1-1,-4 2 0 1,-6-9-1-16,-4 0 1 15,-3-1-1-15,-11-10 1 16,3 4-1-16,-12-4 0 16,-4-6 0-16,4 2 0 15,-4-1 0-15,-5-1 0 16,-11 14 0-16,5 4 0 15,-5 10 0-15,-7 6 0 16,6 12 1-16,5 9-1 16,3-4 1-16,3 14-1 15,6-9 0 1,10 5 0-16,6-4 0 15,1-4 0-15,14-10 0 16,6 4 1-16,-2-8-1 16,-7-14 0-16,5-5 1 15,-8-7-1-15,-4-4 1 16,-11 0 1-16,-6-2-2 15,-6 0 1-15,-5-2 1 16,-9-6-1-16,-7 10 0 16,-2-1 0-1,-6 15 1-15,-1 4 0 16,5 4-2-1,-2 6 2-15,11 10-2 16,-1-5 1-16,4 11-1 16,9 23 0-16,6-17 0 15,6-7 0-15,6 0 1 0,5 4-1 16,11-5 0-1,-1-12 0-15,8-4 0 16,-2-8 0-16,-6-12 0 16,-3-10 1-16,5 0 0 15,-12-6-1-15,-11-2 0 16,-8 0 3-1,3 4 0-15,-42-4 5 16,8 36-3 0,6 1-1-16,-2 0-2 15,8 13 1-15,-2 4-2 16,15-1 0-16,5 7 0 15,12 7 1-15,3-7 1 16,4-7 0-16,13 0-1 16,0-10 0-1,2-6 0-15,0 5-1 16,-9-1 1-16,7-10-1 15,0 0 0 1,8 1-1 0,-25-2-1-16,-6-4-1 15,4 10-1-15,1-9-5 16,-11-3-5-16,6-3-11 15,-2 3-17-15</inkml:trace>
  <inkml:trace contextRef="#ctx0" brushRef="#br0" timeOffset="172905.8137">20798 8732 99 0,'0'-8'86'16,"0"8"-13"-1,0 0-5 1,0 0-3-16,0 0-34 15,0 0-4-15,-8 8-5 16,4 9 1-16,-3 2-4 16,1 9-2-16,2 1-1 15,2-3-2-15,4 5-3 16,0-1-4-16,2-12-1 15,4-4-2-15,7-3-2 16,1-12 0-16,1-10 0 16,4-14 0-16,1-1-2 15,-7-4 2-15,-5-4 2 16,3-3 0-1,-5 6 2-15,-6 3 1 16,-6 0 2-16,-4 9-1 16,-7-1-2-16,-4 13-1 15,-5 8 0-15,-1 10-3 16,0 3-1-16,0 6-1 15,0 3 0-15,9 7 1 16,4-2-1-16,5 0 0 16,5 0-1-1,6-1 2-15,5-6-1 16,5-1 0-16,9-8 0 15,-2-10 2 1,5-7-1-16,-7-7 0 16,2-5 1-16,-9-2 0 15,-6-10 0-15,-2 4 0 16,-8-3 2-16,0 3 0 15,-6-4 1-15,-5 11 0 16,-12 3-1-16,-1 12-1 16,3 12-2-16,0-1 0 15,2 7 0-15,5 10-1 16,3 0 0-16,5-3 1 15,6-2-1-15,8 5 0 16,4-4 0 0,23 0-1-1,-10-18 0-15,-7-8 0 16,-1-7-1-16,1 7 1 15,-10-3 1-15,-4 4 1 16,-2-3 2-16,-6 9 1 16,0-2 0-1,-5 11 1-15,-1-3-4 16,1 7-2-16,5-4-7 15,-2-5-11-15,8-6-19 16</inkml:trace>
  <inkml:trace contextRef="#ctx0" brushRef="#br0" timeOffset="174442.5057">21590 8008 97 0,'-7'0'88'0,"10"0"-15"16,-1 0-4-1,-2 0-1-15,2 0-33 16,-4-2-2-16,2 2-1 15,0 3-4-15,0-3-5 16,0 13-5 0,4 1-5-16,6-2-2 15,13-4-3-15,8-2-3 16,0 2 0-16,-2-11-2 15,6-2-1-15,-8-3 0 0,0 1 0 16,-9-9 1 0,-1-2 0-16,-11-4 3 15,-2 3 1-15,-4 4 0 16,-2-1-1-1,-25-9 4 1,7 24-7-16,-7 1-3 16,-2 6 0-16,2 8 1 15,6 11 0-15,-4 0-1 16,7 3 1-16,5-5 0 15,5 0-1-15,10 0 0 16,0-6 0-16,13 0 1 16,-1-10 0-16,3-6 1 15,5-4-1-15,-1-5 0 16,-6-1 1-1,1-30-2 1,-16 22 2 0,-8 0 0-16,4-5 0 15,0 10 0-15,-13 0 1 16,-4 5-2-16,5 9 1 15,-5 4-1-15,5 10-1 16,3-4 0-16,5 10 0 16,8-10 0-16,6 12 0 15,2-6 0-15,9-4 1 16,-3-8 0-1,5-4 0-15,-2-2-1 16,1-11 0-16,-3-6 1 16,-7 3-1-16,-2-6 0 15,-4-3 0-15,-12 4 3 16,4 2-1-16,-1 6 1 15,-11 3 1-15,-9 11 0 16,0 14-2-16,-8 5 0 16,10 0 1-16,4 4-2 15,5-1 1-15,-3-2 0 16,13-3 0-16,4-3-2 15,6-4 0 1,-4-2 0 0,2-2-2-16,4-3-3 0,9-4-6 15,-3-5-5-15,7-13-13 16,-3-2-16-1</inkml:trace>
  <inkml:trace contextRef="#ctx0" brushRef="#br0" timeOffset="175584.277">22456 7160 102 0,'4'-30'94'0,"-4"35"-14"15,0 0-5-15,0 7-3 16,-10 2-30 0,5 6-6-16,-1 10-8 15,-4-7-3-15,2 5-7 16,-1 1-6-16,9 5-4 15,0-9-2-15,0-5-1 16,9-12 0-16,-1 1-1 16,11-13 1-16,-1-4-2 15,3-12 1-15,-1-10-3 16,-3-4 1-16,-5 3 1 15,-5-6 0-15,-3 6 2 16,-10 5 0-16,-5-2 1 16,3 9-1-1,-11 7 0-15,-8 1-1 16,3 9-3-16,-5 15 3 15,8 4-3-15,0 5 2 16,-1 1-2-16,11 9 2 16,7-1-2-16,6 7 2 15,4-17-1-15,15 3 0 16,-2-20 1-1,12-7 1-15,-4-9-2 16,-3-2-1-16,-3-3 0 16,-4-5 2-16,-11-1 1 15,-12-5 2 1,-25-14 6-1,12 31-7-15,-6 6-1 16,7 9-1-16,-9 8 1 16,6 11-2-16,9 0 0 15,-5 2 0-15,21 6-1 16,-8-4 0-16,4-6-3 15,0-2-7-15,4 1-7 16,0-12-8-16,11-24-14 16,3-7-21-16</inkml:trace>
  <inkml:trace contextRef="#ctx0" brushRef="#br0" timeOffset="176674.059">23033 6417 110 0,'-11'31'98'15,"11"-31"-12"-15,0 0-4 16,0 5-4-16,0 14-38 16,0 8-7-16,6 1-9 15,9-1-10-15,6-13-5 16,-3-8-3-1,-1-3-1-15,12-6-2 16,-5-11-1-16,-3-9 0 16,-8 1 0-16,-1-4-1 15,-6 1 0 1,-2-9 3-16,-12 13-2 15,-2 4 1-15,-3 8 0 16,-3 8-1-16,-11 4 0 16,0 12 1-16,2 4-1 15,7 7 0-15,-3-1 0 16,8-2 0-16,7 0-1 15,4-5 0-15,6-3 0 16,7-9 2-16,-7-6-1 16,6-1 0-16,5-13 1 15,-5 1-1-15,2-7 2 16,-10 0 0-1,-4 9 2-15,2-3-1 16,-8 5 2-16,-4 12-3 16,-5 0 0-16,-6 17 0 15,7-7-3-15,1 8 1 16,7 0-1-1,2-6 0-15,2 2-3 16,4 0-6-16,0-6-5 16,-4-8-11-16,4-3-16 15</inkml:trace>
  <inkml:trace contextRef="#ctx0" brushRef="#br0" timeOffset="177782.8369">24101 5543 91 0,'31'26'94'15,"-31"-26"-16"-15,0 0-10 16,0 0-3-16,-6 9-32 16,-2-1-2-16,-7 3-4 15,-5 15-3-15,7 1-1 16,-5 5-3-16,9-2-6 15,7-1-4-15,6-7-2 16,3-3-3-16,5-10 1 16,-2-9-1-16,9-9 2 15,10-10 2-15,-2 3-1 16,-4-10 1-16,-7-2-1 15,3 2 3 1,-11 3-3-16,-12-2-2 16,0 6-1-16,-15 4 0 15,-4 8-3 1,-6 9-1-16,3 9 0 15,-1 4 0-15,8 2-1 16,7 4 0-16,5-1 0 16,3-2 0-16,11 1 0 15,11-2 1-15,-1-5 0 16,5-1-1-16,-3-8 1 15,-2-9-1-15,5-5 1 16,-11-9 1-16,-7 2 1 16,-8-4 1-1,-3 2 0-15,3 6 0 16,-18 11-1-16,1 3-1 15,-4 6-1-15,0 6-1 16,0 7 0-16,11-4-2 16,4 4-6-16,1-2-8 15,11-1-14-15,-4-6-20 16</inkml:trace>
  <inkml:trace contextRef="#ctx0" brushRef="#br0" timeOffset="181800.0333">24486 5363 67 0,'-33'15'75'15,"33"-15"-19"-15,-4 0-10 16,2 0-1-16,-5 0-39 15,3 11 4-15,-8-6-2 16,-5 7 1-16,5 4-1 16,1-7-1-16,-11 7 2 15,3-4-3-15,5 4-2 16,-3 1 1-16,1-3-2 15,-3-2 0-15,5 4-1 16,5-6 2-16,-11 3 0 16,3 8 0-16,1-7-1 31,-5 0 0-31,8 3 0 15,-1-7-1-15,-3 5 2 16,3 2 0-16,6-3 0 16,-3 2 1-16,-1-5 1 15,-5 1-1-15,1 0-1 16,1 2 1-16,-1-1-3 15,3 1 0-15,-3 6-1 16,-5-9-1-16,5 3 0 16,-1 0 2-16,3 1-2 15,-1 1 1-15,-1-4-1 16,3-3 1-1,3-1 0-15,-19 12 2 16,12-1-1 0,3-2 1-16,0-5 0 15,-3 4 1-15,3 4-1 16,1 2 1-16,-3-4-1 15,3 4-2-15,3-6-1 16,2 10 0-16,-7-12 1 16,1 9 1-16,1-11 1 15,3 1 1 1,0-2 1-16,1 6-1 15,-5 8-1-15,-3-5-2 16,5-6 1-16,-5 1-1 16,1 10 0-16,-3-5 2 15,1-3 0 1,-3 10 0-16,2-18 1 15,1 13 0-15,-5 2-2 16,4-8 0-16,3-8 1 16,-9 15 2-16,4 3 0 15,-3-7-2-15,5 4 2 16,-2 0-1-16,9 1-2 15,-5-6-2-15,1 2 0 16,-3 2 1-16,-4 1 0 16,9 1 1-16,-7-7 2 15,5 1-1-15,5 4 0 16,-7-5 2-1,-1 2-2-15,1-2 0 16,1 0 0-16,3-3-2 16,-7 9-1-16,6-3 1 15,1-4 0 1,0-2-1-16,-1 1 1 15,-4 2-1-15,5 0 0 16,0-1 0-16,1 4 0 16,-3-3 0-16,1 0 1 15,1-5-1-15,-3 5 0 16,5-4 1-16,-1-1-1 15,3 8 0-15,0-7 0 16,-1-2 0 0,-1 1 0-16,4-6 0 15,-3 4 0-15,1 7 0 16,2-10 0-16,1 1 0 15,-1 3-1-15,6-8-4 16,-2-1-10-16</inkml:trace>
  <inkml:trace contextRef="#ctx0" brushRef="#br0" timeOffset="186350.1225">19587 9954 67 0,'2'3'75'0,"-2"-3"-21"15,0 0-6-15,0 0-2 16,0 0-34-16,0 0 3 15,0 0 2-15,0 0 1 16,0 0 0-16,2-3-2 16,-2-4-1-16,8 0 0 15,0-9-2 1,5 2 0-16,3-6-3 15,3 0-1-15,-1 6-2 16,1-6-2-16,0 1 1 16,-1 4 0-16,7-4-1 15,-8-4 0 1,-3 7 0-16,0 4-2 15,1-7-1-15,1 9-1 16,1-3-1-16,2 1 0 16,-1 2 0-16,-3 3 0 15,3-3 0-15,7 0 0 16,-15-3 0-16,7-9 1 15,2 15 0-15,-7-4 1 16,2 0 0-16,-3-3 1 16,5 11 0-16,1-5 0 15,-1-10 1-15,-1 4-1 16,1 0 0-16,-1 3 0 15,-1-2 1 1,3-4-2-16,-5-9 1 16,3 3-1-16,1 12 1 15,-1-6 0 1,-3 0-2-16,-6-2 1 15,11 2 0-15,-5 0 1 16,3-2-3-16,-7-1 1 16,2-3-1-16,3 6 0 15,1-3 0-15,5-3 1 16,2 1-1-16,1 0 2 15,-7 0-2-15,-3 7 0 16,7 1 1 0,-3 0 0-16,-3-8-1 15,3 5 1-15,3 5-1 16,-5 1 0-16,1-1 0 15,3-4 0-15,-1-1 0 16,-1-3 1-16,1-2 0 16,0-4-1-16,-1 7 0 15,7-6 0-15,-7 10 1 16,-1-7-1-16,1 8 1 15,3-6-1-15,-7 1 1 16,1-8-1-16,3 0 1 16,1 12 0-1,1-4 0 1,1 2 1-16,-4-6-2 15,-3 9 2-15,7-6-1 16,-7-2-1-16,2-1 0 16,3 10 0-16,-3-10-1 15,5 12 1-15,-4-1 1 16,-1-4-1-16,5-7 1 15,-5 6-1-15,7-3 0 16,-1 6 0-16,-5-3 0 16,1-8 0-16,5 8 0 15,-6 12 2-15,1-12-4 16,3-4 2-1,-1 10 0-15,1-13 0 16,8-2 0-16,-15 11 0 16,5-4 0-16,-5 8 0 15,5-4 0-15,5 1 0 16,-3-3 0-16,-5 3 2 15,7 0-2-15,-11 1 0 16,7-1 0-16,0-1 0 16,3 1 0-16,3 0 0 15,2 0 0 1,-5-3 0-1,7 3 0-15,-2-3 0 16,-6 1 0-16,-3-1 0 16,5 5 0-16,-2 0 0 15,-3 2 0-15,7-2 0 16,0-2 1-16,-5 0-1 15,-3 2 0-15,9-2 0 16,-1 0 0-16,0-2-1 16,2 1 1-16,2 2 0 15,-5-2 1-15,7 4-1 16,0-8 0-16,-6 4 0 15,2 1 0 1,6-2 0-16,0 2 0 16,0-6-1-16,-2 3 1 15,-7-1 1-15,18-1-1 16,-11 2 0-16,0-3 0 15,-7-2 0-15,-1 3 0 16,-2 2 0-16,-3-6 0 16,13 9 0-16,-12 5 0 15,-3-4 0 1,1-4 0-16,1 8 0 15,-3-3 0-15,-3 1 0 16,6 3 0-16,-7-14 0 16,1 10 0-1,-6 4 0-15,4-3 0 16,7-6 0-16,-9 8 0 15,0-3 0-15,7-1 0 16,-1-7 0-16,-2 17 0 16,-1-6 0-16,-3-8 0 15,6 9 0-15,-1-8 0 16,1 9 0-16,-2-9-1 15,3 4 2-15,-3-7-1 16,15-15-1 0,-11 25 1-1,-3 1 1-15,-1-4-2 16,2-4 2-16,3-1-1 15,-3 6 0-15,5-1 0 16,1-5 0-16,-7 0 0 16,3 1 0-16,-3 2 0 15,-3 2 0 1,2 2 0-16,3-5 0 15,-3 1 0-15,0 3 0 16,1 0-1-16,1 4 2 16,0-6-1-16,-1 2 0 15,-3 2 0-15,2-3 0 16,3 1 1-1,-1-2-2-15,1 1 1 16,-5 3 0-16,4-4 0 16,5 1 0-16,-3-5 0 15,-3 6 0-15,-1 0-1 16,4-8 2-16,-1 2-1 15,-1 8 0-15,-1-5 0 16,-3-3 0-16,4 2 0 16,7 1 0-16,-7-3 0 15,5-4 0-15,-1 9 0 16,-1-11 0-16,1 12 0 15,-9 3 0 1,5-4 1-16,4-8-1 16,-9 7 0-16,5-4 0 15,0 5 0 1,-5-2 0-16,3 6 0 15,2-7 0-15,-5 2 0 16,9 2-1-16,-12-1 1 16,-2 6 0-16,15-5 0 15,-9-3 0-15,2 5 0 16,9-4 0-16,0 12 0 15,-1-13 0-15,-3 3 0 16,-5 1 0-16,-4-10 0 16,15 13 0-1,-7-10 0-15,3 9 0 16,-3-9 0-16,9-5 0 15,0 7 0-15,-7-4 0 16,7 3 0-16,0-1 0 16,-4 10 1-16,-5-6-1 15,7-2 0-15,4-1 0 16,-7 2 0-16,1 3 0 15,1-6 0-15,1 5 0 16,-2 1 0-16,-3-4 0 16,3-2 0-16,-1 1 0 15,5-3 0 1,4-1 0-1,-6 2 0-15,-1 2 0 16,-3-1 0-16,-1 0 0 16,5 5 0-16,-2-2 0 15,-1 0 0-15,5-3 0 16,-4 0-1-16,3 0 1 15,-1 3 0-15,-4-7 0 16,-3 4 0-16,5 3 0 16,3 0 1-16,-3-9-1 15,10 5 0-15,-15 4 0 16,7-14 0-16,-4 8 0 15,1 1 0 1,3-4-1-16,6 4 1 16,-2-3 0-16,4 1-1 15,-1-4-1-15,-5 2 0 16,-4 3 1-16,-5-1 0 15,1 6 0-15,-5 1 0 16,15-8 1-16,-2 5 0 16,-7 5 0-1,3-10 0-15,4 13-1 16,-5-15 1-16,-1 17 0 15,1-4-1-15,-3 6 1 16,1-9 0-16,1-3 0 16,1 0 0-1,-1-6 0-15,0 1 0 16,3 2-1-16,1 3 1 15,0-3 0-15,1 1 0 16,-1 4-1-16,-2 2 1 16,-5-1 0-16,-4-1 0 15,3 2-1-15,-1 0 2 16,-4-6-2-16,3 6 2 15,-3-4-2-15,-4 5 1 16,0 3 0-16,-2 1 0 16,5 2-1-16,1 0 1 15,2-7-2 1,-2 4 1-16,-1-2-1 15,1 0 0-15,0 0 1 16,-4 4 1-16,3-4-1 16,5 5-1-1,-4-5 1-15,-6 3-1 16,7-1 0-16,-3 4 1 15,-2 3 1-15,-4 2 0 16,0-1 0-16,-2 1 0 16,-4 0 0-16,1 0 0 15,-9 3-1-15,0 6 1 16,-7-1 0-1,-2 6 0-15,-4 0-1 16,-4 1 1-16,-8-1 0 16,2 7 1-16,-9-4-1 15,5 3 1-15,2-9 0 16,-5-8 1-16,7 6 0 15,0-1 0-15,-9 1 0 16,-1 0-2-16,-1-7 0 16,7 4 1-16,16 0-1 15,2 5 1-15,3-8 0 16,5-3 1-16,5-3 1 15,10 3-1 1,6 0 2-16,13-1-2 16,-3-15 1-1,13 4-2-15,4-4 1 16,4 4-2-16,-1 4 0 15,1-1-2-15,4 1 2 16,-4 8 0-16,1-5 0 16,7-2 0-16,3 2 0 15,-7-1 0-15,0 4 0 16,-8-6 0-16,-4 2 0 15,-6 5 2-15,-2-2-2 16,-1 1 0-16,-5 0 0 16,-3-1 0-1,-3 0 0-15,3-1 0 16,-8 1 0-16,0 7 0 15,2-10-2-15,-1 8 2 16,-5-4 0-16,0 4 0 16,-3-2-1-16,3 0 2 15,0 13-1-15,3 9-1 16,-3 3 1-16,0 6 0 15,0 9 0-15,0 18-1 16,0-3 2-16,2 7 4 16,4 5 1-1,2-6 0 1,9-4 1-16,-3 0 0 15,-2-10-2-15,-7-1-2 16,1-12-3-16,0-10 1 16,0-6-3-16,-4-1-7 15,0-7-14-15</inkml:trace>
  <inkml:trace contextRef="#ctx0" brushRef="#br0" timeOffset="187845.8233">19469 10160 88 0,'2'-3'85'16,"-2"3"-9"-16,0 0-9 15,0 0-2 1,0 0-31-16,0-17-2 16,2-11-4-16,-2-5-4 15,4-1-3-15,6-5-5 16,1-7-3-16,-1-5-4 15,0-5-4-15,3 3 0 16,3 4-1-16,-5-18-1 16,3 16-2-16,-4 0 1 15,3-2-2-15,1 9 1 16,-3 3-1-16,-3 5 0 15,-2 2 0 1,-2 11 1-16,0 9 2 16,-2 0-2-1,1 3 3-15,-3 15-1 16,-3 1 2-16,-1 3-1 15,-2 14-1-15,-4-4 0 16,-7 10-1-16,1 12-1 16,1 5 1-16,-3 8 0 15,-1 0 1-15,-2 4 0 16,1-4-1-16,5-7 0 15,1-4-1-15,1-5-1 16,7-2 0 0,-2-6 0-16,0-7 0 15,6-7 0-15,-1-2 0 16,3-3 0-16,0-2 0 15,9 0 1-15,-3 7 0 16,10 1-1-16,5-4 1 16,4 7 0-16,8 1-1 15,-2-1 0-15,6-4 1 16,7 4-1-16,-1-2 0 15,-2-8 0-15,3 7 0 16,-11-2 0-16,-10-5-2 31,-3 0-6-31,-1-3-10 16,-11-4-20-16</inkml:trace>
  <inkml:trace contextRef="#ctx0" brushRef="#br1" timeOffset="195708.249">19983 11011 102 0,'-4'-2'90'0,"4"2"-15"16,0 0-6-16,0 0-5 15,-2 10-36-15,2-1-3 16,0 16-5-16,6 1-2 15,-3 2-2-15,17-11-1 16,7-1-3 0,4-5-5-16,8-2 2 15,-1-12-3-15,-3 3 0 16,-2-13 2-16,-6-7 0 15,-9-8 2-15,-5-4-3 16,-11-4 0-16,-2 2-1 16,-4 6-1-1,-3 3 0-15,-13 2-3 16,-7 6 1-16,2 6-2 15,-8 8-1-15,-4 14 0 16,4 11 0-16,8 2 0 16,0 9 0-16,0-1 0 15,7 0 0-15,9 2 0 16,14-5 1-16,9-1-1 15,9-5 0-15,-1-4 1 16,20-8-1-16,-3-10 1 16,-4-2-1-1,-6-12 2-15,-8-8 0 16,-5-10 1-16,5 0 1 15,-11-7-2-15,-3 0 1 16,-12 7 0 0,-1 0-2-16,-2 7-1 15,-19 4 2-15,-4 8-1 16,-10 7 0-16,6 5 0 15,-11 19-1-15,3 13 0 16,12 4 0-16,8 12 0 16,0 6 0-16,17-3 0 15,6-1 1 1,8-7-1-16,38 13 1 15,-13-37-1 1,8-8 1-16,-6-16-1 16,-2-4 1-16,5-4 2 15,-11-10 1-15,-11-13-1 16,-1-1 0-16,-11 5 0 15,-4-6-2-15,-13 1 0 16,-5 9 1-16,1 0-2 16,-22 10 0-16,2 5 0 15,-11 4 1 1,3 4-1-16,-1 10-1 15,7 14 1-15,8 4 0 16,10 11 1 0,9 5-2-16,6 3 1 15,10-8 0-15,6-6 0 16,19-5 0-16,4-7 0 15,13-4 0-15,-3-14 0 16,-2-12 0-16,-6-4 0 16,-4-4 0-16,-8-4 1 0,-4-8 0 15,-15-4 1 1,-10 4-2-1,0 5 1-15,-1-1 1 16,-22 6-2-16,-4 5 0 16,-8 16 1-16,2 6-2 15,6 8 1-15,8 15 0 16,6 7 0-16,5 2 0 15,14 1 0-15,6-2 0 16,13-6 0-16,12-11 0 16,4-9 0-16,-11-8 1 15,10-13 1-15,-1-5-1 16,-19-15 0-1,3-1 0 1,-15-3 1-16,-8-2-2 16,-3 10 1-16,-1 1 1 15,-13 12-2-15,-6 13 2 16,0 13-1-16,4 7 0 15,-8 11 0-15,13 10-1 16,9 3 0-16,3-6 1 16,6-2-1-16,10-2 1 15,9-8-1-15,-1-6 0 16,11-17 0-16,-2-5 0 15,4-2 0 1,-2-12 0-16,-4-40 0 16,-21 31 0-1,0 4-1-15,-13 3 0 16,-11 9 0-16,1 1 1 15,-4 8 0-15,-10 11 0 16,8 4 0-16,2 11 0 16,9 5 0-16,-1 3 0 15,11-3 0-15,12 3 0 16,-2-15 0-16,5 4 0 15,18-6 0 1,-9-9 0 0,9 1 0-16,0-8 0 15,0-6-3-15,-11 1-3 16,3-1-7-16,-7-6-11 15,-3 2-16-15</inkml:trace>
  <inkml:trace contextRef="#ctx0" brushRef="#br1" timeOffset="199114.567">20910 9534 84 0,'20'13'91'0,"-20"-20"-9"16,0 1-10-16,0-4-1 15,0 10-31-15,0 0-5 16,0 0-6-16,0 0-4 16,0 0-3-16,0 11-5 15,0 14-2-15,0 12-4 16,0-1-3-16,6-2-2 15,7-5-1 1,1-5-2-16,1-3-2 16,5-7 1-16,1-3-2 15,-11-19 2-15,7 8 0 16,0-7-1-1,-9-7-1-15,2-10 1 16,0 6-1-16,-10-13 2 16,0 15 0-16,-14-2 2 15,4-3-1-15,-3 6 0 16,-5 10 1-16,-13 10-3 15,4 6 1-15,-2-5-1 16,-6 11-1-16,8 9 1 16,2-5-1-16,2 5 0 15,5-3 0-15,9 4 0 16,7-6 0-16,2-5 0 15,7 1 0 1,3-11 0-16,15-1 1 16,-1-4-1-16,-3-1 1 15,0-6 1-15,0-5 1 16,-5-11 1-16,-8-5 0 15,-8-4 0 1,2-2-1-16,-2 7-1 16,-10-1 0-16,-4 2-2 15,1 13 0-15,-1-5 0 16,-7 12 0-16,0 1 0 15,-1 10 2-15,5 14-2 16,5 10-2 0,3-1 2-16,7 0 0 15,6 1 0-15,7-7 0 16,-3-6 2-16,13 0-2 15,4-7 0-15,-3-10 0 16,-1-5 0-16,-2-9 1 16,-7-6 1-16,-4 1-1 15,-6-7 1-15,-2 3-1 16,-4 12 1-16,-12-5-2 15,3-2 1-15,-3 10-1 16,-5 6 1-16,0 10-1 16,1-2 0-1,1 5 0-15,9 8 0 16,1 7 0-16,5-4 1 15,8-4-2 1,-4-1-3-16,0-4-2 16,0-4-7-16,0-3-8 15,3-9-14-15,-3 3-17 16</inkml:trace>
  <inkml:trace contextRef="#ctx0" brushRef="#br1" timeOffset="200514.287">21807 7910 78 0,'-2'22'89'16,"0"-22"-15"-16,2 0-3 16,-2 0-6-16,-1 2-29 15,-3 8-1-15,-8 1-4 16,6 0-3-16,-5 9-5 15,5 2-2 1,0-5-7 0,6 8-3-16,6-3-4 15,4 1-1-15,2 3-2 16,5-6-1-16,1-1 1 15,1-10-2-15,-3-1 2 16,-1-8 1-16,-1-3 3 16,7-11-3-16,3-2 2 15,-3-5-2-15,-9-3-1 16,-1-3-2-16,-9 2-1 15,-2-6-1-15,-3 11 1 16,-3-2-1 0,-10 11 3-16,-9 0-2 15,-6 6 1-15,2 13 0 16,0 3 0-16,0 6 0 15,4 2-1-15,6 16 1 16,7 1-1-16,3-3 1 16,5-2 0-16,10 1-1 15,2 1 2-15,5-13-2 16,5-6 0-16,9-19 1 15,-2-4-2 1,0-11 1-16,-9-2 0 16,0-4-1-1,-9 1 0-15,-10 0 2 16,-3 0-2-16,-8 8 0 15,-7 3 0-15,-4 3 2 16,-2 13 0-16,6 7 0 16,1 8-1-16,-1 5 2 15,8 3-2-15,5-3 0 16,4 1 0-16,2 2 1 15,6-5-2-15,2-14-2 16,-2 11-4-16,6-11-9 16,3-1-10-1,5-5-18-15</inkml:trace>
  <inkml:trace contextRef="#ctx0" brushRef="#br1" timeOffset="202008.9871">22495 6361 99 0,'-27'0'91'0,"29"0"-17"15,-2 5-8-15,-2 3-4 16,2 3-33-16,-2 4-3 16,2 2-3-16,0 5 0 15,0 1-2-15,0 0-2 16,0 7-4-1,8-13-5 1,-6 0-6-16,3-9-1 0,5 1 0 16,6-9 0-1,1-15 1-15,4-2 0 16,-9-2 2-16,1-9-2 15,1 11-1-15,-4-14 1 16,-6 11-2-16,-10-11 2 16,4 6-1-16,-10 5 1 15,-3 4-1-15,-9 13 0 16,1 11-1-16,-10 7-1 15,12 9 0 1,-4 1-1-16,9 2 2 16,1 12-1-16,9-8 0 15,4 6 0-15,12-4-1 16,3-2 0-16,-3-11 0 15,9-9 0-15,3-2 1 16,-3-13 1-16,4-7 0 16,-11-14-1-16,-2-6 3 15,-1 8-2-15,-9-2 2 16,-9 2 0-16,3 10 1 15,-8 10-1 1,-7 6 0-16,0 3-1 16,5 16 1-1,-1 3-1-15,9 4-2 16,-4 4 2-16,1-2-2 15,13-2 0-15,-2-5 0 16,0-7-2-16,11-3-1 16,-1-14-5-16,-6 0-5 15,4-5-9-15,3-4-13 16,-5-11-20-16</inkml:trace>
  <inkml:trace contextRef="#ctx0" brushRef="#br1" timeOffset="203483.6915">23115 5330 84 0,'-16'-29'91'16,"16"29"-14"-16,0 0-9 16,0 0-6-1,0 0-34-15,0 0-7 16,0 0-7-16,0 6-6 15,0 8-2-15,0 3 1 16,0 2 2-16,0 2 0 16,0 3 3-16,0 2 1 15,12-9-2-15,1 0-2 16,3-11 2-16,9-6-3 15,4 0 0-15,-6-9-1 16,-1-9 0-16,-1-4 1 16,-13-6 2-16,3 0-2 15,-18 16-1-15,3-9-2 16,-6 1 0-16,-7 17-2 31,-16-3-2-31,2 21-2 16,2 9 1-16,-4-3 1 15,6 7-1-15,7 5 0 16,-1 7 0-16,4-10 1 15,9 1-1-15,8-5 1 16,2-3-1-16,7-9 1 16,5-11-1-16,11-6 1 15,2-17 0-15,0-9 0 16,-5-2 0-16,-9 0 0 15,-5-5 3-15,-8 3-1 16,-8-5 1 0,-5 17 1-16,1 8-2 15,-7-8 1-15,-1 21-1 16,1 3-1-16,5 18 0 15,3 2-1-15,-5 3-1 16,14 11 1-16,4-2-1 16,2-8 0-16,0-3 0 15,8-4 0-15,3-5 0 16,-5 4 0-16,-2-8 0 15,-3-5 0 1,1 3 0-16,0-6-3 16,-6 1-7-16,-6 6-11 15,-7 4-20 1</inkml:trace>
  <inkml:trace contextRef="#ctx0" brushRef="#br1" timeOffset="207249.9381">23384 5041 75 0,'-2'-13'78'16,"2"16"-16"-16,-2-3-7 15,2 0-3-15,0 0-37 16,0 0 2-16,0 0-4 15,0 0-4-15,0 0-2 16,0 0-2-16,-15 0-2 16,15 0 2-1,-14 0-2-15,8 0 3 16,-15 0 0-1,0 3 4-15,-1 13-1 16,-7-1 1-16,-4-1-1 0,2 2-2 16,-5-2-3-1,5 6 0-15,3-2-1 16,1-2 0-16,2 4-2 15,-4-1 1-15,4 1 0 16,-4-5-2-16,6-1 0 16,1-1 1-16,-5 2-1 15,4 4 0-15,2 3 0 16,-3-8 0-1,1-1 0-15,4-5 0 16,3 3 0-16,-1 6 1 16,-8-3-1-16,9-5 0 15,-3 2 1-15,1-5-1 16,-3 12 0-16,2-8 0 15,-3 4 1-15,-3-4-1 16,6 7 0-16,-1-5 0 16,3 2 0-16,-8 2 1 15,-4 5 1-15,-6 2 0 16,6-9 1-1,6 3 0-15,3 1-1 16,3 2-1 0,-8-3-1-16,-1-3 1 15,5 0-2-15,6-2-1 16,3-4-4-16,4-8-8 15,1-5-10-15</inkml:trace>
  <inkml:trace contextRef="#ctx0" brushRef="#br1" timeOffset="209064.5745">23339 5267 71 0,'-11'48'80'0,"11"-48"-19"16,0 0-9 0,-2 0-4-16,0 0-37 15,-6 0-2-15,4 0-2 16,-9 0-2-16,-14 0 1 15,11 19-2-15,-7 4-1 16,-2 3 1-16,0-3-1 16,-3 5 1-16,-1-4-2 15,-2 0 0-15,2 3 0 16,0 1-1-1,4-5 1-15,2 3 0 16,-4-3 0-16,0-2 0 16,3 2 1-16,-3 0 0 15,0-1-1-15,0 1-1 16,4-3 2-1,-6-3-2-15,7 3 0 16,-3-6 0-16,0 2 0 16,4-2 0-16,-6 0 0 15,9 0 1-15,-3 1-2 16,5-2 0-16,-3 1 1 15,-8 0 1-15,9-2-1 16,3 0 0-16,1 5 0 16,5-6 0-16,-3 6-1 15,-1-1 0-15,7-5 0 16,-6 1 0-16,4 5 0 15,3-11 0-15,-7 11 0 16,0-3 0-16,10-7 0 16,-9 10 0-1,7-11 0-15,2-3 0 16,0 5 0-1,2-5-1-15,2-8-1 16,-2 5-4-16,0 0-8 0</inkml:trace>
  <inkml:trace contextRef="#ctx0" brushRef="#br1" timeOffset="213126.7613">19996 11312 67 0,'14'17'79'16,"-14"-17"-20"-16,0 0-7 15,0 0-3-15,0 0-37 16,0 0-3-16,0-8 0 15,0-9-3-15,0 6-1 16,0 3 3-16,0-1 0 16,0 3 2-16,0 1 1 15,0-1 3-15,0 1-4 16,0 2 0-16,0 0 0 15,0 0 0 1,0-5 0-16,0 7 0 16,0-1-1-16,0-10 1 15,0 7-2-15,0 1-2 16,0-3-1-16,0-2 0 15,0-5 0-15,0-1-1 16,0 1 0 0,2-3 1-16,-2 1 0 15,7-1-1-15,-1 0 0 16,4-8-1-16,5 4 0 15,-5-3-1-15,-6 7-2 16,-2-1 0-16,4-3 1 16,-2 3-1-1,-8 5 1-15,4-7 0 16,0 6 0-16,7-3 0 15,-7 5 0-15,0-8 1 16,12-11 0-16,-6 11-1 16,7-5-1-16,-1-6 2 15,-8-2-1-15,2 4-1 16,9 12 0-16,3-10 0 15,-9 4 0-15,-3-6 0 16,-2 10 0-16,0 16 1 16,-2-13 1-16,2 6 1 15,-10-1-1 1,6-8 1-16,2-7 0 15,-2 1-2-15,8 5-1 16,-3 0 0 0,7-2 0-16,0 5 1 15,-3 0-2-15,-3 0 1 16,8 4 1-16,-10-7-1 15,3 5-1-15,-1-2 2 16,8 3-1-16,-7 7 0 16,-5 1 0-16,-4 2 1 15,2-4-1-15,0 5 0 16,0 3 1-1,0 0 1 1,2 0-1-16,-2 0 0 16,2 0-3-16,-4-2-1 15,6 2 0-15,-4 0-1 16,4-1 0-16,-4 1 1 15,0 0 1-15,0 0 0 16,0 0 1-16,0 0-1 16,0 0-6-16,0 0 1 15,0-3-1-15,0-1 0 16,2-3 0-16,-2 5 4 15,2-10 0 1,6-5-31 0</inkml:trace>
  <inkml:trace contextRef="#ctx0" brushRef="#br1" timeOffset="213704.6457">20308 11163 67 0,'-19'26'82'15,"19"-24"-21"-15,2 1-5 16,-4 3-8-16,4-4-33 15,1 2-3-15,-1-4 2 16,0-6-2-16,6-11 4 16,6-6 6-16,1-13 1 15,-3-6 5-15,5-6 0 16,1 0-3-1,3-17-6-15,-2 8-3 16,-5-7-5-16,1-12-6 16,1 2-3-16,5-2-1 15,-7-2 0-15,1-4-1 16,1-2 0-16,3 7 0 15,-5-8 1-15,1 4-1 16,1-4 0-16,-1 4-2 16,-3 7-3-16,7-1-10 15,-3 15-7-15,-3 15-11 16</inkml:trace>
  <inkml:trace contextRef="#ctx0" brushRef="#br1" timeOffset="214089.5687">20645 10157 118 0,'-10'-20'88'16,"14"12"-10"-16,2-6-4 15,6-22-4-15,11-4-37 16,2-8-4-16,2-3-5 15,0 1-8 1,-3-6-3-16,12 0-5 16,-3-2-2-16,-6-8-1 15,1 9 1-15,-7 0 2 16,6-15-1-16,4 6 0 15,-6 4-2-15,4-2-3 16,-9 1-3 0,-5 5-7-16,-3 13-8 15,-3 5-10-15,-1 7-11 16</inkml:trace>
  <inkml:trace contextRef="#ctx0" brushRef="#br1" timeOffset="215630.2596">21094 9461 84 0,'0'-16'85'0,"0"16"-11"16,0 0-3-16,0 0-2 15,0-8-29-15,6-15 0 16,2-14-3-16,11-10-6 16,1-10-4-16,11-7-6 15,-8-5-4-15,12-3-5 16,-4-5-1-16,0-2-4 15,8-2-2 1,-8 4-2 0,7-7-1-16,3 3-3 15,-8 16 0-15,0 9-4 16,-6 4-4-16,0 7-4 15,-11 3-8-15,-3 11-9 16,-7 11-8-16,2 9-9 16,-4 5-1-16,1 6 1 15,-3 4 11-15,6-1 17 16,0 11 19-16,-2 5 16 15,5-13 13-15,3 7 41 16,-8-10-35 0,-4-6-3-1,7 3-4-15,3-13-4 16,1-5-7-16,3-9-5 15,-3 1-3-15,11-5-4 16,-3-11-2-16,2 0-2 0,2-3-1 16,-3 0 0-1,-5 0 0-15,-1 0 0 16,1 5 0-16,-7 0 0 15,-2 4 0-15,-1 7 0 16,3 4 0 0,-6 3-2-16,0 10-2 15,7-2-2 1,-3 4-5-16,-10 6-4 15,2 4-4-15,-6 0 2 16,4 6-1-16,-3 6 4 16,7-9 6-16,-2-1 8 15,0 0 7-15,0-2 4 16,0 0 4-16,-2-7 0 15,2-5 0-15,7-21-5 16,-5-1-3-16,2-3-2 16,6-3-2-16,3-11 0 0,7-10 1 15,7 4 0 1,2-8 0-16,-10 0 0 15,5 4-3 1,-7 2 1-16,14 3-1 16,-8 5 0-16,-5 14-1 15,-9 0 0-15,1 6 0 16,2 9-2-16,-3 10-2 15,-16 1-3-15,7 14-5 16,0 0-2 0,0 9-2-16,-2 5 2 15,2-3 3-15,0-7 5 16,0-4 6-16,0 4 6 15,0-5 5-15,0-2 1 16,-2-25 15 0,2-1-17-1,0-56 0 1,0 37-8-16,17-8-1 15,3-11 0-15,5-2-1 16,-6 1 1-16,10 3-1 16,0-7 1-16,-4 6-1 15,-5 5 0-15,-1 12 0 16,-5 3-1-16,-1 10 1 15,-7 7-1-15,4 4-1 16,-8 13 0-16,5-7-1 16,-3 5-2-1,-2-1-1-15,2 3 2 16,2-1 0-16,-2-4 3 15,4-4 1-15,1 4 1 16,-5-5 1 0,6-6 1-16,3-9 0 15,1-5 3-15,3-7-1 16,5-7-1-16,-3-4 1 15,4-7-2-15,-1-9 0 16,7-1-2-16,-6-8 0 16,6-3 1-16,2-5-1 15,-2-11 0-15,2 9-1 16,-2-1 0-1,0 11 1-15,4 3-1 16,-8 11 0-16,0 14 0 16,-1 3 0-16,-1-1 0 15,-6 14 0-15,-1-3 0 16,1-1 1-16,-3 11-1 15,-8 5 0-15,7 0-1 16,-3 7 1-16,-4 4-1 16,-4 5 1-16,1 3-2 15,-1 5-2-15,-4-3-2 16,6 1-4-1,-4-3-5-15,-2 4-3 16,2 3-6 0,0 0-5-16,0 0-10 15</inkml:trace>
  <inkml:trace contextRef="#ctx0" brushRef="#br1" timeOffset="225731.2366">3822 9290 126 0,'-58'11'104'16,"40"1"-18"-16,-9 12-10 15,-2 14-1-15,-10 24-35 16,-1 13-21-16,-7 18-3 15,5 9 0-15,3 7-5 16,6-1 2-16,6 7-1 16,13-16 1-1,12-10 0-15,6-10-4 16,17-16-4-16,5 1-1 15,10-29-3-15,7-4-4 16,2-20-7-16,7-15-10 16,-2-17-18-16</inkml:trace>
  <inkml:trace contextRef="#ctx0" brushRef="#br1" timeOffset="226330.1165">4207 9758 163 0,'10'-23'107'16,"-12"18"-14"-16,2-1-9 16,0-20-6-16,17-10-47 15,3-6-8-15,11 5-5 16,19 0-5-16,6 4-1 15,-5 12-4-15,5 8-2 16,-8 37-2-16,-11 19-1 16,-12 20 0-1,-11 18 0-15,-16 11 1 16,-14 2 2-16,-13 10-1 15,-15-5 0-15,-20-6-1 16,0-17-1-16,0-18-1 16,2-18-2-16,12-8-1 15,-1-24 0-15,7-3-1 16,15-14 1-16,9-19 0 15,15-11 1-15,24-4 0 16,0 2 2 0,12 1 0-1,14 0 0-15,-1 12-1 16,5 4 0-16,5 3-1 15,-4 8 0-15,-3 10 0 16,7 9 0-16,-5 8 0 16,-9 3 0-16,1 2-4 15,-6-3-3-15,5-6-3 16,-12 0-8-16,-5-4-8 15,4-20-12-15,-4-5-13 16</inkml:trace>
  <inkml:trace contextRef="#ctx0" brushRef="#br1" timeOffset="226578.0669">5009 9851 108 0,'0'14'102'0,"0"-14"-6"16,0 0-3-16,0 0-4 16,0 5-32-16,0 18-7 15,0 8-12-15,0 6-10 16,0 10-6-16,0 3-4 15,2 10-2-15,-2-1-5 16,0 1-1-16,4 1-3 16,-4-8-2-16,0-18-3 15,0 4-1 1,0-23-4-1,0-3-5-15,-6 1-12 16,2-9-12-16,2 4-20 16</inkml:trace>
  <inkml:trace contextRef="#ctx0" brushRef="#br1" timeOffset="226963.9897">5511 9334 169 0,'-25'20'110'0,"25"-20"-15"15,2 0-9-15,-2 0-6 16,5 17-43 0,1 23-7-16,0 10-6 0,-4 10-1 15,-12 97 18 1,8-75-25-1,-3-3-3-15,-1-3-3 16,0-13-4 0,4-10-2-16,2-8-2 15,0 17-9 1,0-37-5-16,0-11-7 15,2-13-12-15,8-16-16 16</inkml:trace>
  <inkml:trace contextRef="#ctx0" brushRef="#br1" timeOffset="227363.9094">5792 9329 177 0,'-6'1'113'0,"4"3"-16"16,-6 16-8-16,-3 17-5 15,1 20-48 1,-2 7-10-16,-1 4-8 16,5 2-4-1,6-5-4-15,6-5-4 16,0-2-2-16,7-12-2 15,9-4 1-15,17-19 0 16,3-10 2-16,7-13-1 16,3-6 0-16,10-21 0 15,4-7-2-15,-19-15 0 16,-3 0 0-16,-11-8 0 15,-21-6 2-15,-12-7 1 16,-4 5 1 0,-13 6 0-16,-12 12 2 15,-12-2-4-15,-1 13-2 16,-12 20-1-16,-1 10-6 15,-3 6-8-15,-6 3-9 16,8 5-13-16,8 4-19 16</inkml:trace>
  <inkml:trace contextRef="#ctx0" brushRef="#br1" timeOffset="227818.8184">6030 8972 140 0,'4'0'109'0,"-2"0"-13"16,19 0-4-16,16 0-6 15,21 0-41-15,12 13-17 16,15 11-8-16,-4 8-9 16,-9 11-6-16,-6 14 1 15,-18 16 3-15,-13 23 0 16,-17 3 2-16,-16 16-1 15,-6 0-2 1,-23 0-2-16,-1-7 1 16,-28-7-2-16,8-10 1 15,-1-13-1 1,-28 26 4-16,48-75-5 15,13-1-1-15,1-9 2 16,3-7-2-16,8-2 0 16,-3-6-1-16,14 2 0 15,-10 1 0 1,-3-6-2-16,6-2-2 15,0 1-13-15,0 0-15 16</inkml:trace>
  <inkml:trace contextRef="#ctx0" brushRef="#br1" timeOffset="231241.1335">812 12552 97 0,'-6'50'99'16,"-6"-50"-16"-16,8 4-4 15,4-4-3-15,0 0-27 16,2 0-13-16,-2 0-4 16,0 0-5-16,2-15-4 15,14-21-5 1,44-82 6-1,-27 21-16-15,11-18-5 16,1-9-2-16,1-8-1 16,-3 0-1-16,-8 5-1 15,-2 19 2-15,-8 22-2 16,-6 20 1-16,-7 18 0 15,-1 14 1-15,-5 12 1 16,4 28 2 0,5 14 1-16,30 87 8 15,-24-23-4 1,49 116 8-1,-37-84-10-15,2 1 1 16,0-4-1-16,-2-6-3 16,0-7-1-16,-8-3-3 15,-2-18-2 1,-6-30-7-16,-9-1-5 15,2-24-12-15,-8-12-17 16</inkml:trace>
  <inkml:trace contextRef="#ctx0" brushRef="#br1" timeOffset="231515.0787">707 12039 165 0,'-25'-20'106'15,"25"20"-13"-15,6 0-6 16,9-10-5-16,28 1-45 16,19-5-8-16,19-1-5 15,6 4-8-15,4-2-5 16,6 1-5-1,0-8-7-15,-4 12-7 16,-23-4-9-16,5 1-9 16,-19-17-13-16,-11 0-13 15</inkml:trace>
  <inkml:trace contextRef="#ctx0" brushRef="#br1" timeOffset="231786.0236">1829 11375 97 0,'-20'-9'106'15,"20"9"-9"-15,0 0-2 16,-4-3-7-16,4 3-30 15,0 0-13 1,0 22 13-16,0 40-39 16,6 7-2-1,4 20-3-15,3 10 1 16,7-1-5-16,11 7-2 0,0-3-1 15,2-2-2 1,-2-15-2-16,-12 0-2 16,4-15-1-16,-19-11-3 15,6-20-6-15,-6-11-6 16,7-14-10-16,-22-5-16 15,7-15-19-15</inkml:trace>
  <inkml:trace contextRef="#ctx0" brushRef="#br1" timeOffset="232032.9742">1536 12016 137 0,'-29'0'112'0,"29"0"-15"15,0 0-5-15,4 0-5 16,17-3-36-16,14-5-13 15,19-1-9-15,8-1-5 16,16-1-4-16,5-1-6 16,2 3-4-16,-5 1-4 15,-9-1-2-15,-9 2-3 16,-19 1-3-1,-12 2-6-15,-14 2-10 16,-7-4-16-16</inkml:trace>
  <inkml:trace contextRef="#ctx0" brushRef="#br1" timeOffset="232762.8282">3177 11800 137 0,'-37'-59'114'16,"37"59"-23"-16,0-7-6 15,0-20-7-15,12-12-37 16,15 10-23-16,8-8-6 15,5 17-4-15,3 6-4 16,3 14-1 0,-5 24 2-16,0 11 2 15,7 28 1 1,-15 21 0-16,-6 17-2 15,-13 10 0-15,-12-1-3 16,-14-1 0-16,-19-10 1 16,4-6 1-16,-16-14-1 15,-11-28-1-15,-2-9 0 16,-4-20 0-16,8-22-2 15,3-17-1-15,12-16 0 16,2-13 0-16,14-8 0 16,0-13 0-1,23-1 1-15,2 3 0 16,17 4 1-16,8 11-2 15,21 10 1-15,1 17 0 16,11 12 1-16,9 19 2 16,-1 13 2-16,-2 12 1 15,-6 4 2-15,-6 0 0 16,-15-6-1-16,-8 2-1 15,-6-14-1-15,-10-5-5 16,-7-4-5-16,-6-3-16 16,-6-4-21-1</inkml:trace>
  <inkml:trace contextRef="#ctx0" brushRef="#br1" timeOffset="233696.6414">4054 11383 88 0,'6'8'173'16,"-6"-8"-98"-1,0 6 3-15,0 16-30 16,0 24-4-16,4 24-7 15,6 11-5-15,9 21-7 16,0 14-7-16,8 4-8 16,-3 5-4-16,1-2-1 15,-2-19-1 1,-7-16 0-16,-5-21 0 15,-7-18-1-15,2-7 0 16,2-14 0 0,-1-23-3-16,-1-35-2 15,2-16-2-15,-4-9-3 16,4-13 0-16,5-12-1 15,1-9 1-15,5-1 1 16,10-1 1-16,6 18 1 16,0 2 2-16,0 16 1 15,2 4 0-15,3 25 1 16,-9 23 2-16,6 20 4 15,-6 23 2-15,2 21 1 16,-8 13 3 0,0 11 1-16,-5-1-1 15,-1-6 1-15,-7-9-3 16,-3-7-1-16,-3-11-1 15,-2-9-4-15,0-8-1 16,-2-13-6-16,-6-9-12 16,-4-7-14-16,-1-15-21 15</inkml:trace>
  <inkml:trace contextRef="#ctx0" brushRef="#br1" timeOffset="234041.5721">4986 11639 123 0,'-16'15'104'0,"16"-15"-13"16,0 0-3-16,-7 38-4 16,1 21-34-16,0 12-13 15,6 3-4-15,0 10-7 16,0-6-7-16,4-4-6 15,8-1-2-15,13-13-4 16,12-15-3-16,13-15-3 16,-9-13-1-1,9-23 1-15,0-15-1 16,-3-22 1-16,-10-19 0 15,-6-6 0-15,-12-14 2 16,-21 6 0-16,-8-16 1 16,-1 19 0-16,-24 8-2 15,-8 8-6 1,-5 29-12-16,-12 6-12 15,2 25-16-15</inkml:trace>
  <inkml:trace contextRef="#ctx0" brushRef="#br1" timeOffset="234690.4423">5567 11515 99 0,'-10'-20'78'0,"8"14"-6"15,4 1-7-15,6 5 0 16,-2-14-36-16,13 8 6 16,-1 6-2-16,7 11-1 15,2 15 0 1,-2 31-4-1,-5 12-6-15,-7 11-4 16,-3 10-3-16,1-8-8 16,1 2-3-16,-2-14-1 15,11-11-2-15,10 20-1 16,-12-54-1-1,9-16 1-15,1-14 1 16,2-7-1-16,9-19-3 16,-9-11 1-16,2-14-2 15,2-7-1-15,-10-9 0 16,6-11 0-16,-13-4 2 15,-3 5 1 1,-3 1 1-16,-4 0 2 16,-3 18 2-16,-7 18 3 15,-1 12 0-15,1 19-1 16,2 28 4-16,0 26 0 15,-4 33 0-15,2 3-1 16,6 11 1-16,7 8 0 16,-1-10-4-16,2-1-1 15,11-10-4 1,4-12-4-16,-4-15-7 15,0-7-11-15,3-21-11 16,3-21-16 0</inkml:trace>
  <inkml:trace contextRef="#ctx0" brushRef="#br1" timeOffset="235048.3707">6526 11571 91 0,'-4'-121'94'0,"2"101"-12"16,-2-10 1-16,2 2-2 16,2 5-27-16,0 6-7 15,-2 8-8-15,0 7-8 16,-3 19-5-16,7 19-6 15,9 21-3-15,1 19 1 16,13 13-2 0,-4 10-3-16,4 0-4 15,1-8-3-15,-7-4-3 16,-5-9-3-16,-5-19 0 15,-5-13 0-15,0-7 0 16,-2-20 0-16,-10-19 1 16,2-13-1-16,-1-10 1 15,1-17 0 1,2-12 0-16,4-10 0 15,4-7 0-15,4-6-1 16,11 5 0 0,8 7-5-16,0-1-2 15,2 4-7-15,-7 9-9 16,-7 10-14-16,-3 17-19 15</inkml:trace>
  <inkml:trace contextRef="#ctx0" brushRef="#br1" timeOffset="235442.2919">7374 11254 189 0,'-56'-40'119'15,"41"39"-13"1,-12 1-9-16,-16 6-8 15,-7 16-49-15,-3 13-11 16,-1 7-10-16,4 15-8 16,5 4-2-16,16-4-3 15,8-12-2 1,15-1-1-16,18 5 1 15,9-4 1-15,16 6 2 16,27 2 1-16,13 11-1 16,10 5 0-16,-9 0-1 15,-12-4-3-15,-22 6-1 16,-23-15 1-1,-30-7 0-15,-16-8 1 16,-6-23-1-16,-22-11 1 16,-7-7-3-16,4-14-3 15,2-8-5-15,3-3-10 16,9-3-14-16,9-6-19 15</inkml:trace>
  <inkml:trace contextRef="#ctx0" brushRef="#br1" timeOffset="236264.1275">8591 11138 128 0,'0'-14'100'16,"0"14"-10"-16,0 0-5 15,0 0-6-15,0 19-35 16,-4 29-7-16,2 37-8 16,-4 22-5-16,8 17-6 15,-4 14-1 1,2 0-7-16,4-1-2 15,2-10-1-15,-4-11-3 16,2-14-1-16,5-23-2 16,-1-14 1-16,-2-20-1 15,-6 0 1 1,-4-9 1-1,6-39-1-15,-2-17 0 16,-2-20-1-16,2-13-1 16,0-12 0-16,0-10 0 15,10-15 0-15,5 2 0 16,10-4 0-16,-3 15 0 15,13 17 0-15,5 5 0 16,1 18 1-16,11 14 1 16,-3 17 1-1,3 24 2-15,-11 35 0 16,-3 20 2-16,-18 12 0 15,-14 14 2-15,-14 2-1 16,-10-5 0-16,-9-12 0 16,-10-8 0-16,-15-19-3 15,6-21-1 1,-3-24-4-16,5-6-3 15,13-13-7-15,-2-17-9 16,11-5-9-16,11-13-13 16,9-14-16-1</inkml:trace>
  <inkml:trace contextRef="#ctx0" brushRef="#br1" timeOffset="236616.0571">9335 11763 113 0,'9'3'105'0,"-13"-3"-6"16,4 0-5-16,0 3-7 15,-11 19-32-15,-12 20-12 16,3 9-8-16,-9 14-11 16,4 9-7-16,9-2 1 15,9-4-6 1,11-6-2-16,9-12-3 15,8-12-1-15,18-14-2 16,2-21-1-16,19-11 1 16,-4-21-3-16,-2-18 0 15,-13-7 1 1,-14-11 1-16,-9-5 1 15,-11-11 0-15,-22 2 1 16,3 3 0-16,-13 27-2 16,-12 13-4-16,-9 13-6 15,-10 16-9 1,3 7-11-16,11 11-15 15,13 2-18-15</inkml:trace>
  <inkml:trace contextRef="#ctx0" brushRef="#br1" timeOffset="236942.9917">10067 11264 121 0,'-12'-47'122'0,"10"44"-14"15,2 3-9-15,0 0-10 16,0 0-32 0,0 9-20-1,0 72 8 1,0 15-29-16,0 3 2 15,0 15-2-15,2-4-3 16,6 0-4-16,2-6-1 16,3-14-2-16,-1-8-3 15,7-23-1-15,-5-16-5 16,-5-13-6-16,1-6-6 15,-2-13-10-15,-4-15-19 16</inkml:trace>
  <inkml:trace contextRef="#ctx0" brushRef="#br1" timeOffset="237664.8473">9765 11661 137 0,'-55'11'121'0,"46"-11"-16"16,9 0-9-16,-6 0-9 15,6 0-32-15,10 7-21 16,5 10-7-16,24-1-9 16,13 2-5-1,16 3-1-15,9-9-7 16,9 0-7-1,3-5-7-15,0-9-3 16,2-12-4-16,-8-1-3 16,-19-13-1-16,-12-6 4 15,-11-14 4-15,-18 4 5 16,-9-6 6-16,-12 2 5 15,-8 8 4-15,-11 11 3 16,7 15 0-16,0 7 2 16,-13 28 1-1,0 64 13 1,7-18-14-16,10 102 11 15,6-76-17 1,10-5 0-16,2-3-3 16,13-6-2-16,-10-15-1 15,-1-8-1-15,1-10 0 16,-7-15 0-16,10-4 0 15,-16-17 0-15,3 4 0 16,1-12 0-16,0-8-1 16,8-18 1-1,5-5 0-15,-4-17 0 16,13-10 0-1,-3-5-1-15,46-71 0 16,-24 60 0 0,-3 13 0-16,3 9 1 15,5 22 1-15,-3 8 2 16,1 15 2-16,-11 22 4 15,-2 22 4-15,-12 15 2 16,-4 7 3-16,-5 6 0 16,-9 4-1-16,-3-11-3 15,-4-7-2-15,2-8-3 16,-4-8-4-1,2-6-3-15,-2 0-26 16,0-28-9 0,-2-15-24-16</inkml:trace>
  <inkml:trace contextRef="#ctx0" brushRef="#br1" timeOffset="239295.5202">12649 11747 203 0,'0'0'76'16,"0"0"-8"-16,0 0-2 16,0 0-39-16,0 0-11 15,6-6-3-15,-6 6-4 16,0-7-5-16,-10-23-1 15,-7 4 1-15,-1 7 1 16,-15 8 5-16,-11 11 3 16,3 2 1-1,-58 49 15-15,57 5-18 16,9 18-3-1,2 2 0-15,9 95 4 16,26-89-9 0,8-14 1-16,7-11-2 15,10-10-1-15,10-19-3 16,11-16-7-16,-9-18-7 15,17-14-11-15,0-10-12 16,-13 1-10-16,1-11-3 16</inkml:trace>
  <inkml:trace contextRef="#ctx0" brushRef="#br1" timeOffset="240759.2274">12872 11752 75 0,'-4'-73'82'16,"-4"56"-16"-16,-2 8 0 15,3-22-1-15,-5 5-31 16,8-7 1-16,-4-1-1 15,10 12-2-15,-2 2-5 16,0 8-7-16,2 1-3 16,2 17-2-16,6 28-4 15,3 6 0-15,-3 25-2 16,4 16 0-16,-3 12 0 15,5 3-4-15,1 0-2 16,-1-4-1-16,-5-10 0 16,5-8-2-1,-3-10 0-15,-5-24 0 16,-2-6 0-16,2-6 0 15,-6-11 0-15,1-4 0 16,-6-15-2-16,3-1 0 16,0-14 0-1,-2-12-2-15,2-9 1 16,0-17-3-16,5-18 1 15,1-2-1-15,-2-5-1 16,12-4 1-16,5 11 0 16,0 10 2-1,8 2 1-15,35-13 3 16,-29 67 2-1,0 38 1-15,-4 16 3 16,-2 23 1-16,-2 12 1 16,-2 3 1-16,-7 5-1 15,-1-6 0-15,-7-10 2 16,-2-6-2-16,-8-24 2 15,7-7 1-15,-5-21-2 16,-4-21-1-16,0-12-1 16,-1-20-4-16,3-18-3 15,0-14-3 1,11-20-3-16,1-19 1 15,9-4-3-15,8 11 3 16,10 15 1-16,5 19 1 16,-5 19 3-1,15 18 0-15,-7 18 0 16,-8 15 0-16,3 13 0 15,-3-3 0-15,-14 6 0 16,-2-16 0-16,-7 10 0 16,-4-16 1-16,-1-13 0 15,-11-7-1-15,-13-5 1 16,1-6 0-1,4 4-1-15,-29 9 0 16,3 14 0-16,-11 23 0 16,-9 7 0-16,3 31 0 15,-1 25 0-15,-4 7 0 16,13 7 0-16,10 3 1 15,12-8-1-15,21-9 0 16,4-9 0-16,15-13-1 16,16-16 1-16,8-26 1 15,1-15-2-15,16-26 1 16,-1-14 0-1,-1-12-3-15,-6-13 0 16,-4-15 0-16,-13-18-1 16,-6-6 0-1,-5 6 3-15,-11 21 0 0,-3 18 1 16,-6 20 1-1,-10 36 0-15,2 28-1 16,2 17 0-16,-2 14 1 16,-4 7-2-16,1 12 0 15,7-1-2-15,9-4-1 16,1-4-3-16,6-7-4 15,9-7-4 1,13-11-3-16,1-10-2 16,6-24-3-16,1-10 2 15,-1-19 2-15,-1-18 3 16,-9-15 3-16,-6-8 8 15,-7-24 9-15,-7-22 8 16,-5-5 6-16,-4 10 4 16,-3 18 1-1,-8-28 20-15,1 90-31 16,2 21-4-16,2 17-2 15,-2 13-4-15,-4 21-1 16,8 11 0 0,2 3 1-1,4 6 0-15,-1 13-1 0,5-1-1 16,5-2 0-16,-7-7 0 15,-2-7 0 1,-6-12 0-16,2-13 1 16,-4-8 0-16,-2-12 1 15,-2-9 0-15,-4-8 2 16,2-10 1-16,-7-20 2 15,7-6-1-15,8-17-2 16,8-6 0-16,3-15-1 16,12-7-2-1,8 5-1-15,16-4-3 16,7 6-4-16,-10 20-8 15,-1 4-7-15,-8 11-18 16</inkml:trace>
  <inkml:trace contextRef="#ctx0" brushRef="#br1" timeOffset="241383.102">15237 11602 130 0,'13'-73'93'15,"-13"73"-11"1,0-11-7-16,-2-25-4 16,-11-9-39-16,-1 10-5 15,-17 18-5-15,-9 18-3 0,-15 27-4 16,3 28 1-1,-14 12-4-15,10 8 2 16,8 16-2-16,9 2-2 16,12-5-2-16,11-12-3 15,22-9-1-15,10-12-3 16,15-22-1-16,17-24 1 15,2-20-1-15,-3-19 0 16,3-21 0 0,-9-12-2-16,-2-17 2 15,-10 3-1-15,-2-12 2 16,-4 1 1-16,-2 5 3 15,-5 26 1-15,-3 16 0 16,-7 13 0-16,0 27 1 16,-2 24-2-1,8 28 0-15,-3 16-1 16,-3 18-1-16,6 24 0 15,1 15 1-15,-3 18 0 16,-10 12 0-16,-4-6-1 16,-6-8 1-1,-23-11-1-15,-5-17-3 16,-20-13 1-16,-6-21-1 15,-8-20 0-15,-13-21-1 16,11-21-3-16,-1-20-1 16,7-22-5-16,10-27-3 15,17-38-6-15,8-16-4 16,23-11-7-16,12-9-7 15,22-1-4-15,28 12-8 16</inkml:trace>
  <inkml:trace contextRef="#ctx0" brushRef="#br1" timeOffset="241858.0064">15279 11792 84 0,'4'13'91'16,"-6"-4"-11"-16,4-1-6 15,-2 1-3 1,0 21-27-16,14-1-5 15,-1 5-4-15,11-11-5 16,5 1-8-16,9-9-2 16,1-12-8-16,2-12-4 15,3-14-2-15,7-16-2 16,5-6-1-16,-15-6-2 15,-5-5 2 1,7-3 1-16,-22-7 1 16,-5 2 2-16,-18 11 4 15,-6 19-1-15,-19 16 2 16,-8 16-1-16,-13 22-1 15,-1 25 1-15,-5 17-2 16,8 14 1-16,11 14 0 16,10 1-2-16,15-7 0 15,10-3-2-15,13-13 0 0,7-14-1 16,19-7 0-1,7-27-1 1,16-15 1-16,4-24-2 16,4-14 2-16,5-8-1 15,-15-9 0 1,6-3-1-16,-14 2-4 15,-13 5-8-15,-12-12-17 16,-7 1-23-16</inkml:trace>
  <inkml:trace contextRef="#ctx0" brushRef="#br1" timeOffset="242934.7907">2044 12957 108 0,'-41'-45'109'16,"25"32"-14"-16,-15-14-7 15,-9 11-5-15,-18-20-31 16,-4 25-19-16,-6 11-9 16,0 18-9-16,-4 6-6 15,1 20-1-15,5 8-2 16,10 7 1-1,21 10 0-15,8-3 3 16,23-1-3-16,21 8 1 16,14-1 2-1,25-10-2-15,18-3-1 16,21-4 0-16,2-2 0 15,0 4-4-15,-6-5-2 16,-29 10-1-16,-18-5 1 16,-28-4 2-16,-24 6 2 15,-19-16 1-15,-29-4 1 16,-16-14-1-1,-11-18-2-15,-1-10-3 16,-3-11-1-16,4-21-1 16,0 2-1-16,17-9-2 15,8 0-4-15,15-14-6 16,18 4-8-16,17-16-12 15,14 6-15-15</inkml:trace>
  <inkml:trace contextRef="#ctx0" brushRef="#br1" timeOffset="243277.7221">1565 12918 97 0,'-23'-50'184'16,"23"50"-92"-1,0 0-5-15,0-1-30 16,0-1-10-1,0 2-9-15,0 0-13 16,0 19-9-16,0 24 0 16,0 27-2-16,2 17 1 15,9 35 0-15,-3 27 0 16,10-6-3-16,7 0 0 15,-2 8-3 1,2-3-1-16,-3-10 0 16,-3-22-2-16,-2 62 2 15,-13-105-5 1,-4-15-2-16,4-18-3 15,-10-9-6-15,-1-20-10 16,1-10-9-16,-2-21-17 16,6-19-22-16</inkml:trace>
  <inkml:trace contextRef="#ctx0" brushRef="#br1" timeOffset="243589.6597">2522 13084 185 0,'-8'17'117'15,"-3"-14"-16"-15,7 17-8 16,4 19-6-16,0 25-46 15,0 18-13-15,0 40-4 16,4 1-3-16,0 5-3 16,9-1-3-16,-3-4-3 15,1-8-4-15,3-19-4 16,-6-22-6-1,1-12-8-15,3-25-9 16,-8-13-10-16,-2-15-17 16,0-28-19-16</inkml:trace>
  <inkml:trace contextRef="#ctx0" brushRef="#br1" timeOffset="244103.5569">2919 13200 144 0,'-8'6'105'0,"6"10"-12"16,-3 18-3-1,-5 26-5-15,2 23-42 16,-7 7-6 0,13 27-7-16,6-16-8 15,5 8-4-15,7-2-2 16,15-14-5-16,15-13-4 15,14-16-1-15,0-13-3 16,6-17-2-16,-2-28-1 16,4-18 0-16,0-27 0 15,-2-23-2-15,-6-12-1 16,-6-30-2-16,-15-2 1 15,-6-8 0-15,-20-6 2 16,-11 3 1 0,-17-1 2-16,-11 18 2 15,-10 20 1-15,-24 18-1 16,-20 28 1-16,-5 23-1 15,2 26 1-15,-3 16-1 16,17 19 1-16,9 18 1 16,11 19 2-1,10 15 1-15,8 10-2 0,16-3-1 16,13-7 0-1,16-14-3-15,3-10-1 16,6-16-3 0,14-13-1-16,8-13-4 15,-16-16-4-15,4-14-7 16,11-12-8-16,-13-5-9 15,2-1-15-15</inkml:trace>
  <inkml:trace contextRef="#ctx0" brushRef="#br1" timeOffset="244272.5231">3973 13982 64 0,'8'17'191'16,"-24"-2"-50"-16,16-15-19 15,0 0-12 1,0 0-11-16,-4 0-66 15,-17-3-66 1</inkml:trace>
  <inkml:trace contextRef="#ctx0" brushRef="#br2" timeOffset="246976.9815">4823 16797 165 0</inkml:trace>
  <inkml:trace contextRef="#ctx0" brushRef="#br2" timeOffset="257498.8758">6917 14509 102 0,'-4'-17'85'16,"4"17"-15"-1,0 0-6-15,0 0-5 16,0 0-36-16,0 0-6 15,0 11 2-15,0-2-1 16,-2 2 3-16,-3 4 2 16,-9 13-1-16,-13 3-3 15,-10 19-1-15,-13 9-6 16,-14-2-4-16,-14 8-1 15,3 8 0-15,-10 0-1 16,-1-10-2-16,9-1 0 16,11-9 0-16,2-6 1 15,10-12-3 1,13-5 2-16,14-9-1 15,8-8 0-15,7-1-2 16,16 2-1-16,9 3 1 16,7 3 0-16,17 2 1 15,21-3 1-15,-2 2 2 16,12-3 1-1,7 3-2-15,9-1 1 0,3 2-2 16,-8 1-2 0,-7 5-1-16,-10-11-2 15,-6 0-3-15,-15-9-6 16,-8-5-6-1,-10-6-12-15,-4 2-15 16</inkml:trace>
  <inkml:trace contextRef="#ctx0" brushRef="#br2" timeOffset="258414.6926">7384 14360 153 0,'0'22'102'0,"0"-13"-16"15,-4 22-3-15,4 11-6 16,0 17-46-16,0 7-10 15,-8 3-6-15,-7-11-4 16,1-13-3-16,-1-1 0 16,1-5 2-16,-3-22 1 15,9-2-1 1,-2-13-1-16,1-16-2 15,7-23-2-15,2-5-2 16,15-11-2-16,-7-4 0 16,8-10 1-16,-1 10 0 15,16 2-1-15,2 7 1 16,10 8-1-1,-5 4-1-15,9 15 0 16,1 13 0-16,-5 25 0 16,5 17 2-16,-1 20 0 15,-5 36 1-15,-3 6 0 16,-14 10 0-1,-11 8 2-15,-8-5-1 16,-8 1 1-16,-12-5-1 16,-9-5 1-16,-8-17 0 15,-16-16-2-15,-1-13 1 16,-2-15-3-16,5-16 1 15,4-16-3-15,5-14 0 16,7-17 0-16,15-20-2 16,-3-7 1-16,13-8 0 15,19-11 0-15,8-6 1 16,20 5 0-1,13 6 0-15,72-10-1 16,-64 68 2 0,-8 27 0-16,2 20 4 15,-7 16 0-15,-5 3 3 16,-11 1 0-1,-2 7 1-15,-10-10-1 16,-9-12-2-16,-1-10-1 16,-7-6-2-16,-4-6-8 15,-2-17-10-15,-6-9-17 16,-5-14-22-16</inkml:trace>
  <inkml:trace contextRef="#ctx0" brushRef="#br2" timeOffset="259355.5044">8604 14258 105 0,'0'-24'93'0,"0"24"-15"15,0 0-2 1,-7 7-1-1,7 5-32-15,0 20-5 16,7 20-6-16,3 24-4 16,-4 23-6-16,19 30-10 15,2 5-3-15,-6 7-3 16,10-7-3-16,-9-12-1 15,-5-9 0-15,-1-20-2 16,-5-18 1-16,-5-15 1 16,0-22-1-16,0-6 0 15,-4-18-1-15,2-15 0 16,-8-12 0-1,4-10 0-15,0-14 0 16,0-13 0-16,0-17-2 16,0-12-1-16,0-7 0 15,4-15 0-15,5-2-3 16,3 12 2-16,15 6 0 15,8 16 2-15,4 15 0 16,-1 20 2-16,-1 19 0 16,6 33 2-16,-3 27 1 15,1 17 1-15,-4 13 3 31,2 7 1-31,-16 1 2 16,0 3-2-16,-11-3 2 16,-1-10-3-16,-1-6-2 15,-8-13-1-15,4-13-5 16,-4-20-7-16,7-10-10 15,-12-19-16-15</inkml:trace>
  <inkml:trace contextRef="#ctx0" brushRef="#br2" timeOffset="260723.2308">9544 14679 121 0,'-31'42'104'0,"15"-23"-11"16,12 13-5-16,-5 18-7 15,-7 24-34-15,5 10-14 16,7 0-8-16,8-5-8 16,13-5-6-16,-7-12-3 15,13 2-2-15,6-18-1 16,-2-12-1-1,14-21-1 1,40-36 1-16,-42-7-3 16,-8-18 0-16,-4-9-1 15,-8-21 0 1,-3 1 1-16,-8-12-1 15,-6-11 0-15,-16 10 0 16,-7 9 1-16,-6 19-1 16,-10 14-1-16,-12 20 1 15,-7 30-1-15,6 12 1 16,3 27-1-16,3 1 0 15,7 16 0-15,6 10-1 16,16 11 2-16,5-6-3 16,8 0 3-16,4-7-1 15,17-15 1-15,10-6 0 16,12-18-3-1,-2-7-2-15,9-19-3 16,4-13-3-16,-7-10-2 16,5-15 1-16,-5-6 0 15,-4-19 4-15,-3-6 2 16,-9 1 2-16,-5-14 3 15,-1 4-1 1,-2-5 3-16,-7 15 1 16,-3 14 5-16,-1 14 1 15,-2 15 5-15,-8 16 0 16,-8 25-1-16,4 9-2 15,4 22-4 1,0 11-2-16,-2 5-2 16,-2 6 0-16,4 9-1 15,4-3-1-15,0-2 1 16,12-6-1-16,5-3 0 15,4-13-2-15,4-14-1 16,2-24-2-16,0-20-1 16,10-17-1-16,-4-14-1 15,-4-24 2-15,5-13 2 16,-5-21 0-16,-6 5 0 15,6 3 3-15,-13 1 1 16,-1-1 0 0,-11 20 3-16,-4 19 2 15,5 3 2-15,-7 16 3 16,-4 12-1-1,2 27-1-15,-4 4-2 16,4 20 0-16,-3 18 0 0,6 14-2 16,-3 10 1-1,0 5 0-15,4 4-2 16,-4-7 0-16,8-13-1 15,21 1-2-15,2-10-1 16,-2-17-4-16,0-8-2 16,6-14-2-1,6-17-1-15,-8-12 1 16,7-24 2-16,-11-14 4 15,4-13 2-15,-9-9 1 16,1-13 0-16,0-6 0 16,-2 1 1-16,-11 15 2 15,-1 7 1-15,-5 22 2 16,2 10 3-16,-6 17 4 15,-4 12-2-15,2 16 1 16,0 10-3-16,0 24-2 16,0 27-1-16,0 6 0 15,2 7-2 1,0 6-1-16,6-2-2 15,3-2 1 1,1 0-2-16,3-9 1 16,-5-18-1-16,-4-7 0 15,-2-22 1-15,-2-9 0 16,0-7 0-16,-4-23 2 15,-2-7-1-15,4-12 0 16,2-28 0-16,-2-9-1 16,11-8 0-16,3 6-1 15,7-11 0 1,6 7-2-16,8 9-1 15,-4-5-5-15,0 15-4 16,-4 5-9-16,-3 15-10 16,1 8-14-16,0 13-14 15</inkml:trace>
  <inkml:trace contextRef="#ctx0" brushRef="#br2" timeOffset="261154.1446">11802 14445 179 0,'-13'-34'116'0,"1"23"-11"15,-5 5-12 1,-8 1-6 0,-10-1-48-16,0 5-11 15,-2 2-11-15,-11 13-5 16,7 3-4-16,0 14-1 15,3 6-3-15,10 8 0 16,5 2-2-16,15 2-1 16,16 4 0-16,-2 5-1 15,21-12 0-15,18-4 0 16,11 3 0-16,2 4 0 15,0-2 0-15,-4 7 0 16,-7 4 1 0,-16-3 2-16,-4 49 8 15,-33-63-2 1,-21-1 3-16,-4-6-3 15,-19-12-1-15,1-11-1 16,-3-10-3-16,-4 1-2 16,11-5-2-16,3-8-2 15,7-8-6-15,11-9-6 16,5-4-12-1,11-2-11-15,14-4-16 16</inkml:trace>
  <inkml:trace contextRef="#ctx0" brushRef="#br2" timeOffset="261491.0772">12316 14606 121 0,'-16'24'104'16,"16"-24"-3"-16,2 0-5 15,-2 0-4 1,0 0-37-1,0 0-10-15,0 0-17 16,0 0-17-16,0 6-17 16,2-8-24-16</inkml:trace>
  <inkml:trace contextRef="#ctx0" brushRef="#br2" timeOffset="261724.0306">12312 15095 146 0,'-8'-20'106'0,"14"24"-12"15,-6 1-4 1,2 1-8-16,8 0-42 15,-5 4-11-15,-5 0-13 16,2-8-11-16,0-2-18 16</inkml:trace>
  <inkml:trace contextRef="#ctx0" brushRef="#br2" timeOffset="264817.4109">13327 14316 121 0,'17'56'96'0,"-17"-56"-13"15,0 0-3-15,0 0-6 16,0 0-38-16,0 2-6 15,0 13-7-15,0 2-7 16,0-9-5-16,0 0-2 16,0-7-2-1,-2-2-3-15,-5-16-1 16,-7-3-1-16,-3-8-2 15,-9-2-1-15,-12 10 0 16,3 5 0-16,-6 13 0 16,2 16 0-16,-1 20 1 15,-1 24-1-15,6 16 0 16,6 22 1-1,14 10 0-15,11 8 0 16,6-4 1-16,9-4 0 16,7-18-1-16,19-12 0 15,11-15 0-15,4-30-1 16,6-22-2-1,2-29-6-15,-5-18-3 16,3-24-8-16,-6-13-4 16,-7-9-4-16,3-1 0 15,-1-5 7-15,-5 0 5 16,-15 4 7-16,-5 17 12 15,5-24 30 1,-33 71-9-16,-2 20 1 16,0 21-1-16,-13 20-8 15,6 18-3-15,1 18-6 16,6 2-2-16,6 7-1 15,12-7-1 1,2-2-1-16,15-12 0 16,8-7 1-16,13-13-2 15,2-13 1-15,3-24-1 16,-1-11 1-16,-11-18-2 15,-6-11 1-15,-8-17-1 16,-2-17 0 0,-15-13 1-16,-10-1 1 15,-14-10 1-15,-5 7 1 16,-18 0 1-16,-19 14 2 15,-4 18 0-15,-4 14-3 16,-2 19-2-16,4 20-1 16,6 25-1-1,9 21-1-15,5 23-1 16,11 17 0-16,17 0 0 15,10 19-3-15,10-9 0 16,13-14 1-16,12-7-1 16,6-29-4-16,19-5-2 15,12-26-2-15,2-26-4 16,-2-17-7-16,-10-20-1 15,0-25-1-15,-12-1 1 16,-13-7 4-16,0-5 5 16,-4-7 6-16,-4 1 7 15,-9 4 10 1,1 15 7-16,-5 19 9 15,-2 12 3-15,-6 14 5 16,-4 31-2 0,-2 15-3-16,2 20-7 15,2 24-4-15,-2 18-4 16,5 7-4-16,5 5-1 15,4 8-2-15,1 0-3 16,-5-9 1-16,-4-6-1 16,1-13-1-16,-5-12 1 15,2-24-1-15,-4-13 0 16,-6-12 1-16,-1-16-1 15,-3-16 0 1,-21-76 1 0,21 23-1-16,8-11 0 15,6-11 0-15,2 9-1 16,8 6 1-16,13 13-2 15,8 17 0-15,3 21 1 16,-1 19 0-16,-2 32 1 16,2 28 0-16,-6 26 0 15,-4 13 1-15,-6 4 0 16,-3 4 3-16,-7-13 0 15,-3-8 1 1,2-21 0 0,-1-17 0-16,-7-18-1 15,-4-15-1-15,2-21-1 16,0-15-2-16,2-33-3 15,6-14-2-15,9-13 0 16,5-13 0-16,20-4 0 16,-3 16 1-16,21 22 2 15,-6 29 1-15,-3 30 1 16,-11 35 2-16,-1 28 1 15,-10 30 1-15,-9 7-1 16,1 4 1-16,-15 5 0 16,0-7-3-1,-8-9 2-15,2-22-5 16,2-17-4-16,-2-11-9 15,0-19-16-15</inkml:trace>
  <inkml:trace contextRef="#ctx0" brushRef="#br2" timeOffset="265379.2985">15231 14293 140 0,'-14'10'123'16,"14"-10"-17"-16,0 18-8 15,0 21-8-15,0 18-35 16,0 30-24-1,4 32-10-15,0 4-9 16,10 21-5-16,7 0-2 16,4 0-3-16,-5 2-3 15,-1-11-4-15,0-16-3 16,-7-19-4-16,0-26-2 15,-5-24-4-15,1-15 0 16,-8-19 0-16,-4-15-1 16,0-11 0-16,-5-28-2 15,-5-19 0-15,-5-16-1 16,-3-20 3-16,-3-14 4 15,2-22 9 1,4-24 9-16,9 4 9 16,2 14 7-16,12 24 2 15,0 24 0-15,11 16-1 16,18 8-4-16,16 14-2 15,13 18-2-15,2 8-2 16,9 18-4 0,-13 7-1-16,-7 25-3 15,5 12-2-15,-31 14 2 16,-12 17 1-16,-24 7 5 15,-7-10 2-15,-13 1 5 16,-23-6 0-16,-8-6 0 16,0-13-5-1,0-5-4-15,0-14-4 16,11-4-4-16,-3-16-7 15,2-4-9-15,15-8-8 16,8-3-18-16</inkml:trace>
  <inkml:trace contextRef="#ctx0" brushRef="#br2" timeOffset="266086.1568">16461 14465 140 0,'-23'-42'114'0,"23"41"-14"15,2-8-6-15,13-16-8 0,3-8-37 16,9-6-18 0,17-2-11-16,3-6-7 15,23 8-8-15,3 16-1 16,3 17 0-16,3 18-1 15,-3 32 1-15,-16 25 1 16,-18 31 3 0,-22 18-1-16,-13-2 0 15,-28 0 0-15,-25-6 0 16,1-14 0-16,-21-10 1 15,-5-23-1-15,3-23-1 16,0-15-2 0,6-9-2-16,10-24-1 15,15-12-2-15,14-22 1 16,15-20-1-16,14-14 1 15,15-3-1-15,27-14 1 16,11 9 0 0,26 24 0-16,101-4 1 15,-107 78 2 1,-3 30 2-16,-10 21 2 15,-18 17 4-15,-5 6-1 16,-12 7 0-16,-4-5-1 16,-10-19-1-16,-13-7-3 15,4-13 0-15,1-19-4 16,-5-2-4-16,0-9-8 15,-4-14-12-15,0-24-15 16,-6-7-22 0</inkml:trace>
  <inkml:trace contextRef="#ctx0" brushRef="#br2" timeOffset="271825.0079">21860 8163 88 0,'5'-6'148'0,"-7"6"-90"16,2 0-6-1,0 0-37-15,0 0-7 16,0 0-3-16,0 0-3 15,0 0-2-15,0 0-1 16,0 0 1-16,0 0 0 16,0 0 1-16,0 0 0 15,0 0 3-15,0 0-1 16,0 0 3-16,-3 0 1 15,3 0-1 1,0 0 0-16,-2 1 1 16,0-1-1-16,2 2 0 15,0 1-2-15,0-3-3 16,0 0-8-16</inkml:trace>
  <inkml:trace contextRef="#ctx0" brushRef="#br2" timeOffset="276009.1703">6301 16552 88 0,'35'-9'153'15,"-41"6"-84"-15,2 3-2 16,4 0-29-16,-9 0-2 16,-7 0-3-16,14 0-3 15,-2 4-7-15,6 4-6 16,2 1-3-16,12 2-2 15,11 11-1-15,10 7-2 16,15 2-1-16,6 8-3 16,12-5-1-16,5 5-2 15,5 1 0 1,-5-12-1-16,-11 3-1 15,-6-12 0 1,-17 1-1-16,-14 0 1 16,-11-15 0-16,-11 21 1 15,-18-13 1-15,-12 8 1 16,-10 6 1-16,-8 15 2 15,-17-4-1-15,-6 12 0 16,-11 6 0-16,-3 9-1 16,-11-3-1-16,-2 0-1 15,14-5 0-15,7-1-1 16,12-8-1-1,10-12 0-15,7-2-4 16,8-17-6-16,10-9-11 16,12-2-12-16,11-15-21 15</inkml:trace>
  <inkml:trace contextRef="#ctx0" brushRef="#br2" timeOffset="276689.034">7322 16572 118 0,'-43'-29'102'16,"43"20"-13"-16,0-1-9 15,0-13-3-15,2-14-37 16,20 1-14-16,20 7-9 15,9 1-7-15,16 11-7 16,1 15-2-16,4 21 1 16,-6 27 1-1,-14 24 1-15,-15 18 2 16,-10 16 3-1,-10 8 0-15,-24 3 1 16,-13-1-1-16,-13-10 0 16,-29-14-1-16,-9-15-1 15,-5-23 0-15,-3-24-2 16,9-20-2-16,8-19-1 15,19-20-1-15,12-11-1 16,24-17 0-16,28-17 0 16,10 8 0-16,17 5 0 15,16 16-1 1,20 7 1-16,1 24 0 15,-2 19 1-15,-13 33 2 16,-12 10 1-16,-10 27 1 16,-13 2 0-16,-13-4 1 15,-1-6-1-15,-13-9-2 16,-3-13-1-16,-5-12-5 15,-7-3-8-15,3-18-17 16,2-21-21-16</inkml:trace>
  <inkml:trace contextRef="#ctx0" brushRef="#br2" timeOffset="277705.83">8866 16129 78 0,'-12'-11'163'16,"12"11"-92"0,0 6-2-16,0 22-24 15,2 17-2-15,6 36-4 16,11 30-6-1,-3 27-5-15,5 8-7 0,4 9-10 16,0-5-4 0,-7-10-4-16,-1-19 0 15,-7-17-1-15,-2-19-2 16,1-21 0-16,-5-15 0 15,0-19 0 1,-2-18-1-16,-4-20 0 16,2-13-2-16,0-20 0 15,0-16-3-15,0-27 0 16,0-15-2-16,4-13-1 15,2 5 2-15,19-1 0 16,4 9 3-16,12 20 2 16,-8 10 1-16,9 18 0 15,-1 19 1-15,0 16 0 16,5 29 2-16,-11 22 1 15,0 26 2 1,-12 18 1-16,6 17 1 16,-6 6 1-16,-1 1-4 15,-13-4 0-15,-1-8-4 16,2-21-1-1,-6-14-7-15,5-16-11 16,-3-13-11-16,-6-24-15 16</inkml:trace>
  <inkml:trace contextRef="#ctx0" brushRef="#br2" timeOffset="278081.7545">9761 16510 102 0,'-8'28'92'0,"0"-17"-15"15,-1 11-2-15,9 26-2 16,0 37-31-16,0 16-5 16,0 10-4-16,3 9-5 15,7-9-7-15,4-14-5 16,5-12-7-16,12-15-4 15,2-18-1-15,0-19-2 16,2-25-1-16,2-28 0 16,-1-19-1-16,-3-19-1 15,-9-11-1-15,-5-26 0 31,-13-4 0-31,-12 3-1 0,-10-4 2 16,-18 1 0 0,-13 16 1-16,-13 8-2 15,0 21 0-15,2 15-5 16,13 20-9-16,-11 24-10 15,19 21-13-15</inkml:trace>
  <inkml:trace contextRef="#ctx0" brushRef="#br2" timeOffset="278588.6531">10251 16498 91 0,'-6'-14'198'16,"6"14"-111"-1,0 0-5-15,0 3-30 16,0 26-14-16,0 33-12 16,0 22-10-16,0 14-7 15,2-4-3-15,8 7-3 16,7-6-3-1,2-10 0-15,5-11 0 16,1-18 0-16,12-22-2 16,9-13 1-16,-5-25-2 15,13-17-1 1,-4-24-1-16,-1-14-2 15,-8-14 0-15,-3-25 1 16,-16-7 1-16,7-2 2 16,-14-3 2-16,-5 8 3 15,-4 21 3-15,-6 24 3 16,-6 21 3-16,6 20 0 15,0 29-1-15,-14 15-1 16,12 18-2-16,2 16-1 16,0 13-2-16,0 8 0 15,0-2-1 1,0 4-1-16,2 2-6 15,-2-9-6-15,2-15-8 16,8-9-10-16,5-19-12 16,9-20-10-16,14-24-3 15</inkml:trace>
  <inkml:trace contextRef="#ctx0" brushRef="#br2" timeOffset="278942.5823">11080 16802 78 0,'21'-132'85'0,"-21"109"-13"16,-2-24-3-16,-7-16 0 16,1 5-27-1,0 12 1-15,2 13-1 16,-1 5-5-16,1 19-6 15,0 23-6 1,2 14-7-16,6 17-5 16,0 14-2-16,2 17-2 15,15 26-2-15,-1-6-2 16,-1-3-2-16,4-3-1 15,-5-6-1-15,-3-5 0 16,-3-12 0-16,0-18-1 16,-6-10 0-16,-2-16 0 15,-2-14 3-15,-6-16-1 16,0-13 1-16,4-15-1 15,-4-17 1 1,2-15-3-16,2-4 0 16,6-19-1-16,12 5 1 15,5 9-6-15,10 9-3 16,-2 14-6-1,8 8-11-15,-2 3-11 16,13 13-18-16</inkml:trace>
  <inkml:trace contextRef="#ctx0" brushRef="#br2" timeOffset="279324.5059">11884 16349 105 0,'-12'-34'96'16,"8"31"-8"-16,0-2-5 15,-15 1-5 1,-10 4-32-16,-8 0-8 15,-17 15-8-15,9 14-7 16,7 7-6-16,3 8-3 16,8 7-3-16,7 5-2 15,9 9-3-15,26-6 1 16,12-4-2-16,18 1-1 15,3 6-1-15,5-14-1 16,-1 11 1-16,-4-5-1 16,-11 4 0-16,-12 4-1 15,-11-6 2 1,-6-8-1-16,-24-6 1 15,-5-10-1-15,-28-6 2 16,5-18-3-16,-7-2 1 16,-5-12-2-1,4-17-2-15,2-5-4 16,7-11-7-16,18-3-9 15,0-10-12-15,11-9-19 16</inkml:trace>
  <inkml:trace contextRef="#ctx0" brushRef="#br2" timeOffset="279527.465">12372 16537 24 0,'-39'0'179'0,"22"-7"-68"16,13 7-20-16,4 0-18 15,0 0-23-15</inkml:trace>
  <inkml:trace contextRef="#ctx0" brushRef="#br2" timeOffset="279685.4334">12546 17188 31 0,'-58'26'191'0,"14"5"-59"16,34-32-24 0,4-4-11-16,6 3-17 15,0-7-66-15,-4 9-45 16</inkml:trace>
  <inkml:trace contextRef="#ctx0" brushRef="#br2" timeOffset="281592.0514">13918 16225 91 0,'-16'3'88'0,"16"-3"-9"16,0 0-6-16,-2 16 0 15,2 1-32-15,-4 1-6 16,4 6-3-16,-2-7-7 15,2-8-7-15,-5-3-5 16,5-3-5-16,-4-3-2 16,-4-18-3-1,-11-7-1-15,7-2-1 16,-5-10 0-16,-5 3-1 15,-1 12 0-15,0 10 0 16,-10 18 0-16,-4 22 1 16,6 25-1-16,-12 20 0 15,3 20 0-15,5 12 0 16,14 5 0-1,13-4-1-15,4-20 1 16,29-8 0-16,2-13-1 16,16-18 0-16,7-27 0 15,10-16-3-15,2-32-4 16,6-3-3-1,2-31-2-15,-10-13-5 16,-4-6-1-16,-6-4 3 16,-9 1 4-16,-6 13 3 15,-14 12 6-15,-5 14 9 16,-16 18 2-16,-10 26 4 15,0 26 2-15,1 23 2 16,-9 23-2-16,5 13-2 16,5-2-1-16,8 8-2 15,8-19-4-15,13 4 0 16,8-17-3-16,14-13 0 15,7-21-1 1,4-18 0-16,14-15 1 16,-4-19-1-16,4-24 1 15,-14-3-2-15,-17-10 1 16,-14-16-1-1,-19-4 1-15,-16-5 0 16,-9 8 0-16,-10-1 1 16,-14 15 1-16,-11 17 1 15,-4 25 2-15,-8 18-1 16,1 14-1-16,5 19-1 15,4 26-1-15,9 22-2 16,10 15 0-16,14 8 0 16,17-4-2-1,53 72-12 1,-2-103 0-16,7-12-7 15,6-25-5-15,2-38-2 16,-2-11-3-16,-5-9 1 16,5-13 6-16,-8-16 5 15,-5-10 6-15,-10-5 5 16,0-2 7-16,-4 1 8 15,-6 4 7-15,-15 12 10 16,2 19 4-16,-1 19 5 16,-7 15-2-16,-4 27-6 15,10 15-6 1,-8 18-4-1,6 26-6-15,17 12-1 16,4 13-2-16,0 4-2 16,-13-10-1-16,5-7-3 15,-7-16 0-15,-4-23 0 16,-6-15 0-16,-4-14 0 15,-2-15-1-15,4-28 0 16,-6-16-2-16,8-18 1 16,-2-24-1-16,2-10 0 15,11-13 0-15,7 3 1 16,15 6-1-1,7 24 2-15,-5 20-1 16,6 21 1-16,-3 26 2 16,-1 29-1-16,6 24 2 15,-1 21-2-15,-11 14 1 16,-4 9 1-16,-9 4-1 15,-7-11 0-15,-7-9 2 16,-8-15 1-16,0-21 1 16,0-14-2-16,-13-22 0 15,-1-20 0-15,8-16-3 16,3-22 0-16,8-18-2 15,3-19 0 1,8-3-1 0,17 0 0-16,13 3-2 15,7 23 1-15,13 24 2 16,0 29 1-16,-14 26 3 15,-2 25 0-15,-7 30 3 16,-8 9 0-16,-12 12-1 16,-5-4 0-16,3-3-3 15,-3-19-1-15,-7-4-2 16,-11-23-6-16,2-25-10 15,0-11-12-15,2-27-13 16</inkml:trace>
  <inkml:trace contextRef="#ctx0" brushRef="#br2" timeOffset="282093.951">15961 16323 105 0,'25'-31'107'15,"-30"31"-6"-15,-5 6-4 16,-4 11-6-16,3 22-32 16,-1 16-11-16,6 23-13 15,-7 24-14-15,3 18-5 16,12-6-6-16,-2 12-2 15,2-8-5 1,6 1 0-16,5-12-2 16,-3-8-3-16,5-16-4 15,-15-15-4 1,4-15-6-16,-2-24-3 15,0-13-5-15,6-24-2 16,-12-12 1-16,-4-16 1 16,1-17 2-16,-9-20 4 15,1-21 4-15,-5-26 6 16,3-5 7-16,15-2 6 15,4 17 3-15,13 9 4 16,10 17 3-16,12 7 3 16,23 13 0-16,18 13-2 15,-1 17-3-15,-1 20-5 16,-1 22-1-1,-9 13-4-15,-19 37-1 16,-14 7 2-16,-18 6 3 16,-21 11 4-16,-19-7 3 15,-10-13 0-15,-15-10 1 16,-20-7-3-1,4-21-3-15,2-18-2 16,-1 6-6-16,10-13-6 16,1-13-8-16,8 0-11 15,18-3-17-15</inkml:trace>
  <inkml:trace contextRef="#ctx0" brushRef="#br2" timeOffset="282531.8634">17321 15910 99 0,'-10'-6'114'15,"10"6"-7"1,0 0 88-1,0 31-125-15,0 39-16 16,-5 32-9-16,-1 24-12 16,2 12-4-16,-6 7-5 15,8-2-6-15,-9-24-5 16,3-10-5-16,2-27-8 15,2-21-9-15,2-24-16 16,-4-17-33-16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4F9-9322-4F28-9395-E909CD009EE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A767-B632-4843-9CE7-56F1A9A2D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1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4F9-9322-4F28-9395-E909CD009EE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A767-B632-4843-9CE7-56F1A9A2D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37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4F9-9322-4F28-9395-E909CD009EE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A767-B632-4843-9CE7-56F1A9A2D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3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4F9-9322-4F28-9395-E909CD009EE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A767-B632-4843-9CE7-56F1A9A2D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2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4F9-9322-4F28-9395-E909CD009EE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A767-B632-4843-9CE7-56F1A9A2D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9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4F9-9322-4F28-9395-E909CD009EE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A767-B632-4843-9CE7-56F1A9A2D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3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4F9-9322-4F28-9395-E909CD009EE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A767-B632-4843-9CE7-56F1A9A2D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1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4F9-9322-4F28-9395-E909CD009EE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A767-B632-4843-9CE7-56F1A9A2D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4F9-9322-4F28-9395-E909CD009EE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A767-B632-4843-9CE7-56F1A9A2D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4F9-9322-4F28-9395-E909CD009EE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A767-B632-4843-9CE7-56F1A9A2D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5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4F9-9322-4F28-9395-E909CD009EE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A767-B632-4843-9CE7-56F1A9A2D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2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334F9-9322-4F28-9395-E909CD009EE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6A767-B632-4843-9CE7-56F1A9A2D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5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Systems of Equations 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8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Define the variables (ask yourself what am I looking for in this problem?</a:t>
            </a:r>
          </a:p>
          <a:p>
            <a:pPr marL="514350" indent="-514350">
              <a:buAutoNum type="arabicParenR"/>
            </a:pPr>
            <a:r>
              <a:rPr lang="en-US" dirty="0" smtClean="0"/>
              <a:t>Write the two systems of equations</a:t>
            </a:r>
          </a:p>
          <a:p>
            <a:pPr marL="514350" indent="-514350">
              <a:buAutoNum type="arabicParenR"/>
            </a:pPr>
            <a:r>
              <a:rPr lang="en-US" dirty="0" smtClean="0"/>
              <a:t>Solve the problem using the method of your choice (graphing, elimination, and substitution)</a:t>
            </a:r>
          </a:p>
          <a:p>
            <a:pPr marL="514350" indent="-514350">
              <a:buAutoNum type="arabicParenR"/>
            </a:pPr>
            <a:r>
              <a:rPr lang="en-US" dirty="0" smtClean="0"/>
              <a:t>Explain your answer and check it to make sure the answer makes sense.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09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Bob purchases 100 pens and 200 pencils for $125.  Grant purchases 500 pens and 200 pencils for $425.  How much does each pen and pencil cost?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sum of two numbers is 13.  Their difference is -3.  Find the two numbers.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508320" y="2170080"/>
              <a:ext cx="8469000" cy="40737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9680" y="2158560"/>
                <a:ext cx="8490960" cy="409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706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piggy bank has 16 coins of quarters and nickels.  The value of the bank is $2.20.  How many of each coin is in the bank?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84240" y="1309320"/>
              <a:ext cx="11518560" cy="53614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680" y="1298880"/>
                <a:ext cx="11538360" cy="538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460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Bike rental company #1 charges $1 per hour and an $8 initial fee.  Company #2 charges $2 per hour and a $6 initial fee.  When do both companies charge the same and when is one company better to use than the other?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62768" y="1907628"/>
            <a:ext cx="3843141" cy="386255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0" y="1159920"/>
              <a:ext cx="10993320" cy="5195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0080" y="1149120"/>
                <a:ext cx="11015640" cy="5217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009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190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Systems of Equations Applications</vt:lpstr>
      <vt:lpstr>Steps to Solve</vt:lpstr>
      <vt:lpstr>Bob purchases 100 pens and 200 pencils for $125.  Grant purchases 500 pens and 200 pencils for $425.  How much does each pen and pencil cost?</vt:lpstr>
      <vt:lpstr>The sum of two numbers is 13.  Their difference is -3.  Find the two numbers. </vt:lpstr>
      <vt:lpstr>A piggy bank has 16 coins of quarters and nickels.  The value of the bank is $2.20.  How many of each coin is in the bank?</vt:lpstr>
      <vt:lpstr>Bike rental company #1 charges $1 per hour and an $8 initial fee.  Company #2 charges $2 per hour and a $6 initial fee.  When do both companies charge the same and when is one company better to use than the other?</vt:lpstr>
    </vt:vector>
  </TitlesOfParts>
  <Company>Oldham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of Equations Applications</dc:title>
  <dc:creator>Murt, Lindsey</dc:creator>
  <cp:lastModifiedBy>Murt, Lindsey</cp:lastModifiedBy>
  <cp:revision>6</cp:revision>
  <dcterms:created xsi:type="dcterms:W3CDTF">2015-09-01T16:54:17Z</dcterms:created>
  <dcterms:modified xsi:type="dcterms:W3CDTF">2016-09-08T19:06:43Z</dcterms:modified>
</cp:coreProperties>
</file>