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2-07T16:04:52.2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3277 5077 37 0,'1'-29'20'0,"3"9"1"16,-1 6 3-16,-3 14-2 15,0 0 0-15,0 0 8 16,13 20 6-16,2 21-7 16,1 25-2-16,-5 25-11 15,-2 18 1 1,-7 8-12-16,-2-7 2 15,-4-14-2-15,0-20-1 16,1-18 1-16,3-21 0 16,2-16 1-16,-2-21-6 15,19 20 9-15,1-15 31 16,11-2-8-16,13 2-4 15,12 4-3-15,12 1-13 16,10 2-3-16,3-2-8 16,3 2 2-16,0-4-13 15,-6-3-16-15,-10-5-17 16,-16-8-25-16,-10-7-8 15,-12-14-6-15,-13-18 1 16,-10-14-30-16</inkml:trace>
  <inkml:trace contextRef="#ctx0" brushRef="#br0" timeOffset="320.032">4080 4977 82 0,'0'0'0'0,"-54"-46"25"15,40 38 18-15,5 8-10 16,4 10-7-16,-4 18 3 16,1 28 0-16,-1 29 2 15,1 27-6-15,1 25-4 16,3 15 5-16,1 4-10 15,0 2-2-15,1-8-1 16,1-9-2-16,1-12-6 16,-3-14-2-16,-2-17-2 15,3-24-1-15,1-19-6 16,1-16-23-16,-2-17-24 15,2-22-23-15,0 0-24 16,-4-24-69-16,4 24 169 16</inkml:trace>
  <inkml:trace contextRef="#ctx0" brushRef="#br0" timeOffset="904.0904">5018 5886 130 0,'-1'-39'48'0,"-5"-3"-7"15,-3-4-5-15,-3-3-13 16,-2 2 9-16,-5 2 8 15,-5 8-4-15,-4 10-9 16,-7 10-8-16,-6 16-3 16,-6 19-8-16,-4 24-4 15,-2 26-9-15,1 19 7 16,5 14-3-16,10 8 0 15,13 2 7-15,13-2-7 16,13-13-1-16,-2-96 2 16,47 146-2-16,-15-100 2 15,6-21 0-15,7-23 4 16,6-31-7-16,-1-30-2 15,-3-28 6-15,-5-23 6 16,-4-15-13-16,-2-7-2 16,-7-2 9-16,-5 4-4 15,-8 26 1 1,-8 37 9-16,-3 24-1 15,-4 28 11-15,-2 25-10 16,-2 41-6-16,1 32-2 16,5 15 9-16,6 7-2 15,7-3 7-15,8-11-2 16,10-11-3-16,-34-80-8 15,78 123 13-15,-23-82-6 16,13-16-17-16,2-20-26 16,2-18-28-16,-5-19-25 15,-67 32 89-15,112-110-109 16,-95 42-128-16</inkml:trace>
  <inkml:trace contextRef="#ctx0" brushRef="#br0" timeOffset="1595.1595">5670 4718 71 0,'-20'-2'48'16,"20"2"-14"-16,0 0-4 16,11-7 14-16,20-1 7 15,19-2-12-15,16-2-17 16,5 3-9-16,-2 2-7 15,-8 7 1-15,-14 2-1 16,-14 5 2-16,-13 6 2 16,-15 11 3-16,-13 13 2 15,-22 11-9-15,-12 1 4 16,-6 2-8-16,-1-2-1 15,-1-9 5-15,4-7-2 16,7-8 5-16,11-8 11 16,28-17-20-1,-1 14 22-15,1-14 17 16,0 0-21-16,0 0-18 15,18-34 20-15,20 7-9 16,-38 27-11-16,120-39 12 16,-51 30-5-16,3 14-8 15,-2 9 1-15,-10 11-6 16,-10 7 4-16,-15 11 15 15,-15 7 0-15,-20-50-13 16,-13 131 32-16,-15-62-27 16,-10-8 7-16,-2-12-6 15,-1-13 2-15,3-14-8 16,8-9 4-16,30-13-4 15,-45 6-3-15,33-5-18 16,12-1-29-16,0 0-50 16,0 0-40-16,-10-12-12 15,7-1-70-15</inkml:trace>
  <inkml:trace contextRef="#ctx0" brushRef="#br0" timeOffset="2216.2216">7757 5937 91 0,'0'0'76'0,"0"0"-76"15,25 20 143-15,12 0-54 16,15-3-7-16,15-5-6 16,12-5-27-16,7-5-10 15,0-6-13-15,-6-1-9 16,-9 2-10-16,-45 1-7 15,-26 2 0-15,71-3-2 16,-71 3-85-16,17-2-36 16,-17 2-27-16,14-10 1 15,-7-12-35-15</inkml:trace>
  <inkml:trace contextRef="#ctx0" brushRef="#br0" timeOffset="2767.2767">10192 5471 47 0,'-39'-42'31'0,"39"42"-31"16,-61-88 30-16,13 45 19 15,-7 6-18-15,17 3 3 16,-23 9-3-16,23 8-2 16,3 14-1-16,1 13-2 15,2 15-3-15,-1 9-3 16,8 25 3-16,14 23-8 15,16 19 7-15,24 11 4 16,18 1-4-16,-47-113-22 16,118 221 16-16,-62-120-2 15,-1-4-14-15,-11-4 7 16,-10-5-4-1,-17-9-1-15,-19-11-5 16,-19-17 4-16,-21-21 7 16,42-30-8-16,-86 2 30 15,29-31-20-15,28-20 1 16,10-12-6-16,8-15-4 15,11 76-1-15,-20-186 5 16,37 83-8-16,6-4 3 16,-23 107 0-16,125-224 7 15,-49 114-41-15,1 10-31 16,-5 21-31-16,-9 19-34 15,-5 30 5-15,-6 30-26 16</inkml:trace>
  <inkml:trace contextRef="#ctx0" brushRef="#br0" timeOffset="3263.3263">11062 5720 132 0,'-19'-37'47'16,"19"37"-47"-1,-50-75 44-15,24 45 2 16,-2 6-5-16,28 24-41 16,-76-18 31-16,29 72-8 15,-4 29-3-15,1 23 4 16,3 16-3-16,47-122-21 15,-62 244 17-15,49-137-3 16,17-17-7-16,13-18 1 16,-17-72-8-16,67 71 7 15,-19-77 10-15,5-28-1 16,4-25-11-16,-4-21-2 15,-5-13 4-15,-2-9-11 16,-6-3 4-16,-10-3 4 16,-7 10 1-16,-6 25 5 15,-8 25 11-15,-4 26-6 16,-5 22-10-16,-2 34-1 15,-3 26-2-15,-1 19 0 16,7 11-4-16,5 3 1 16,7-3 4-16,-13-90-3 15,38 157 0-15,1-99-8 16,-6-16-18-1,8-18-10-15,5-14-34 16,8-17-18-16,4-18-20 16,4-17 1-16,1-16-44 15</inkml:trace>
  <inkml:trace contextRef="#ctx0" brushRef="#br0" timeOffset="3777.3777">11877 5280 129 0,'-15'-31'81'16,"5"8"-18"-16,7 1-23 15,14-2-11-15,22-8-4 16,-33 32-25-16,111-53 33 15,-37 35-9-15,-2 13-17 16,-9 18 1-16,-12 24 0 16,-16 21 3-16,-18 25-8 15,-22 17 3-15,-17 3 1 16,-13-6-5-1,-9-11 3-15,-1-15-3 16,1-22 2-16,5-18 4 16,6-16 4-16,9-13 10 15,8-13 3-15,6-12-10 16,13-20-7-16,16-11-9 15,19-10 7-15,16-7-2 16,15-4 1-16,9 18-8 16,-1 16 4-16,2 24 3 15,-5 15 19-15,-4 24 10 16,-34 14 3-16,3 1-6 15,-30 4 6-15,-9-41-36 16,42 71 23-16,-53-44-6 16,15-12-9-16,-23-3-18 15,19-12-42-15,0 0-60 16,0 0-51-16,-11-22-22 15,8-13-92-15</inkml:trace>
  <inkml:trace contextRef="#ctx0" brushRef="#br0" timeOffset="5391.5391">13818 6111 118 0,'17'-8'66'0,"18"6"-14"16,21 0-12-16,15-3-2 16,12-5 2-16,20-2-7 15,18-3-12-15,9 0-13 16,-6 3-3-16,-12 3-3 15,-20 4-8-15,-23 2-13 16,-23 3-12-16,-17 2-15 16,-14-2-9-16,-15 0-18 15,-4-17-5-15,-10-9-37 16</inkml:trace>
  <inkml:trace contextRef="#ctx0" brushRef="#br0" timeOffset="5711.5711">14453 5779 85 0,'-27'5'52'15,"6"7"-8"-15,9 14-7 16,8 14 0-16,6 18-2 15,36 99 7-15,-21-63-1 16,-3 2-4-16,0 1-3 16,-3-9-2-16,0-7-7 15,-2-15-4-15,-4-17-5 16,-2-15 0-16,-1-12-8 15,-2-22-6-15,0 0 2 16,1 15-8-16,-1-15-18 16,0 0-25-16,0 0-55 15,-13-30-35-15,-1-11 11 16,3-3-4-1</inkml:trace>
  <inkml:trace contextRef="#ctx0" brushRef="#br0" timeOffset="7079.7079">16868 6115 84 0,'-31'-43'21'15,"-4"-2"0"-15,-2-3-3 16,-4 1-7-1,-5-2-3-15,-6 1-1 16,52 48-7 0,-129-68 10-16,63 55 0 15,1 16-6-15,2 21-6 16,5 22 0-16,6 23 5 15,6 18-1-15,14 9 3 16,14 7 1-16,15 4-1 16,17-4 3-16,13-6-1 15,54 67-2-15,-25-108 4 16,4-20-4-16,4-30-3 15,-1-28 4-15,-2-25-4 16,-7-23-1-16,-7-16 0 16,-4-12-1-16,-6-7-4 15,-8 0 7-15,-11 2-2 16,-5 6-6-16,-10 11 9 15,-2 16-7-15,-2 26 8 16,-2 17 1-16,3 27 0 16,0 0-2-16,0 0-4 15,-34 88 8 1,27-15 1-1,7 8-3-15,6 7 3 16,7-3-10-16,4-2 1 16,8-7 2-16,12-5 2 15,6-6-5-15,-7-8 0 16,10-9-2-16,71 8-12 15,-73-53-32-15,-9-10-2 16,-4-11 0-16,-5-16-7 16,-5-9-34-16</inkml:trace>
  <inkml:trace contextRef="#ctx0" brushRef="#br0" timeOffset="10808.0807">17163 5456 41 0,'13'-22'18'15,"8"-5"1"-15,13-2-3 16,4 9-5-16,3 11-2 16,4 19-3-16,0 17-3 15,-2 19-1-15,-5 17-2 16,-10 10 5-16,-14 1-5 15,-14 4 3-15,-14 2-1 16,-14-4 0-16,-13-7 0 16,-10-13-3-16,0-17 5 15,3-15-2-15,9-16 3 16,39-8-5-16,-31-1 5 15,15-28 0-15,8-3 2 16,9-1-4-16,9 6 0 16,7 5 6-16,7 4-2 15,7 11 6-15,11 15 0 16,6 13 2-16,3 11-8 15,-1 5-4-15,-1 4-1 16,-4 1-1 0,-3 0 4-16,-8-6-8 15,-5-7 3-15,-8-9-12 16,-4-6-12-16,-17-14-15 15,14 10-6-15,-14-10-3 16,0 0-28-16</inkml:trace>
  <inkml:trace contextRef="#ctx0" brushRef="#br0" timeOffset="13504.3503">3038 6907 22 0,'0'0'15'0,"0"0"1"16,0 0-2-16,7 12 2 15,-7-12-1-15,17 10-3 16,6-3 4-16,6 1 5 16,8-3-6-16,7-1-8 15,-44-4-7-15,108-5 13 16,-45-2-6-16,3 0-2 15,4 0 3-15,5-3-5 16,-75 10-3-16,147-15 1 16,-67 8 2-16,6 0 5 15,2-3-9-15,-1-2-1 16,-20 2 5-1,-2 0-1-15,5 2-4 0,1-1 6 16,1 1-4 0,0 1 1-16,-5 2-3 15,0 0 3-15,-1 0 0 16,-4 5-2-16,0 0 5 15,-2-4 2-15,-1 1 2 16,3-4-2-16,0 2 0 16,3-2-1-16,1 2 2 15,5 0-3-15,-1 0 2 16,8 3-3-16,5-1 0 15,-83 3-3-15,148 5 2 16,-84-3 0-16,-5-2-3 16,0 1 2-16,-59-1-1 15,133 0 1-15,-71 2 5 16,-1-2 1-16,-2-2-2 15,0 2-6-15,2-3 5 16,-2 1-1-16,-1 2-2 16,-3-1-1-16,-4-1 0 15,0 4 4-15,2-4-5 16,-53 2 1-16,110-3 2 15,-55 3-3-15,5 0-2 16,-4-4 5 0,5 3 0-16,-8-3-2 15,-23 6 5-15,11-6-1 16,0 1 1-16,11 0-3 15,6-1-2-15,-2-2 0 16,2 2 1-16,-4 2-2 16,-54 2 1-16,116-3 1 15,-63 5 5-15,-3-1-5 16,-50-1-1-16,101-1 3 15,-49-1 4-15,-1-3-7 16,1 2 2-16,-1 3 8 16,0-2 5-16,-2 4-8 15,1-1-3-15,3 1-5 16,3 0 11-16,-4-4-5 15,7 4-8-15,6-1 22 16,-6-1 0-16,-5 5-13 16,4-3 8-16,2 0 1 15,7-2-6-15,0 2-1 16,-3-2-4-16,-2-2-4 15,-1 4-3-15,2 1 7 16,-63-3-4 0,123-2 5-16,-61 2-1 15,-62 0-4-15,114 2 2 16,-59-4-1-16,3 2-3 15,-1 2 9-15,-57-2-7 16,107 5 1-16,-42-2 8 16,10-1-4-16,-1 3 4 15,-20-1-6-15,4-3-1 16,7 3-1-16,-65-4-1 15,230 3 0-15,-164-3 0 16,-2 3 0-16,1-3 2 16,1 2-1-16,3 0-2 15,3 3 3-15,1 2 4 16,1-1-11-16,-4-2 4 15,-5-3-1-15,-4 3 0 16,-5-4 4-16,-2 3-1 16,-8-1-1-16,1 1 2 15,-47-3-2 1,93 4-2-16,-49-1 4 15,-17 1 2-15,9 1-2 16,10-2-4 0,-46-3 2-16,117 10 2 15,-58-6 5-15,-1-1 1 16,3 2-6-16,3-2 7 15,7 6-2-15,2-1-6 16,8-1 2-16,3 5 2 16,7 3-4-16,5 0-5 15,7 1 3-15,1-3-1 16,2-1 4-16,-21 0 4 15,-4-2 1-15,4 4 0 16,5 1-4-16,-2 0 2 16,-1-1-1-16,-2 3 1 15,-3-2-10-15,-3-3 7 16,-3-2 2-16,2-2 3 15,-2-3-7-15,-76-5 0 16,145 7 2-16,-57 2 0 16,5 4-1-16,3 2 0 15,-96-15-1-15,182 38-1 16,-110-15-4-16,-2-1 13 15,2 2-9 1,7-4 4-16,9 2-5 16,5 0 1-16,7 0 2 15,3-1 0-15,-1-3-8 16,-5-2 8-16,-4-6-1 15,2-3-1-15,2-2 8 16,-1-2-8-16,-12 0-1 16,4 2 7-16,10-1-9 15,6 1 4-15,2 2 0 16,6 5-6-16,2 5 7 15,3 3 0-15,3 0-1 16,1 0 0-16,3 1-3 16,1-4-1-16,-14-4 9 15,-19 1-8-15,-8-2 4 16,-9-4-5-16,-75-8 4 15,130 7-10-15,-92-7-23 16,-14-7-25-16,-24 7-27 16,7-22-21-16,-14-2-1 15,-14 2 7-15,-17 2-29 16</inkml:trace>
  <inkml:trace contextRef="#ctx0" brushRef="#br0" timeOffset="14680.4679">7696 7698 55 0,'6'-26'47'0,"-2"10"-7"15,-4 16-40 1,1-28 35-16,-1 28 2 16,-2 24-17-16,-7 19-1 15,-2 21-6-15,-2 12-5 16,-1 4 1-16,3-6-2 15,7-10-3-15,5-11 11 16,7-16 19-16,14-11 8 16,13-11 3-16,16-17 10 15,19-11-22-15,11-14 2 16,12-11-12-16,7-4-16 15,9-4-5-15,-11 2-7 16,-28 7-27-16,-24 12-29 16,-15 8-21-16,-17 0-28 15,-14-4-4-15,3-6 24 16,-31 0-1-16</inkml:trace>
  <inkml:trace contextRef="#ctx0" brushRef="#br0" timeOffset="14960.4959">8271 7386 189 0,'-27'-6'74'0,"7"9"-16"16,4 14-19-16,1 24 1 15,2 31 2-15,1 32 4 16,2 24 4-16,5 18-15 15,4 8 0-15,0 4-8 16,-1-8-9-16,2-19 6 16,0-8-17-16,0-21-5 15,0-24 1-15,2-24-20 16,0-22-25-16,0-17-44 15,-2-15 86-15,11-1-238 16,-11 1 238-16,66-116-211 16,-3 25 116-16</inkml:trace>
  <inkml:trace contextRef="#ctx0" brushRef="#br0" timeOffset="15560.5559">9181 7910 80 0,'17'-39'85'16,"-10"1"-16"-16,-2 1-12 15,-3 0-20 1,-5 1-4-16,-7 2-3 16,-4-1-3-16,-7 4 8 15,-6 8-7-15,-4 9-7 16,-10 11-11-16,0 15-3 15,-4 21-4-15,-3 25-3 16,6 15 2-16,6 10 3 16,15-2-1-16,14-1-4 15,10-11 2-15,10-11-7 16,11-13 8-16,-24-45-3 15,65 51 0-15,-34-49 21 16,1-14-12-16,2-17-3 16,0-10 3-16,-2-11 0 15,-1-11-3-15,0-7-7 16,-2-5 0-16,-3 2-1 15,-5 7 6-15,-2 18 1 16,-9 15-3-16,-3 14 2 16,-7 17 3-16,0 0-5 15,11 19 2-15,-11-19-4 16,31 85 2-16,0-36 18 15,17-2 3 1,17-6 2-16,20-12 11 16,15-17-6-16,-3-18-4 15,-12-16-3-15,-6-15 0 16,-8-17 10-16,-15-10-24 15,-14-6 5-15,-15-3-7 16,-27 73-7-16,24-128-13 16,-42 75-26-16,-19 16-13 15,-12 15-48-15,-16 15-55 16,20 17-25-16,4 12 12 15,41-22 168-15,-98 61-181 16</inkml:trace>
  <inkml:trace contextRef="#ctx0" brushRef="#br0" timeOffset="27648.7646">3974 10644 80 0,'-20'-10'29'15,"6"5"-8"-15,14 5-3 16,-9 12-11-16,2 27-1 15,-3 30-1-15,-1 33 5 16,-2 16-1-16,1 6 1 16,0-2-1-16,5-15 3 15,6-18-4-15,4-16 3 16,2-15-4-16,4-16 3 15,5-15 8-15,-14-27-18 16,40 34 20 0,3-29 26-16,18-10-8 15,8-5-10-15,-7-2-12 16,12-5-6-1,5-2 0-15,0 4-12 16,0 5 8-16,-7 3-2 16,-10 2-10-16,-14 4-11 15,-13 1-18-15,-12 0-13 16,-8 0-15-16,-5 0-9 15,-10 0-4-15,-6-16-53 16</inkml:trace>
  <inkml:trace contextRef="#ctx0" brushRef="#br0" timeOffset="27984.7982">4616 10660 72 0,'-20'-22'50'16,"3"5"-15"-16,6 8-11 15,11 9-13-15,-9 24-1 16,4 30 9-16,2 31 11 16,0 26-3-16,3 23-4 15,-1 15-4-15,1-149-19 16,7 329 8-16,-16-157 18 15,-5-14-10 1,-1 4-5-16,-1-16-1 16,5-22-3-16,1-28-4 15,0-23 0-15,2-20-4 16,0-18 0-16,3-13-9 15,3-8-26-15,2-14-23 16,0 0-26-16,-2-17-6 16,7-36-30-16</inkml:trace>
  <inkml:trace contextRef="#ctx0" brushRef="#br0" timeOffset="28624.8622">5776 11330 62 0,'-19'-47'29'0,"-2"1"-6"15,-4 2-8-15,-8 0 0 16,21 0-1-16,-24 7-5 15,14 1-3-15,2 11 1 16,-5 6-6 0,-11 11 1-16,-7 18 0 15,-11 20-2-15,-5 26 2 16,-2 20 1-16,2 23-5 15,7 17 7-15,9 16-2 16,12 9-3-16,11 0 5 16,15-9-4-16,16-22-4 15,13-24 6-15,11-20 0 16,12-25-3-16,2-24 3 15,5-28 8-15,2-41 0 16,5-36-2-16,3-26 0 16,-8-14-9-16,-22-3 6 15,4-2-1-15,-1 4-10 16,-2 5 3-16,-5 11 5 15,-9 13 0-15,-6 24-6 16,-6 25 3-16,-5 22 6 16,-3 16-4-16,-1 13 1 15,-19 47-4-15,-4 28 1 16,-4 23 3-16,6 12 1 15,13 5 4-15,12 0 4 16,13-7 4 0,10-11-6-16,13-14 2 15,8-12-3-15,9-10 3 16,-57-61-12-16,127 78 8 15,-59-64-7-15,-5-13-7 16,-8-9-27-16,-11-4-25 16,-10-3-11-16,-7-14-4 15,-27 29 73-15</inkml:trace>
  <inkml:trace contextRef="#ctx0" brushRef="#br0" timeOffset="29296.9294">6292 10577 45 0,'-8'-19'29'15,"6"2"-6"-15,9-3-7 16,16-4-3-16,8-3-3 15,8 1 0-15,1-1 0 16,-2 10-5-16,-3 9 4 16,-4 8-5-16,-7 10 2 15,-10 16-2-15,-6 11 2 16,-14 12-1-16,-12 8 9 15,-12 8-2-15,-10-1-2 16,-2-3 9-16,-3-7-5 16,1-5-3-16,5-10 1 15,8-12-2-15,9-10 1 16,10-8-2-16,12-9-1 15,0 0-1-15,0 0 0 16,11-12 1-16,14-5 7 16,15-3-6-16,12-6 0 15,9-1-8-15,5 5 3 16,-2 7-7-16,-5 10 0 15,-10 8 8-15,-12 4-2 16,-12 5-2 0,-12 8 2-16,-10 9 11 15,-9 10-3-15,-13 7 4 16,-10-1-8-16,0-2 3 15,-2-4-1-15,2-7-8 16,7-7 2-16,3-6 1 16,5-7-2-16,14-12-2 15,0 0-6-15,-9 7-6 16,9-7-25-16,0 0-25 15,0 0-31-15,0 0-11 16,4-28-49-16</inkml:trace>
  <inkml:trace contextRef="#ctx0" brushRef="#br0" timeOffset="30994.0991">8956 11366 155 0,'0'0'48'15,"0"0"-11"-15,21 6-5 16,23-4 3-16,20-4-3 15,11-3-7-15,5 0-4 16,5 0-4-16,2-2 2 16,1 1 2-16,-8 2 6 15,-4-1-7-15,-14 3 4 16,-12 1-6-16,-15-3-5 15,-14 4 4-15,-8 0-13 16,-13 0-2-16,0 0 4 16,0 0-30-16,0 0-42 15,0 0-37-15,-10 19-26 16,-8-2 6-16,-1-5-5 15</inkml:trace>
  <inkml:trace contextRef="#ctx0" brushRef="#br0" timeOffset="33441.3438">11556 11245 80 0,'-13'0'46'16,"13"0"-46"-16,0 0 58 15,0 0-44-15,28-27 5 16,13-8 5-16,10-9-8 15,12-10-5 1,11-7-3-16,2-2-1 16,2 7-3-16,-7 10-1 15,-8 16-4-15,-15 16 10 16,-12 21 5-16,-10 34 6 15,-14 35 14-15,-10 26-11 16,-6 11-3-16,-5 6-4 16,-4 1-3-16,-1 0-8 15,-3-3 1-15,0-9 3 16,0-10-5-16,2-13 4 15,2-19-6-15,3-17-3 16,5-17 4-16,0-11 0 16,5-21-19-16,0 0-4 15,0 0-8-15,0 0-15 16,0 0-12-16,0 0-6 16,8-22-5-16,3-16 2 15,10-11 8-15,7-12-12 16</inkml:trace>
  <inkml:trace contextRef="#ctx0" brushRef="#br0" timeOffset="34089.4086">12992 11355 53 0,'0'-40'43'0,"-1"-1"-12"15,-2 1-8-15,-1 1-2 16,-3 1-7-16,-2 5-4 16,9 33-10-16,-13-61 10 15,-9 37 9-15,-15 9-5 16,-8 8-7-16,-2 14 0 15,-10 16-1-15,20 16 3 16,3 15-4-16,-1 14 0 16,4 13-3-16,5 9 3 15,11 0 1-15,9-2-4 16,16-7 4-16,11-8-9 15,10-7 6-15,-15-10 0 16,20-19-4-16,4-18-1 16,14-22 7-1,1-23-3-15,0-23-3 16,-2-19 4-16,-5-11-3 15,-10-8 7-15,-7 1-5 16,-11 0 0-16,-9 4 1 16,-4 11 0-16,-7 14 0 15,-1 19 9-15,-5 15 0 16,6 23 2-16,0 0-4 15,-15 27-5-15,4 24 1 16,6 13 6-16,10 9-3 16,3 6-2-16,8 1 1 15,9-1-8-15,9-6 5 16,8-7-8-16,12-10 2 15,8-12 0-15,7-12 1 16,3-15-3-16,3-13-24 16,-3-14-23-16,-9-14-11 15,-6-5-7-15,-9-8-2 16,-9-9 5-16,-8-8-13 15</inkml:trace>
  <inkml:trace contextRef="#ctx0" brushRef="#br0" timeOffset="34601.4598">13589 10695 46 0,'-16'-41'23'0,"11"-1"-2"16,10-9 0-16,15-1-3 16,10-6 0-16,12 4 0 15,6 12 0-15,7 11-7 16,4 14 2-16,2 16 0 15,-3 19-2-15,-58-18-11 16,68 115 14-16,-48-20 2 16,-15 14-2-16,-18 2-1 15,-16-4 2-15,-14-14-3 16,-7-20 8-16,-4-24 6 15,6-24-2-15,4-23-7 16,8-19 3-16,9-17-7 16,16-16-5-1,18-13-7-15,17-5 14 16,15 4-6-16,10 10 4 15,12 13-4-15,13 26 0 16,-2 20 0-16,-6 24 10 16,4 15-11-16,-70-44-8 15,147 111 11-15,-100-53-11 16,-47-58 0-16,60 91 0 15,-51-62-44-15,-9-10-21 16,0-19-23-16,-17 7-24 16,17-7 112-16,-28-24-104 15,-5 0-29-15</inkml:trace>
  <inkml:trace contextRef="#ctx0" brushRef="#br0" timeOffset="35569.5566">4827 12962 57 0,'0'0'27'16,"0"0"-27"-16,40-1 21 16,2-4 29-1,22-2-6-15,22-8 5 16,34-6 8-16,36-6 7 15,32-3-14-15,39-2-12 16,44-1-14-16,57 1-3 16,26 7-11-16,37-1 1 15,43 3-7-15,-29 2-5 16,55 10 6-16,24 4-1 15,-58-2-3-15,10 4-8 16,-26-3-8-16,-38-6-19 16,-63-1-14-16,-50-2-4 15,-53-3-8-15,-48-6 0 16,-47 4-12-16,-42-1-9 15,-36-4-26-15</inkml:trace>
  <inkml:trace contextRef="#ctx0" brushRef="#br0" timeOffset="36138.6135">7609 14168 444 0,'111'-46'66'16,"-11"2"-48"-16,-18 9-36 16,-21 8-24-16,-20 13-14 15,-14 2-10-15,-10 6-5 16,-17 6-6-16,0 0 4 15,0 0 73 1,-41-36-60-16,15 14-5 16</inkml:trace>
  <inkml:trace contextRef="#ctx0" brushRef="#br0" timeOffset="36617.6614">7791 13149 31 0,'-3'-21'30'0,"0"8"2"16,3 13 1-16,0 0-33 16,0 0 31-1,0 12 36-15,3 20-5 16,4 25-7-16,1 28-4 15,0 25-1-15,0 14-8 16,-1 18-13-16,-3 5-1 16,0-3 1-16,-1-10-8 15,-1-14-9-15,1-13 3 16,-1-17-4-16,1-16-9 15,1-14 7-15,-2-16-6 16,-2-14-5-16,3-11-3 16,-3-19 7-16,0 11-11 15,0-11-18-15,0 0-19 16,0 0-24-16,0 0-8 15,0 0-22-15,0 0-5 16,-16-8 13-16,16 8 92 16,-28-47-111-1</inkml:trace>
  <inkml:trace contextRef="#ctx0" brushRef="#br0" timeOffset="37065.7062">7295 13313 42 0,'-12'-24'38'16,"3"9"3"-16,9 15 0 15,0 0-6-15,0 0-2 16,-4 25 9-16,3 26 7 16,3 24-5-16,7 21-3 15,4 1-9-15,1 18-3 16,-2 2-7-16,-12-117-22 15,47 206 15-15,-30-123-3 16,-4-17-2-16,-3-17-5 16,-2-13-2-1,2-12 0-15,-2-7 4 16,5-9 10-16,5-4 2 15,5-3 6-15,9-4-4 16,7-4-8-16,4-5-5 16,8-3-5-16,0-5-5 15,0-1-27-15,-5 1-25 16,-3-2-23-16,-5 0-22 15,-6-3-13-15,-2-3 1 16,-6 5-55-16</inkml:trace>
  <inkml:trace contextRef="#ctx0" brushRef="#br0" timeOffset="37804.7801">8714 13863 77 0,'-30'-42'64'16,"3"1"-17"-1,-1-1-14-15,3 10-5 16,5 6-6-16,-4 10 0 15,0 2 0-15,1 4-2 16,-1 13-5-16,24-3-6 16,-38 37 2-16,17 13-6 15,-2 17-4-15,-2 11 6 16,-2 9 1-16,5 1 1 15,5 0-3-15,17-88-6 16,-23 164 5-16,36-100 2 16,14-11-1-16,11-13 3 15,0-13 2-15,-23-6 2 16,11-13 0-16,-9-4-4 15,2-6 16-15,-2-13 6 16,2-11-12-16,6-14-5 16,-1-16-4-16,4-10-2 15,2-12-3-15,-2-9 1 16,-5 3-6-16,-6 1 1 15,-6 8 0-15,-7 23-5 16,2 13 8-16,-2 17 10 16,-4 22-8-1,0 0 6-15,0 0-8 16,3 19 5-16,7 8-5 15,7 15-2-15,7 4 11 16,8 3 0-16,9-7 1 16,10-8 3-16,4-9 7 15,11-11-7-15,9-11 8 16,1-18 1-16,-4-10-9 15,-8-9-5-15,-12-3-4 16,-11-4-4-16,-9-5 0 16,-6-1-6-16,-7-4-1 15,-4 7-18-15,-8 3-9 16,-7 13-12-16,-5 0-19 15,-5 6-23-15,-9 4-22 16,-4 4-18-16,-2 11-6 16,-3 8 22-16,-4 14-25 15</inkml:trace>
  <inkml:trace contextRef="#ctx0" brushRef="#br0" timeOffset="42178.2174">3337 11333 24 0,'0'0'11'0,"0"0"-6"16,0 0-3-16,9-5-2 15,-1 5 2-15,1 0-3 16,2 2 3-16,4 1 2 15,5 4 6-15,6 7 6 16,6 10 2 0,13 11 0-16,13 14 3 15,13 19-8-15,16 18-1 16,19 16-1-16,20 16 6 15,1 35-4-15,19 25-2 16,18 23 5-16,15 16-9 16,8 6 1-16,2-2-1 15,1-6-4-15,-9-21 0 16,-26-7-4-16,-14-20 4 15,-13-23-7-15,-16-19 1 16,-13-16 7-16,-15-18-2 16,-10-13-5-16,-9-17-3 15,-9-12-2-15,-6-13 2 16,-10-13-1-16,-6-7-1 15,-5-8-4-15,-10-4-4 16,-5-3 0-16,-1-1-5 16,-13 0-3-16,0 0-8 15,0 0-7-15,-7-15-17 16</inkml:trace>
  <inkml:trace contextRef="#ctx0" brushRef="#br0" timeOffset="46378.6374">20787 11924 6 0,'-24'17'2'0,"4"4"-2"16,3 1-1-16,5 3-1 15,2-3-3-15</inkml:trace>
  <inkml:trace contextRef="#ctx0" brushRef="#br0" timeOffset="48409.8405">20439 11945 119 0,'-8'-24'83'0,"-4"-3"0"15,-2-4-9-15,-3 1-16 16,3-6-21-16,-3-11-11 16,-2-4-12-16,19 51-14 15,-24-117 3 1,6 63 5-16,-5 5-4 15,-3 5-7-15,-5 3 7 16,-5 9 2-16,-3 7 3 16,-2 6-5-16,0 11 7 15,-6 9-8-15,-6 18 3 16,-8 18-8-16,-1 19 6 15,24 24-2-15,4 28-1 16,4 24-5-16,8-1 6 16,12 16 1-16,14 0-8 15,10-11 9-15,-14-14-5 16,26-21-3-16,13-18 11 15,15-18-8-15,9-20 2 16,5-18-8-16,1-18 10 16,-5-21-3-16,-8-20-3 15,-5-21 9-15,-2-25-8 16,-4-21-5-16,-1-27 7 15,-4-21-3-15,-8-4-7 16,-5 6 5-16,-9 6-2 16,-5 19 6-1,-6 21 1-15,-4 26 1 16,-3 26-2-16,0 17 8 15,-1 14-5-15,1 16 3 16,0 0-7-16,1 33 1 16,5 36 7-16,6 34 6 15,8 24 6-15,5 2-12 16,9 13 4-16,9-1-2 15,9-16 15-15,13-18 3 16,7-24 10-16,11-19 9 16,10-25-5-16,-7-20-8 15,12-30-10-15,0-14-19 16,-7-14-3-16,-15-8 4 15,-15-1-32-15,-18 6-30 16,-17-4-31-16,-18-1-34 16,-15 1-31-16,-10 2 7 15,-11 10-76-15</inkml:trace>
  <inkml:trace contextRef="#ctx0" brushRef="#br0" timeOffset="49134.913">21225 10820 64 0,'-2'-40'57'15,"9"-6"-10"-15,14 2 0 16,15 2-3-16,7 4-9 15,7 11-7-15,-1 10-4 16,-1 16-7-16,0 18-8 16,-4 23 10-16,-10 26-5 15,-5 19-7-15,-9 12 0 16,-11 4 1-16,-8-1-5 15,-8-5 9-15,-10-10 11 16,-10-11 19-16,-10-13 4 16,-9-17 10-16,-3-19-7 15,-1-18-2 1,6-15-17-16,11-13-9 15,4-12 1-15,15-13-11 16,10-10-5-16,11-5 6 16,14-2-1-16,14 4 5 15,12 7 18-15,11 9-5 16,11 9 6-16,10 9-13 15,6 11-9-15,2 13-5 16,-2 13 4-16,-3 15-2 16,-7 13 9-16,-12 9-11 15,-8 6-8-15,-13 0 0 16,-8 0 0-16,-10-6 0 15,-7-9 0-15,-3-11 0 16,-8-8 0-16,-6-21 0 16,0 0 0-16,0 0 0 15,0 0 0-15,0 0 0 16,0 0 0-16,0 0 0 15,0 0 0-15,0 0 0 16,0 0-24-16,0 0-56 16,0 0-66-16,0 0-57 15,8-17-15 1,-8-4-135-16,0 21 353 15</inkml:trace>
  <inkml:trace contextRef="#ctx0" brushRef="#br0" timeOffset="53874.3869">23822 11711 143 0,'0'0'82'0,"0"0"-7"16,22-3-2-16,18-2-7 15,6-4-17-15,20-4-5 16,20-4-25-16,11-2-8 16,5 0-6-1,1 2-5-15,-10 2 4 16,-11 3-6-16,-11 2-17 15,-15 3-10-15,-14 4-8 16,-11 1-4-16,-9 2-19 16,-10 0-13-16,-12 0-16 15,0 0-4-15,13-15-35 16</inkml:trace>
  <inkml:trace contextRef="#ctx0" brushRef="#br0" timeOffset="54537.4532">25509 11129 77 0,'0'0'0'0,"19"-12"79"15,-19 12 24-15,0 0-40 16,-2-14-31-16,16-3-16 16,17-6-10-16,12-10-3 15,17-4-2-15,6-2 2 16,3 2 3-16,-5 6-6 15,-9 8 3-15,-7 6-3 16,-12 8 5-16,-7 11-8 16,-5 17 11-1,-6 23-1-15,-4 27 9 16,-3 18 2-16,-4 9 2 15,-5 3-6-15,-5-5-1 16,0-6-3-16,-2-10-7 16,-2-12-2-16,1-15 4 15,2-15-8-15,-1-13-33 16,3-7-27-16,2-16-23 15,-9 17-15-15,-4-9 3 16,1-5-24-16</inkml:trace>
  <inkml:trace contextRef="#ctx0" brushRef="#br0" timeOffset="54881.4876">25672 12014 82 0,'-22'0'78'16,"10"-1"-13"-1,12 1-25-15,23-4-11 16,24-6 11-16,23-9 0 15,20-6-4-15,19-7-8 16,14-4 3-16,10-3-4 16,5-3-11-16,0 5-9 15,-17 1 0-15,-25 7-5 16,-12 9-5-16,-22 6-14 15,-20 6-22-15,-19 6-12 16,-12 1-9-16,-11 1-21 16,0 0 81-16,-17 5-94 15,-30 12-89-15</inkml:trace>
  <inkml:trace contextRef="#ctx0" brushRef="#br0" timeOffset="55242.5237">26436 11855 59 0,'-19'8'65'0,"4"1"-9"16,4 10-5-1,1 16-14-15,3 19-2 16,4 28-10-16,1 9-4 15,0 7-1-15,-3-1-2 16,3-7-4-16,2-90-14 16,-7 147 10-16,14-95 7 15,8-9 15-15,12-15-5 16,15-7 2-16,19-13-1 15,18-15-3-15,8-13-10 16,-1-2 0-16,2-7-6 16,-8-1-7-16,-8 1-16 15,-14 7-23-15,-14 7-25 16,-14 3-22-16,-12 7-12 15,-18 5-5-15,0 0 9 16,-27-10-32-16</inkml:trace>
  <inkml:trace contextRef="#ctx0" brushRef="#br0" timeOffset="55538.5533">26729 11946 206 0,'0'0'76'15,"-5"22"-21"-15,6 24-18 16,13 47-11-16,7 24-2 16,-22 12-7-16,19 0 3 15,-15-2 5-15,14-11-3 16,-16-9 0-16,12-14-1 15,-16-12-1-15,12-16-9 16,-22-13 1-16,16-13-6 16,-17-13-23-16,14-26 17 15,3 17-51-15,-27-14-99 16,21-22 22-16,8-20 21 15,8-18-40-15</inkml:trace>
  <inkml:trace contextRef="#ctx0" brushRef="#br0" timeOffset="56186.6181">27947 11452 44 0,'-8'-47'50'0,"-4"-1"-8"16,0 2-2-16,-3-1-9 15,-1-2-7-15,-6 2-8 16,-6 1-2-16,-6 7-4 16,-8 8 7-16,-7 11 1 15,-8 15 3-15,-5 17-2 16,-3 23 0-16,-1 26 3 15,4 22-3-15,4 22 1 16,13 5-2-16,18 0-3 16,18-10-8-16,21-12 2 15,20-15-6-15,18-20 16 16,10-26-3-16,7-36-4 15,2-28 6-15,0-29-6 16,-3-22-6-16,-8-10 0 16,-9 0 1-1,-8 3-9-15,-11 7-2 16,-12 15 3-16,-5 20 8 15,-9 21 13-15,-2 17 3 16,-2 15 1-16,-12 30-10 16,3 20-9-16,9 11 11 15,14-1-2-15,15-2-7 16,23-7 10-16,25-7 16 15,3-15 6-15,27-21 6 16,16-23-18-16,0-22-10 16,-13-18-5-16,-18-7-12 15,-19-1-22-15,-21 4-14 16,-21 10-20-16,-18 10-32 15,-20 10-54-15,-17 12-40 16,-11 10 4-16,-2 7-5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2-07T16:06:54.7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9106 4359 37 0,'0'0'22'0,"0"0"0"15,0 0 5-15,0 0-27 16,73-22 29-16,-8 13 21 15,23 2-1-15,22 2-11 16,28-1-13-16,5 2-11 16,17-3-8-16,22-4 3 15,19-6-2-15,15 0-3 16,10-2 5-16,-226 19-9 15,420-30 0-15,-420 30 0 16,312-24-20-16,-203 12-40 16,-33 2-15-16,-23 1 9 15,-17 3 9 1,-18 1-13-16</inkml:trace>
  <inkml:trace contextRef="#ctx0" brushRef="#br0" timeOffset="457.0457">9881 4464 125 0,'0'0'40'15,"0"0"-10"-15,0 0 11 16,-15 42 6-16,18 19-1 16,-3-61-46-16,-28 161 80 15,25-73-42 1,-1-7-12-16,4-10-4 15,4-11 0-15,8-16-11 16,-11-12 25-16,27-10 16 16,30-17 2-16,24-17-22 15,24-15-12-15,11-9-12 16,-117 36-8-16,224-76-9 15,-132 39-62-15,-17 5-27 16,-20 8-19-16,-17 4-1 16,-14-1 2-16,-13 1 23 15,-12-7-15-15</inkml:trace>
  <inkml:trace contextRef="#ctx0" brushRef="#br0" timeOffset="728.0728">10479 4406 168 0,'-18'3'71'15,"1"21"-3"-15,5 25 1 16,1 29 3-16,5 25 2 16,6 21-6-16,9 13-14 15,4 0-10 1,-1 16-16-16,2-8-10 15,-1-13-6-15,-4-21-4 16,-4-25 5-16,-2-27-8 16,-2-20-10-16,-1-15-13 15,3-12-22-15,-3-12-49 16,0 0-57-16,4-38-30 15,2-16-122-15</inkml:trace>
  <inkml:trace contextRef="#ctx0" brushRef="#br0" timeOffset="1313.1313">12663 4523 43 0,'19'-12'39'15,"12"4"14"-15,18 1 22 16,24 0 11-16,26-1 12 15,23-3 0-15,20 0-38 16,18 2-32-16,19 2-14 16,4-1-5-1,-22-1-5-15,-20-1-2 16,-22-2-7-16,-26-1-18 15,-23 1-13-15,-19 2-22 16,-21 1-26-16,-15 3-25 16,-15 6-2-16,0 0 20 15,-26 5-1-15</inkml:trace>
  <inkml:trace contextRef="#ctx0" brushRef="#br0" timeOffset="1633.1633">13861 4802 129 0,'-14'4'44'16,"-1"6"-19"-16,-4 17-3 15,-3 17-7-15,1 12 10 16,-1 5-3-16,7 3 1 15,5-3-1-15,9-5 9 16,8-5 1-16,12-7 9 16,17-9 12-1,17-11-6-15,26-14-13 16,7-10-23-16,12-12-1 15,1-5-9-15,-9-6-28 16,-8-3-28-16,-16-4-35 16,-12-4-24-16,-12-8 0 15,-14-9 23-15,-14 2-5 16</inkml:trace>
  <inkml:trace contextRef="#ctx0" brushRef="#br0" timeOffset="1914.1914">14340 4660 114 0,'-23'-10'67'15,"8"5"-8"-15,15 5-14 16,-9 37 8-16,9 24-1 16,9 34 13-16,2 27-14 15,2 8-6-15,-1 29-10 16,-5-3-14-16,-5-14-11 15,-1-15 3-15,-1-23-8 16,0-21 4-16,-1-24-13 16,1-20 4-1,3-17 0-15,-3-22-13 16,0 0-29-16,0 0-50 15,15-34-42-15,-15 34 134 16,48-129-151-16,-27 36-57 16</inkml:trace>
  <inkml:trace contextRef="#ctx0" brushRef="#br0" timeOffset="2473.2473">15968 4477 76 0,'-14'-2'39'0,"14"2"5"16,18 0 7-16,30-3 8 15,37-5 9-15,38-4 9 16,36-3-19-16,25-1-18 15,-1 4-23-15,1 2-15 16,-12-2 1-16,-20-3-2 16,-28-2 0-16,-29 0 1 15,-27 4-7-15,-25-1 1 16,-14 7-31-16,-14 2-26 15,-15 5 61-15,0 0-67 16,-18 5-73-16,-16 7 32 16,-8 12-10-1</inkml:trace>
  <inkml:trace contextRef="#ctx0" brushRef="#br0" timeOffset="2810.281">16846 4889 97 0,'0'0'85'0,"0"0"-29"16,-13 3-26-16,3 14-23 15,-5 22 3-15,-8 18-3 16,-2 15 9-16,1 4-8 15,3 3 8-15,5-6 2 16,9-14 5-16,7-59-23 16,25 92 80-16,12-57-37 15,21-13-14-15,4-11-8 16,19-11-8-16,12-9-3 15,1-9-16-15,-5-8-28 16,-11-4-37-16,-78 30 71 16,114-83-81-1,-82 34-60-15,-15-6 34 16,-8 3-22-16</inkml:trace>
  <inkml:trace contextRef="#ctx0" brushRef="#br0" timeOffset="3105.3105">17238 4729 57 0,'-14'-8'60'16,"14"8"-11"-16,0 0-5 16,-3 47 5-16,5 26 6 15,3 25-6-15,5 19 4 16,-3 22-3-16,-1 7 0 15,-2-6-8-15,2-13-15 16,-5-15-6-16,3-22-6 16,-2-21-6-16,-2-18-6 15,3-20-1-15,-2-13 0 16,-1-18-2-16,0 0-19 15,0 0 19-15,18 5-41 16,-8-22-117-16,2-20-4 16,-12 37 162-1,46-122-257-15</inkml:trace>
  <inkml:trace contextRef="#ctx0" brushRef="#br0" timeOffset="3649.3649">19043 4550 41 0,'0'0'37'0,"14"-17"7"16,17 7 7-16,14 1 8 15,16 1 7-15,18-1 4 16,23-1-3-16,20 0-12 16,-5 2-27-16,15 6-8 15,-5 0-13-15,-19 1-10 16,-31 1 2-16,-27 0-20 15,-20 1-27-15,-16 3-20 16,-14-4-28-16,0 0-17 16,-32 3 17-16,32-3 96 15</inkml:trace>
  <inkml:trace contextRef="#ctx0" brushRef="#br0" timeOffset="3952.3952">19540 4833 89 0,'-22'20'59'16,"1"19"-8"-16,0 22-1 15,3 15-7-15,4 9-8 16,7 0 0-16,8-8-9 15,12-7 8-15,9-9 3 16,16-10 2-16,-38-51-39 16,106 57 40-16,-34-53-11 15,16-6-20-15,3-8-3 16,-3-4-14-16,-15-1-28 15,-16-4-35-15,-15-8-32 16,-12-12-17-16,-11-17 11 16,-10-3-26-16</inkml:trace>
  <inkml:trace contextRef="#ctx0" brushRef="#br0" timeOffset="4233.4233">20015 4755 148 0,'-18'-9'81'16,"18"9"-13"-16,-14 31 7 15,2 23 2-15,7 22 1 16,5 26-2-16,4 8-8 16,0 27-17-16,-2 9-13 15,-1-12-9-15,-1-16-2 16,-1-15-13-16,2-16-2 15,1-21-11-15,-2-21 3 16,1-17-6-16,0-12-8 16,-1-16-5-16,0 0-33 15,0 0-32-15,0 0 80 16,40-72-134-16,-22 6-120 15,1-14-50-15</inkml:trace>
  <inkml:trace contextRef="#ctx0" brushRef="#br0" timeOffset="4877.4877">21189 4343 34 0,'0'0'34'15,"0"0"-34"-15,51 14 111 16,10-7-32-16,29 5 20 16,43 1 10-16,46 6-24 15,55 6-16-15,24 9-22 16,54 10-30-16,37 7-2 15,23 3-7-15,-20-3-9 16,-29-14 2-16,-38-12 3 16,-42-13-9-16,-50-12-1 15,-46-6-6-15,-50-3 2 16,-39 2-4-16,-27 1-24 15,-31 6-47-15,-14-16-36 16,-19 6-15-16,-10 5 4 16,43 5 132-16,-91 20-152 15</inkml:trace>
  <inkml:trace contextRef="#ctx0" brushRef="#br0" timeOffset="5321.5321">22949 5219 178 0,'-10'35'68'16,"-8"31"-18"-16,-3 9-5 16,-2-2-6-16,5-7 0 15,11-9-6-15,11-6 2 16,13-8 14-16,17-11 12 15,21-14-1-15,19-8-21 16,18-13-16-16,5-12-15 16,-3-7-6-16,-14-5-18 15,-80 27 16 1,109-61-44-1,-73 24-112-15,-12-6 2 16,-11-8 17-16,-9-16 31 16,-5-6-10-16</inkml:trace>
  <inkml:trace contextRef="#ctx0" brushRef="#br0" timeOffset="5526.5526">23472 4907 173 0,'-21'-1'134'16,"21"1"-134"-16,-51 86 162 15,23 10 57-15,0 43-63 16,3 20-48-16,3 7-48 15,3-3-48-15,2-11-12 16,3-16 0-16,0-23 0 16,-1-21 0-16,3-21-28 15,3-17-98-15,2-18-101 16,2-21-57-16,5-15-75 15</inkml:trace>
  <inkml:trace contextRef="#ctx0" brushRef="#br0" timeOffset="13857.3856">2064 6850 5 0,'0'0'4'0,"0"0"0"16,-8-2 0-16,8 2 3 15,0 0 2-15,0 0 5 16,0 0 0-16,0 0 9 16,-6-15 4-16,4 3 6 15,0-3 6-15,2-1 17 16,0 4 0-16,0 12 4 15,0 0-6-15,-3-11-7 16,3 11-7-16,0 0-5 16,0 0-7-16,0 0-3 15,17 22-2-15,10 18 16 16,10 19-11-16,9 40-9 15,9 26-12 1,5 17 7-16,2 6-5 16,0-3-6-16,-4-9-2 15,-5-14 1-15,-6-19-6 16,-8-15 4-16,-8-22-7 15,-8-20-14-15,-6-16-12 16,-7-11-22-16,-10-19-11 16,0 0-28-16,-13-7-20 15,-7-13-5-15,-5-12 20 16,-2-14-18-16</inkml:trace>
  <inkml:trace contextRef="#ctx0" brushRef="#br0" timeOffset="14193.4192">2547 6958 89 0,'-4'-14'44'0,"4"14"-9"16,-9 0-4-16,-1 12-1 15,-4 24-5 1,-4 23 3-16,-6 12 0 16,-3 7-8-16,-2 3 0 15,-4 4 0-15,-1 5-3 16,-5 5-13-16,-2 4 4 15,0 1-4-15,0-3-2 16,4-4-2-16,5-12 0 16,2-10-2-16,3-15-5 15,6-18-1-15,6-16-26 16,3-21-17-16,4-19-34 15,5-21-5-15,5-22-38 16</inkml:trace>
  <inkml:trace contextRef="#ctx0" brushRef="#br0" timeOffset="15058.5057">3042 6303 60 0,'0'0'36'15,"-7"-16"-3"-15,7-1-5 16,0 17-28-16,27-50 33 16,0 17-22-16,12-2 0 15,14-2-2-15,7 4-1 16,4 8-6-16,-6 8 0 15,-9 9 2 1,-11 8 1-16,-12 10-2 16,-14 14 4-16,-12 16 1 15,-15 14-1-15,-12 9-2 16,-11 1 1-16,-9 4-4 15,-2-2 3-15,-3-10 6 16,4-10 4-16,7-11 0 16,8-13 1-16,11-12 9 15,9-4-6-15,13-6 9 16,0 0-11-16,0 0 1 15,10-12-5-15,12-5-5 16,14 0-4-16,9-4-1 16,9 3 3-16,2 4-6 15,0 8 4-15,-1 6-5 16,-4 5 1-16,-7 6-4 15,-9 3 9-15,-9 6-1 16,-14 9 2-16,-9 13 11 16,-13 14-6-16,-12 10 13 15,-14 4 1-15,-6-8 0 16,-3-11 15-16,-2-12-7 15,4-5-5 1,5-15-2-16,7-11 3 16,5-4-6-16,5-11-10 15,4 3-12-15,4-7-28 16,2-5-62-16,1 1-59 15,3 3-25-15,4-1 11 16,5-4-31-16</inkml:trace>
  <inkml:trace contextRef="#ctx0" brushRef="#br0" timeOffset="17962.7961">4671 7400 139 0,'12'0'162'0,"12"0"-38"16,13 2-50-16,11-2-40 15,10 1-7-15,4-1-6 16,0 2-12-16,-4 1 0 16,-10 1-3-16,-14-3-1 15,-12-1-6-15,-22 0 1 16,26 2-6-1,-26-2-27-15,0 0-44 16,0 0 77-16,0 0-117 16,0 0-259-16</inkml:trace>
  <inkml:trace contextRef="#ctx0" brushRef="#br0" timeOffset="18544.8543">6202 6628 69 0,'0'0'60'15,"0"0"-22"-15,21 0 13 16,11-4-5-16,-32 4-46 16,99-17 80-16,-35 4-62 15,8 1-1-15,1 2-3 16,-5 5-1-16,-68 5-13 15,99 0 23 1,-67 5 0-16,-9 8 6 16,-11 16-1-16,-3 19 2 15,-8 18-3-15,-5 15 2 16,-4 2-2-16,-5 2-5 15,2-11-13-15,1-11-3 16,1-19-4-16,4-12-8 16,3-15-25-16,4-5-48 15,-2-12-44-15,0 0-31 16,0 0 20-16,-12-16 0 15</inkml:trace>
  <inkml:trace contextRef="#ctx0" brushRef="#br0" timeOffset="18866.8865">6278 7527 156 0,'-11'2'58'16,"11"-2"-8"-16,0 0-4 16,21 5 30-16,-21-5-76 15,83 1 95-15,-18-2 9 16,14-1-26-16,9-3-39 15,6-2-23-15,1-1-4 16,-4-1-6-16,-24 1-12 16,-15-1-10-16,-15 2-44 15,-5 2-32-15,-12-1-37 16,-5 1-11-16,-15 5 10 15,-19 0-33-15</inkml:trace>
  <inkml:trace contextRef="#ctx0" brushRef="#br0" timeOffset="19224.9223">6792 7725 77 0,'-14'0'60'16,"14"0"-13"-16,0 0-19 15,0 0-1 1,-9 12 6-16,5 5 7 16,2 8 9-16,1 9-6 15,1 3 2-15,1 4-1 16,2-2-7-16,3-2 2 15,4-6 0-15,7-4 9 16,5-5-5-16,11-4-10 16,12-7-9-16,13-6-17 15,-7-7-2-15,2-8-10 16,8-6-6-16,-2-4-18 15,-5-2-31-15,-10 4-31 16,-13-1-28-16,-7 2-9 16,-24 17 128-16,36-36-119 15,-41 18-87-15</inkml:trace>
  <inkml:trace contextRef="#ctx0" brushRef="#br0" timeOffset="19489.9488">7221 7742 59 0,'-26'-14'67'15,"8"6"7"-15,18 8-8 16,-13-3-11-16,-2 6-2 15,9 10 8 1,6 18 14-16,0 16 3 16,6 9-18-16,5 9-8 15,3 6-23-15,-1 0-9 16,-2-5 1-16,-1-9-11 15,-4-7-3-15,2-12-5 16,-5-10-5-16,-3-6-16 16,0-22-29-16,0 0-22 15,0 0-40-15,0 0-25 16,0-12-17-16,0-22 27 15,4-14-2-15</inkml:trace>
  <inkml:trace contextRef="#ctx0" brushRef="#br0" timeOffset="19840.9839">7874 7224 158 0,'0'0'68'0,"0"0"-8"16,0 0 0-16,10 18 24 15,11 15 19-15,13 7-7 16,10 11-1-16,12 5-17 15,9 10-14-15,4 3-15 16,7 4-21-16,-2 0-18 16,-33-5-3-16,8-9-11 15,-7-8 0-15,-6-12-43 16,-8-12-17-16,-4-10-37 15,-7-10-38-15,-3-11-17 16,-3-16-7-16,-7-14 26 16,-5-10-8-16</inkml:trace>
  <inkml:trace contextRef="#ctx0" brushRef="#br0" timeOffset="20107.0105">8460 7273 100 0,'0'0'0'0,"-75"-37"85"16,48 35 8-16,2 17-34 15,-2 14-7 1,1 15 9-16,2 15-6 16,-4 9 0-16,3 12-9 15,-5 1-7-15,1 0-17 16,0-6-5-16,7-9-5 15,-1-14-9-15,5-10 1 16,4-11-13-16,4-12-4 16,10-19-26-16,0 0-32 15,0 0-50-15,-9-21-29 16,7-18 8-16,7-15-16 15</inkml:trace>
  <inkml:trace contextRef="#ctx0" brushRef="#br0" timeOffset="20809.0807">8804 6733 90 0,'0'-41'59'16,"8"2"-5"-16,7-2-6 15,13-3-2-15,7 4 5 16,7 3-1-16,3 4-9 15,2 11-1-15,-3 11-1 16,1 12-7-16,0 14-1 16,-5 21-2-16,-9 20 2 15,-9 20-12-15,-12 14-8 16,-13 6-4-16,-12 4 5 15,-13-7 10-15,-9-13-2 16,-5-21 9-16,-6-13 9 16,0-19-16-16,7-15-5 15,3-17 0-15,7-12-2 16,7-10-6-16,12-14-3 15,8-13-10-15,12-4 4 16,12-1-2-16,8 8-5 16,13 7 13-16,9 16-10 15,5 12-4-15,5 16 8 16,1 17 7-1,3 14 4-15,-6 14 14 16,-8 16-1-16,-5 10 1 16,-8-3 4-16,-11-10-9 15,-7-9-3-15,-5-10-17 16,-5-14 0-16,-3-8 0 15,-6-17 0-15,4 12 0 16,-4-12 0-16,0 0 0 16,0 0 0-16,0 0 0 15,0 0 0-15,0 0 0 16,0 0 0-16,0 0 0 15,-12 3 0-15,12-3 0 16,0 0 0-16,0 0 0 16,0 0-87-16,0 0-49 15,0 0-79-15,0 0 215 16,-40-11-240-16,40 11 240 15</inkml:trace>
  <inkml:trace contextRef="#ctx0" brushRef="#br0" timeOffset="21986.1984">11317 7562 35 0,'16'14'43'0,"3"-4"14"15,11-3 6-15,8-4 16 16,7-3 0-1,9-3 0-15,1-4 3 16,7-1-14-16,0 1-15 16,-3 2-21-16,-5 0-5 15,-7 3-5-15,-7 2-7 16,-4-2-3-16,-7 1-2 15,-2-1-14-15,-27 2 4 16,37-2-4 0,-27 2-36-16,-10 0-26 15,0 0-22-15,10 2-29 16,-10-2-12-16,0 0-2 15,0 0-46-15</inkml:trace>
  <inkml:trace contextRef="#ctx0" brushRef="#br0" timeOffset="22473.2471">13097 6878 85 0,'0'-20'70'16,"0"20"-11"-16,11-17-4 15,-11 17-2-15,18-7 3 16,-2 16 3-16,1 14 13 16,0 16-13-16,-2 24-15 15,1 13-6-15,-4 7-11 16,-3 4-12-16,-2-3 1 15,-2-6-1-15,-2-8-16 16,0-13 9-16,1-13-7 16,-1-13-2-16,-1-13-3 15,-2-18-23-15,0 0-35 16,0 0-30-1,0 0-23-15,5-15-22 16,5-21 8-16,3-11-35 16</inkml:trace>
  <inkml:trace contextRef="#ctx0" brushRef="#br0" timeOffset="22770.2768">13627 6800 97 0,'0'0'59'0,"0"0"-6"16,0 0-53-16,0 83 101 16,4-17-45-16,2 6 8 15,0-1 0-15,4 1-4 16,-10-72-60-16,15 134 56 15,-2-80-9-15,2-6-23 16,2-9-9-16,-6-10-19 16,-2-9-25-16,-9-20-44 15,8 15-38-15,-8-15 111 16,0 0-127-1,0 0-47-15,0 0-4 16</inkml:trace>
  <inkml:trace contextRef="#ctx0" brushRef="#br0" timeOffset="23157.3155">12707 7915 121 0,'0'0'69'0,"-17"-5"-7"16,31-1 7-16,19 3 22 15,22-2 12-15,18-3-2 16,20-3-5-16,14 3-14 16,9-2-24-16,8 3-23 15,1 2-16-15,-8 3-7 16,-10 2-8-1,2 5 7-15,-9 2-13 16,-14 0-34-16,-20-5-15 16,-45 1-19-16,9 0-32 15,-30-3-33-15,14-1-29 16,-28-1 10-16,14 2-65 15</inkml:trace>
  <inkml:trace contextRef="#ctx0" brushRef="#br0" timeOffset="23530.3528">13562 8135 162 0,'-18'7'72'0,"18"-7"-15"15,-14 25-7-15,4 9-3 16,3 6 10-16,3 3-4 16,1 1-5-16,-1 0 5 15,4-7-20-15,2-1 3 16,4-4 1-1,7-8 4-15,6-1-1 16,11-1-2-16,14-7-10 16,14-8 3-16,9-7-19 15,8-5-2-15,-1-3-9 16,-5-2-8-16,-10-1 3 15,-28 1-7-15,3-3-20 16,-34 13 31-16,15-17-56 16,-15 17-128-16,0 0 1 15,15-21 14-15,-15 21 40 16,12-25-3-16</inkml:trace>
  <inkml:trace contextRef="#ctx0" brushRef="#br0" timeOffset="23834.3832">13954 8130 126 0,'-19'-10'109'0,"19"10"-19"16,-14 0-31-16,9 16-12 15,5 23 6-15,6 21 11 16,1 21 3-1,0 14-9-15,0 5 11 16,-4 11-11-16,3 0-20 16,-6-13-2-16,0-10-8 15,1-17-14-15,-4-12 2 16,-1-18-17-16,3-14 2 15,1-27 0-15,0 0-7 16,0 0-25-16,0 0-31 16,0 0-66-16,-12-17-47 15,1-20-33-15,-2-23-115 16</inkml:trace>
  <inkml:trace contextRef="#ctx0" brushRef="#br0" timeOffset="24356.4354">14726 7573 42 0,'-2'-16'57'0,"2"16"12"16,0 0 5-16,14 12 3 16,10 15 18-16,10 12-1 15,9 12 14-15,8 8 0 16,5 7-11-16,9 4-22 15,9 1-27-15,5 3-20 16,1-2-22-16,1-10-1 16,-12-9-1-16,-38-13-4 15,6-14-29-15,-32-11-4 16,14-5-41-1,-19-10-39-15,12 7-40 16,-27-12-27-16,15 5 6 16,4-37-57-16</inkml:trace>
  <inkml:trace contextRef="#ctx0" brushRef="#br0" timeOffset="24714.4712">15191 7556 118 0,'-27'-9'48'0,"8"9"-8"15,4 19-11-15,2 13-9 16,2 12 5-16,1 10 4 15,0 9 4-15,-1 8 3 16,-5 2 0-16,1 1-11 16,-2-3-6-16,-3-6-8 15,-1-4-4-15,3-14-5 16,1-8 5-1,0-10-4-15,0-4-1 16,3-4-3-16,14-21-2 16,-17 17-12-16,3-6-11 15,1-2-28-15,13-9-23 16,-18 8-14-16,18-8-1 15,0 0-39-15</inkml:trace>
  <inkml:trace contextRef="#ctx0" brushRef="#br0" timeOffset="25514.5512">17501 7733 164 0,'0'0'81'15,"0"0"-81"-15,43 34 83 16,-43-34-83-16,93 24 179 15,-28-16-130-15,10-2-20 16,-75-6-29-16,172 0 24 16,-84-7-21-16,-6-2-3 15,-82 9 0-15,145-47-5 16,-113 28-204-1,-19 1 52-15,11-4 41 16,-24 22-9-16</inkml:trace>
  <inkml:trace contextRef="#ctx0" brushRef="#br0" timeOffset="25802.58">17958 7510 91 0,'0'0'0'16,"-13"-2"96"-16,5 19-64 16,2 22 18-16,6-39-50 15,-7 125 60-15,7-125-60 16,3 153 94-16,-3-153-94 15,15 134 134-15,-15-134-134 16,7 84 23-16,-7-84-23 16,20 27-125-1,4-45-18-15,-24 18 143 16,69-102-312-1</inkml:trace>
  <inkml:trace contextRef="#ctx0" brushRef="#br0" timeOffset="26401.6399">19586 6926 54 0,'-25'-4'51'0,"2"3"-2"16,2 6-15-16,4 12-9 16,-1 10-7-16,4 12 3 15,4 1-3-15,7 8 1 16,3-3 7-16,3-9-1 15,7-9 2-15,4-3 8 16,6-9 0-16,4-3-2 16,7-7 0-16,8 0-10 15,9-5 2-15,-1-2-13 16,-12 7-1-1,7 2 3-15,12 2-4 16,9 4-3-16,-63-13-7 16,151 39 5-16,-84-13-4 15,-9 2 2-15,-13-1 4 16,-11-3-5-16,-10-3 6 15,-12-1 8-15,-12 2-2 16,-12 5 0-16,-15 0-12 16,-14-2-1-16,-11-4 1 15,-10-8-3-15,-8-8-4 16,-3-6-17-16,-5-4-10 15,33-7-23-15,-18-3-18 16,29-7-13-16,13-1-7 16,7-5-9-16,4-4 8 15,7 1-23-15</inkml:trace>
  <inkml:trace contextRef="#ctx0" brushRef="#br0" timeOffset="26706.6704">19373 6851 73 0,'-17'-12'65'0,"17"12"-16"16,0 0-7-16,17-1 7 15,17 4 20-15,20 6 13 16,20 1-6-16,10 0-7 16,-2 0-23-16,6-2-23 15,-3-2-12-15,-85-6-11 16,151 15 7-16,-102-14-69 15,-16 1-34-15,-9-2-26 16,-7 5-10-16,-17-5 13 16,0 0-11-16</inkml:trace>
  <inkml:trace contextRef="#ctx0" brushRef="#br0" timeOffset="27153.7151">19503 7896 122 0,'-16'-8'71'0,"16"8"-12"16,0 0-16-16,0 0 2 16,30-16 31-16,-30 16-76 15,105-20 93-15,-31 10 6 16,24 6-49-16,17 6-23 15,5 2-4-15,3 1-23 16,-4-4 5-16,-5-4-8 16,-10-4-5-16,-15-3-9 15,-14-5-20-15,-10-4-23 16,-13-1-37-1,-10 5-19-15,-12 6-4 16,-13 4 9-16,-17 5-33 16</inkml:trace>
  <inkml:trace contextRef="#ctx0" brushRef="#br0" timeOffset="27545.7543">20293 8174 51 0,'-17'1'56'16,"17"-1"-8"-16,-12 9-17 15,2 10-12-15,1 9 2 16,5 10 3-16,3 2 5 15,1 6 2-15,4-2-1 16,4-3-4-16,6-1 3 16,12-9 5-16,9-8-4 15,12-7-12-15,8-10-4 16,7-6 0-1,1-8 8-15,1-4-7 16,-1-1-7-16,-5-4 0 16,-1 0-7-16,-7 1-2 15,-6 0-8-15,-9-1-17 16,-4 3-25-16,-7-1-27 15,-4 3-17-15,-20 12 95 16,2-34-99-16,-8 14-101 16</inkml:trace>
  <inkml:trace contextRef="#ctx0" brushRef="#br0" timeOffset="27881.7879">20748 8030 142 0,'-15'-4'88'15,"15"4"-34"-15,-5 16-22 16,6 19-3-16,5 18-6 16,7 14 13-16,-1 13-3 15,1 10-2-15,0 5 11 16,-2-4-5-1,-3 4-12-15,-1-5-8 16,1-9-6-16,-3-13 7 16,2-11-7-16,-3-18-12 15,1-13 1-15,-5-26 0 16,3 20 0-16,-3-20-28 15,0 0-28-15,0 0-23 16,0 0-27-16,0 0-20 16,0-34 12-16,0 34 114 15,-3-107-119-15</inkml:trace>
  <inkml:trace contextRef="#ctx0" brushRef="#br0" timeOffset="28507.8505">23512 7185 145 0,'0'0'118'0,"0"0"-5"16,0 0-34-16,0 0-32 15,0 0-6-15,0 0-11 16,0 0-30-16,-1-14 19 15,1 14-26-15,0 0-29 16,0 0-35-16,0 0-28 16,8 12-16-16,-8-12-4 15,0 17-26-15</inkml:trace>
  <inkml:trace contextRef="#ctx0" brushRef="#br0" timeOffset="28938.8936">23317 7793 120 0,'0'0'73'0,"0"0"-9"15,0 0 5-15,24-10 0 16,-24 10-69 0,74-19 62-16,-74 19-62 15,128-19 120-15,-42 11-87 16,14 1-18-16,-1 2-8 15,-11 2-3-15,-5-2-7 16,-11-1-18-16,-13 3-9 16,-14-2-19-16,-11 2-19 15,-9-2-23-15,-8-2-14 16,-3 2 3-16,-14 5 19 15,0 0-1-15</inkml:trace>
  <inkml:trace contextRef="#ctx0" brushRef="#br0" timeOffset="29238.9236">23949 8140 141 0,'14'12'111'16,"-14"-12"16"-16,0 0-8 15,9 15-14-15,9-7-18 16,-18-8-12-16,0 0-19 15,0 0-13-15,0 0-22 16,0 0-14-16,0 0-22 16,0 0-46-16,0 0-33 15,0 0 94-15,0 0-161 16,0 0-110-16,-17-10-19 15</inkml:trace>
  <inkml:trace contextRef="#ctx0" brushRef="#br0" timeOffset="29986.9984">25506 7612 118 0,'0'0'76'0,"0"0"5"15,20 10 4-15,8 17 6 16,9 17-9-16,5 12-14 15,7 8 2-15,6 9-21 16,6 1-10-16,2-1-13 16,5-5-22-16,0-5 7 15,-3-9-14-15,-12-14 10 16,-12-11-21-16,-12-9-19 15,-12-4-44-15,-6-8-38 16,-11-8-17 0,0 0-3-16,0 0 135 15,1-37-298-15</inkml:trace>
  <inkml:trace contextRef="#ctx0" brushRef="#br0" timeOffset="30308.0305">25949 7613 88 0,'-20'-1'71'0,"2"9"-12"15,1 14-3-15,-1 17 3 16,2 13-4-16,16-52-55 15,-25 136 102-15,12-56-55 16,2-1-13-16,11-79-34 16,-31 151 42-16,15-83-35 15,2-11 3-15,0-9-5 16,4-11-9-16,3-12-6 15,3-10-14-15,4-15 24 16,14 7-44 0,-14-7-101-16,7-18 7 15,10-20 12-15,11-11-18 16</inkml:trace>
  <inkml:trace contextRef="#ctx0" brushRef="#br0" timeOffset="30739.0736">26923 8059 52 0,'-13'0'66'16,"13"0"4"-16,0 0-1 15,25-2 8-15,22-2 11 16,19-2 1-16,16 1-12 15,10 0-40-15,4 3-22 16,-2 0 1-16,-5 0-10 16,-14 1-17-16,-13-3-9 15,-13-1-20-15,-10 0-22 16,-10 0-31-16,-8 0-13 15,-9-5-4-15,-11-4 10 16,-8-1-20-16</inkml:trace>
  <inkml:trace contextRef="#ctx0" brushRef="#br0" timeOffset="31019.1016">27352 7798 134 0,'-16'-4'73'16,"16"4"-23"-16,-7 12-11 15,8 17 8-15,6 17 7 16,5 10 0 0,3 11-4-16,2 6-4 15,-1 2-6-15,-2-6-14 16,-4-3 0-16,-5-8-11 15,0-13-11-15,-4-12 0 16,0-15-23-16,-1-6-25 16,0-12-32-16,0 0-34 15,0 0-16-15,9-30-5 16,2-9-25-16</inkml:trace>
  <inkml:trace contextRef="#ctx0" brushRef="#br0" timeOffset="31642.1639">28568 7305 50 0,'-13'-2'57'16,"1"7"-7"-16,-1 14-6 16,2 13-10-16,-1 11 3 15,4-3-1-15,-1 3-6 16,4-6-1-16,3-8-10 15,5-9 11-15,-1-8-2 16,-2-12 5-16,11 7 7 16,9-7 3-16,6-9-11 15,7-4-2-15,1-1-8 16,4 0-5-16,-2 1-3 15,1 4 6-15,0 4-3 16,2 5-2-16,2 10-4 16,-1 7-1-16,-1 7-1 15,-1 7 4-15,-7 4-3 16,-4 4 6-16,-6 0-8 15,-6-2 1-15,-10-5-1 16,-5-32-8 0,-31 75 19-16,-1-60-10 15,32-15-9 1,-78 12 5-16,78-12-5 15,-92-10-45-15,50-4-1 16,3 1-28-16,39 13 74 16,-57-27-191-16,37 11 77 15,20 16 114-15,-11-30-118 16,10 13-148-16</inkml:trace>
  <inkml:trace contextRef="#ctx0" brushRef="#br0" timeOffset="31940.1937">28488 7407 119 0,'-15'-5'79'15,"15"5"-10"-15,0 0-15 16,16-6-2 0,16 6 18-16,19 2-13 15,13 2-16-15,6-3-18 16,4 3-11-16,-2 1-9 15,-10 0-26-15,-13-4-27 16,-8-1-32-16,-7 0-18 16,-5 0-11-16,-2-3 7 15,-1 1-5-15</inkml:trace>
  <inkml:trace contextRef="#ctx0" brushRef="#br0" timeOffset="32394.2391">28507 8291 86 0,'-12'-9'76'16,"12"9"-13"-16,0 0-11 15,19-7 0-15,19 4 20 16,17 0-4-16,19-1-9 15,16 2-3-15,10 1-7 16,8-1-26-16,0-5-9 16,-6-1-8-16,-13-6 0 15,-14 1 0-15,-13 1-16 16,-13 3-26-16,-12 1-28 15,-37 8 64-15,29-3-101 16,-19 11-96-16,-3 4 59 16,-7 3-4-16</inkml:trace>
  <inkml:trace contextRef="#ctx0" brushRef="#br0" timeOffset="32771.2768">29114 8490 132 0,'-21'-5'99'16,"7"4"-21"-16,2 9-29 15,3 19-12-15,0 14 0 16,9-41-37-16,-7 106 78 15,7-41-56-15,4-6 4 16,-4-59-26-16,13 97 18 16,1-64 15-16,7-9 3 15,9-7-6-15,14-12 5 16,14-3-4-16,13-9-10 15,16-3-12-15,4 0-10 16,-10 0 4-16,-5 1-7 16,-8 2-8-16,-13 2-8 15,-12 4-22-15,-12 2-27 16,-11-1-24-16,-10 5-23 15,-10-5 0 1,0 0 116-16,0 0-301 16</inkml:trace>
  <inkml:trace contextRef="#ctx0" brushRef="#br0" timeOffset="33067.3064">29550 8445 154 0,'-20'-17'116'15,"9"7"-19"-15,11 10-24 16,-1 28-2-16,11 23 6 16,-10-51-77-16,31 166 156 15,-12-49-75-15,-2 7-15 16,-3-4-20-16,-35-3-7 15,24-11-5-15,0-9-21 16,-5-18-12-16,1-14-1 16,-2-21 0-16,-1-15 0 15,3-13-18-15,1-16-83 16,0 0-115-16,5-33-106 15,9-35-45 1</inkml:trace>
  <inkml:trace contextRef="#ctx0" brushRef="#br0" timeOffset="45386.5382">6023 10439 1 0,'2'-23'1'0,"3"1"0"15,0 0 1-15,1 1 0 16,0 3 1-16,-2-4 0 15,0 1 3-15,-1 6 1 16,-3 15 4-16,0 0 3 16,1-13-1-16,-1 13 2 15,0 0 3-15,3 15 7 16,4 17 4-16,2 29-8 15,2 22 0-15,0 15-6 16,-1 9-2 0,0 1-4-16,-4-4-3 15,-1-6 5-15,0-12-7 16,0-15-1-16,-1-15 8 15,-1-17-4-15,1-12 7 16,-2-8 0-16,-2-19 3 16,0 0-1-16,0 0-4 15,0 0-4-15,0 0-3 16,0 0-6-16,0 0-8 15,0 0-21-15,0 0-29 16,0-14-17-16,-3-4-4 16,-1-8-23-16</inkml:trace>
  <inkml:trace contextRef="#ctx0" brushRef="#br0" timeOffset="46259.6255">10036 10851 25 0,'-14'-4'31'15,"14"4"3"-15,0 0 5 16,0 0 1-16,-13-5 3 16,13 5 0-16,0 0-1 15,0 0 8-15,25-3 10 16,9-4 5-16,10-3-19 15,10 0-10-15,6-2-10 16,7 5-6 0,0 2-10-16,1 2-3 15,-6 1-7-15,-8 4 4 16,-12-2-7-16,-11 2-12 15,-11-2-37-15,-9 3-34 16,-11-3-20-16,12 5-10 16,-12-5 9-16,7-15-29 15,-7 15 136-15</inkml:trace>
  <inkml:trace contextRef="#ctx0" brushRef="#br0" timeOffset="46751.6747">11173 10668 84 0,'0'0'45'16,"-5"-24"-13"-16,13-1-7 15,15-6 6-15,8-1-3 16,-14-2-2-16,14 2-6 16,0 0-6-16,0 5-2 15,4 10-6-15,-1 10 0 16,-5 7 1-16,0 14 3 15,-5 16 3-15,-3 23 1 16,-4 13-3-16,-6 5-3 16,-4 2-6-16,0-4 3 15,-3-6-2-15,-4-7 1 16,0-12-1-16,-1-12 1 15,-2-10-2-15,2-7-5 16,1-15-16-16,0 0-31 16,0 0-25-16,0 0-21 15,0 0 10-15,4-20 0 16</inkml:trace>
  <inkml:trace contextRef="#ctx0" brushRef="#br0" timeOffset="47085.7081">12069 10543 79 0,'0'0'56'0,"0"0"-14"16,-1 17-5-16,-3 22-10 15,-6 15-5-15,-3 10 4 16,-4 6 1-16,-1 6 11 16,-5 3 0-16,-5 3-2 15,-3-1-7-15,-2-2 1 16,4-2-11-16,-1-5-1 15,1-4-9-15,3-10-9 16,6-14-2-16,3-9-1 16,5-9-18-16,3-8-25 15,9-18-32-15,0 0-22 16,7-20-9-16,12-22 24 15,12-12-4-15</inkml:trace>
  <inkml:trace contextRef="#ctx0" brushRef="#br0" timeOffset="47410.7406">12294 10951 116 0,'0'0'79'15,"0"0"1"-15,7 17-7 16,-5 12-14-16,-3 4-4 15,-2 6-16-15,-2 0-8 16,-2-1-6-16,2-10-10 16,2-6-4-16,5-3 2 15,4-2 3-15,6 0 6 16,7-4 8-16,9-6 5 15,14 0-10-15,9-7-11 16,11-2-9-16,7-5 6 16,-19 2-10-16,-5-1-8 15,0-1-20-15,-6 0-17 16,-6 2-40-16,-11 2-27 15,-5 1-9-15,-17 2-2 16,13-15 13-16,-6-6-22 16</inkml:trace>
  <inkml:trace contextRef="#ctx0" brushRef="#br0" timeOffset="47735.7731">12768 10807 122 0,'-27'-15'113'16,"27"15"-12"-16,-21-4-27 15,21 4-31-15,-19 44 9 16,21 16-5-16,-19 11-6 16,24 12-10-16,-11 5 4 15,15-4-2-15,-12-2-13 16,13-4-7-16,-6-6-1 15,-3-7-8-15,-3-65-4 16,31 100 4-16,-30-70-2 16,-5-11-1-16,4-19-4 15,0 0-12-15,0 0-11 16,0 0-22-16,0 0-33 15,0 0-36-15,0 0-34 16,-16-32 9-16,5-4-23 16</inkml:trace>
  <inkml:trace contextRef="#ctx0" brushRef="#br0" timeOffset="48746.8742">16180 10971 46 0,'-14'-5'58'0,"14"5"-4"15,0 0-1-15,0 0-17 16,0 0 22-16,27-10 7 15,11 1 3-15,8 3-20 16,8 1-14-16,5 1-14 16,-1 2-10-16,0 1 0 15,-5-1-13 1,-7 0-3-16,-11 2-24 15,-10-1-23-15,-6-1-28 16,-1-5-18-16,2-10-3 16,1-6 13-16,6-5-8 15</inkml:trace>
  <inkml:trace contextRef="#ctx0" brushRef="#br0" timeOffset="49068.9064">17074 10402 64 0,'0'0'51'0,"0"0"-9"16,0 0-11-16,0 26 11 15,8 19 7-15,3 18-5 16,4 11-3-16,2 8-6 16,0-3-8-16,0-3-8 15,-3-9-5 1,0-12-13-16,-5-14 5 15,-4-14-6-15,1-10-10 16,-6-17-27-16,0 0-31 16,0 0-29-16,2-35-6 15,0-11-48-15</inkml:trace>
  <inkml:trace contextRef="#ctx0" brushRef="#br0" timeOffset="49347.9343">17471 10382 70 0,'0'0'56'0,"0"0"-14"16,-3 15-4-16,5 26 0 15,6 15 4-15,2 10-7 16,3 8 3-16,1 1 1 15,1-4-10-15,2-5-8 16,-17-66-21-16,33 108 11 16,-21-71-7-16,-5-15 3 15,-1-6-27 1,-6-16-34-16,0 0-35 15,0 0-14-15,10-22 6 16,0-12-10-16</inkml:trace>
  <inkml:trace contextRef="#ctx0" brushRef="#br0" timeOffset="49698.9694">18157 10483 73 0,'0'0'60'0,"0"0"-6"16,10 26-6-16,-3 18-8 16,-7 13-2-16,-7 20-1 15,-9 16 11-15,-5 10 6 16,-9 7 0-16,-4 5 5 15,-5 2 1-15,-1-3-14 16,1-9-19-16,39-105-27 16,-71 176 15-16,47-109-6 15,10-18-6 1,6-15-1-16,2-17-8 15,6-17-7-15,0 0-24 16,0 0-34-16,0 0-41 16,2-18-22-16,6-16 1 15,8-14 28-15,6-6-11 16</inkml:trace>
  <inkml:trace contextRef="#ctx0" brushRef="#br0" timeOffset="50083.0078">18337 11115 113 0,'0'0'61'16,"0"0"-1"-16,0 0-14 16,15 9-1-16,-15 7-9 15,8 10-7-15,-8-26-29 16,1 64 66-16,-9-28-41 15,14-2-1-15,-13-2 5 16,14-3 2-16,-16-4 3 16,19-6-10-16,-7-1 0 15,2-1-3 1,12 0 6-16,7-2-10 15,10-5-1-15,6-4-6 16,3-8 9-16,7-3-9 16,1-7 0-16,-1-2-9 15,-2 1 0-15,-4-1 3 16,-6 2-9-16,-8 2-18 15,-9 4-23-15,-7 0-24 16,-14 6-16-16,0 0-32 16,0 0-8-16,7-18-1 15,-4-1-55-15</inkml:trace>
  <inkml:trace contextRef="#ctx0" brushRef="#br0" timeOffset="50435.043">18734 10981 121 0,'-25'-12'78'16,"5"7"-16"-16,20 5-26 16,0 0-15-16,-14 38 11 15,7 9 9 1,2 9-7-16,4 12 2 15,1 10 6-15,1 3-10 16,1 2-9-16,1 0 8 16,-5-4 4-16,1-6 7 15,-1-9-4-15,1-11-7 16,-2-11-9-16,3-11-2 15,2-13-1-15,-2-18-11 16,0 0-1-16,0 0-5 16,0 16-5-16,0-16 3 15,0 0-48-15,0 0 48 16,14 0-72-16,-17-17-167 15,-6-12 32-15,-5-5-37 16</inkml:trace>
  <inkml:trace contextRef="#ctx0" brushRef="#br0" timeOffset="51803.1798">22514 10079 37 0,'0'0'30'0,"0"-16"7"16,0 16-3-16,0 0-1 15,0 0 2-15,0 0-4 16,-15 34-7-16,-1 10-4 16,5 4-12-16,4 3-1 15,7-2-2 1,3-9-1-16,1-7 5 15,7-13 0-15,8-5 10 16,5-5 1-16,-24-10-3 16,31-23-8-16,-6-1-3 15,7 0-1-15,1 2-4 16,1 5 9-16,-2 9-5 15,2 4 1-15,-3 11 4 16,3 8-7-16,-2 7 7 16,-2 9-13-16,-2 15 5 15,-5 8 6-15,-5-5 4 16,-6 3 1-16,-8-6-1 15,-7-4-1-15,-8-6 1 16,-6-7-6-16,-11-9 5 16,-6-8-5-16,-6-9-3 15,-5-8-5-15,-4-7 4 16,-1-3-1-16,6-2-16 15,25-10-19-15,-17 3-18 16,29-8-29-16,-14-3-18 16,28-9 4-16,-8-2 22 15,18-7-16 1</inkml:trace>
  <inkml:trace contextRef="#ctx0" brushRef="#br0" timeOffset="52068.2063">22559 10001 59 0,'-12'-14'60'15,"12"14"-6"-15,0 0-8 16,24 2-6-16,8 3-3 15,11 4-5-15,9 1-9 16,4-2-5-16,3-1-14 16,-1-4-5-16,-5-1 1 15,-13-2-31-15,-9 0-33 16,-2 0-10-16,-4 2-3 15,0-2-49-15</inkml:trace>
  <inkml:trace contextRef="#ctx0" brushRef="#br0" timeOffset="52411.2406">23477 10109 84 0,'0'0'54'0,"-5"19"-1"15,3 15-10-15,-1 15-7 16,-1 13-2-16,-4 21 2 16,-3 14-5-16,-7 10 6 15,-6 1 6-15,-6-1-4 16,-2-1-16-16,-5-2-1 15,-1-6 0-15,0-7-13 16,1-9-4-16,5-8-6 16,1-4-4-16,1-16 0 15,5-5-17-15,4-12-18 16,5-10-22-16,8-8-16 15,3-7-13-15,5-12 0 16,0 0 12-16,0 0 79 16,57-61-97-1</inkml:trace>
  <inkml:trace contextRef="#ctx0" brushRef="#br0" timeOffset="52784.2779">23628 10847 100 0,'0'0'60'0,"0"0"-10"16,-9 26-8-16,-2 6-10 16,1 5-1-16,2 4-7 15,0 0 1-15,6-4-11 16,2-5 2-16,2-5 0 15,3-5 3-15,3-7 1 16,5-1 7-16,7-7 14 16,8-4-10-16,11-3-1 15,14-5-1-15,10-3-3 16,3-3-13-16,-15 1-8 15,7-2-9-15,3 1 10 16,-5 0-9-16,-8 3 1 16,-8 1-15-1,-14 2-43-15,-4 2-25 16,-5-1-23-16,-6 1-9 15,-11 3 9-15,4-20-45 16</inkml:trace>
  <inkml:trace contextRef="#ctx0" brushRef="#br0" timeOffset="53060.3055">24035 10722 74 0,'-28'-13'81'0,"28"13"-6"15,-20-4-12-15,22 21-24 16,-20 20 18-16,22 13-6 15,-16 16 5-15,22 11-4 16,-10 6-1-16,14-1-13 16,-14-3-6-16,13-6-9 15,-11-3-5-15,-1-13-9 16,0-13 1-16,2-13-12 15,-1-11 3-15,-2-20-11 16,0 0-18-16,0 0-40 16,0 0-38-1,0 0-40-15,0 0-13 16,0 0-52-16</inkml:trace>
  <inkml:trace contextRef="#ctx0" brushRef="#br0" timeOffset="54859.4854">4956 10204 58 0,'0'0'31'15,"0"0"2"-15,0 0-3 16,0 0-3-16,0 0-4 16,0 0 1-1,-2 25 6-15,4 16-8 16,2 8 5-16,3 43-2 15,2 35 5-15,3 30-7 16,4 31-1-16,2 20-7 16,2 11 2-16,1 4-4 15,0-16 5-15,0 10-4 16,-2-14 5-16,-5-17-3 15,-3-23-8-15,-2-26-4 16,-1-20 3-16,-2-21 4 16,-1-20-3-16,0-20 5 15,-1-18-6-15,-1-13 4 16,-2-10-7-16,-1-15-1 15,0 0-1-15,0 0-4 16,0 0 1-16,0 0-3 16,0 0-40-16,0 0-43 15,0 0-42-15,-3-25-15 16,-7-4-40-16</inkml:trace>
  <inkml:trace contextRef="#ctx0" brushRef="#br0" timeOffset="59059.9054">1761 10807 103 0,'0'0'85'0,"-8"-7"-16"15,8 7-21-15,0 0 0 16,19-10-1-16,15-4 13 15,11 1-14-15,10 1-8 16,10-2-13-16,9 1-13 16,6 1-7-1,3 2-3-15,2 3 2 16,-6-1-9-16,-8-1 1 15,-71 9 4-15,84-10-8 16,-57 5-34-16,-6 2-16 16,-7 1-12-16,-14 2-26 15,0 0-19-15,-12-7-79 16</inkml:trace>
  <inkml:trace contextRef="#ctx0" brushRef="#br0" timeOffset="59699.9694">2968 10131 78 0,'0'0'36'0,"-13"-8"-5"16,13 8-9-16,0 0-3 15,-9 25-6-15,8 17 11 16,4 16-9-16,4 10 8 15,6-2-6-15,5-5-7 16,-1-10 5-16,0-18 1 16,0-12 0-16,4-14 2 15,6-11 6-15,1-11-4 16,3-7-4-16,3-5-4 15,1 0-1-15,0 0-6 16,-1 6-3-16,2 6 0 16,0 13 1-16,1 14-2 15,0 9 2-15,-2 4-2 16,-4 9-6-16,-4 3 6 15,-8 2 6-15,-6-3 1 16,-6-6 4-16,-5-6 3 16,-8 3 4-1,-10 0-9-15,-8-5 1 16,-5-3-11-16,-4-2-3 15,-2-2 2-15,0-3-17 16,-2-7-19-16,3-4-21 16,3-6-24-16,3-8-15 15,8-11 5-15,6-1 21 16,9-1-1-16</inkml:trace>
  <inkml:trace contextRef="#ctx0" brushRef="#br0" timeOffset="59932.9927">3107 10275 62 0,'-5'-13'44'16,"5"13"-44"-16,10-29 70 15,15 8-34-15,14-4 10 16,12-7-17-16,7 0-11 15,4 0-9-15,2 3-7 16,-4 3-13 0,-5 4-28-16,-7 2-16 15,-5 3-6-15,-7 4-1 16,-6 4-26-16</inkml:trace>
  <inkml:trace contextRef="#ctx0" brushRef="#br0" timeOffset="60251.0245">4077 9930 80 0,'0'0'38'0,"4"17"-2"16,-3 8-3-16,-3 16-5 15,-6 18 7-15,-3 15 3 16,-6 11-4-16,-7 23 5 15,-5 16-1-15,-5 8 3 16,-4 2 6-16,-2-2-24 16,2-5-1-16,3-7-12 15,4-11 1-15,4-16-6 16,3-15 1-16,6-19-5 15,5-17-2-15,3-16 4 16,4-9-8 0,4-7-16-16,2-10-19 15,0 0-26-15,0 0-31 16,-2-15-17-16,1-13 12 15,6-7-20-15</inkml:trace>
  <inkml:trace contextRef="#ctx0" brushRef="#br0" timeOffset="60587.0581">4096 10825 54 0,'9'-15'55'16,"-9"15"-10"-16,0 0-2 15,0 0-7-15,-6 27-7 16,-1 11 8-16,-4 6 2 15,-3 5-6-15,1-2-8 16,3-6-8-16,7-6-1 16,3-35-16-16,-4 68 48 15,20-54-21-15,3-4 0 16,8-2 0-16,6-4-14 15,5-6-2-15,-14-3-2 16,13-7-8 0,1-2-2-16,0-1-22 15,-3 0-15-15,-8 3-17 16,-3 4-13-16,-9 1-15 15,-5 2-1-15,-10 5-2 16,6-14 14-16,-5-1-10 16</inkml:trace>
  <inkml:trace contextRef="#ctx0" brushRef="#br0" timeOffset="60933.0927">4397 10671 48 0,'0'0'42'15,"0"0"-1"-15,-6-11 4 16,6 11-4-16,0 0-2 16,0 0 2-16,5 23 14 15,3 18 6-15,1 15 2 16,0 15-4-16,0 8 5 15,-2 8-13-15,0 1-5 16,3-3-11 0,-6-4-19-16,-1-7-1 15,-2-11-8-15,-1-12 0 16,2-14-3-16,-4-15-6 15,1-10-4-15,1-12-19 16,0 0-33-16,0 0-59 16,-14-7-42-16,-7-5-9 15,-3 0-77-15</inkml:trace>
  <inkml:trace contextRef="#ctx0" brushRef="#br0" timeOffset="64011.4005">6267 11952 17 0,'0'0'23'16,"-3"-17"7"-16,3 17-30 15,4-14 39-15,-4 14 27 16,0 0-13-16,0 0-2 15,0 0-51-15,0 0 48 16,0 0 3 0,0 0-17-16,-3 31-11 15,8 16 4-15,4 34-8 16,4 19-1-16,3 10-5 15,-2 5-8-15,0-1-5 16,0-6 0-16,-3-10 3 16,-2-8-3-16,-4-12 8 15,1-12-9-15,-3-12 2 16,1-13 2-16,-2-11-3 15,-1-4 6-15,-2-9-3 16,1-4-3-16,0-13-2 16,-2 12-2-16,2-12 5 15,0 0 0-15,0 0 2 16,0 0-7-16,0 0 5 15,0 0 4-15,0 0-7 16,0 0 1-16,-11 2 0 16,11-2-1-16,-14-7 9 15,1-3-2-15,-1-5 0 16,0-7-8-16,-2-9 1 15,-2-4 1-15,-2-3 2 16,0 1-5 0,-1 3 5-16,-3 4 0 15,2 3 1-15,-4 1-4 16,-1 6-1-16,3 1 6 15,2 4 6-15,2 3-4 16,7 4 5-16,2 3-7 16,11 5 3-16,-13-7 6 15,13 7-4-15,0 0-3 16,0 0-2-16,0 0-8 15,0 0 6-15,0 0 2 16,0 0-7-16,0 0 5 16,0 0-4-16,0 0 8 15,0 0-10-15,0 0 2 16,0 0 2-16,0 0 8 15,0 0-8-15,0 0 0 16,0 0 7-16,19 13 6 16,-1 6 4-16,6 6 1 15,6 4-7-15,-2 5-5 16,2 2 4-16,-2 3 7 15,-1 1-3-15,1 4 2 16,-28-44-15 0,48 75 19-16,-28-43-17 15,-3-8 2-15,-3-6-9 16,-4-4 5-16,-10-14 0 15,9 12 1-15,-9-12-4 16,0 0 4-16,0 0 4 16,0 0-6-16,0 0 4 15,0 0-1-15,0 0 2 16,0 0 0-16,0 0-4 15,0 0-10-15,0 0 13 16,0 0-3-16,10-2 5 16,-10 2-7-16,0 0-4 15,0 0 4-15,0 0 8 16,0 0-6-16,0 0-5 15,10-12 0-15,4-1 13 16,6-8-7-16,10-11-1 16,8-10-2-16,8-7-2 15,5-9 11-15,4-6-9 16,3-2 3-16,1 0 3 15,-2 6-6-15,-12 13 1 16,-6 11 1 0,-9 9 0-16,-10 9 1 15,-6 9-4-15,-14 9-22 16,0 0-33-16,0 0-58 15,0 0-62-15,-21 17 0 16,-5 7-14-16</inkml:trace>
  <inkml:trace contextRef="#ctx0" brushRef="#br0" timeOffset="71508.1501">6611 14322 122 0,'-4'-17'84'0,"4"17"-11"15,0 0-24-15,0 0-12 16,0 0-2-16,0 0-6 16,1 16-1-16,9 26 18 15,3 27 1-15,-2 19 7 16,-5 14-15-16,-1 0-12 15,0-8-5-15,-4-6 1 16,2-15-6-16,-3-17-4 16,1-14-8-16,1-9 3 15,-2-13-8-15,-2-8 11 16,2-12-2-16,0 0-12 15,0 0 4 1,0 0-13-16,0 0-58 16,0 0-72-16,0 0-38 15,0 0 7-15,-4-14-26 16</inkml:trace>
  <inkml:trace contextRef="#ctx0" brushRef="#br0" timeOffset="77495.7488">10334 12708 33 0,'-19'-6'26'0,"7"2"12"16,12 4 1-16,-12-1-2 15,12 1-2-15,0 0-2 16,0 0 5-16,16-9 11 16,8 2-7-16,10-3-7 15,11-3-12-15,13-3-4 16,9-2-8-1,10-4-1-15,-3 1-11 16,-3 1 1-16,-12 5-2 16,-9 1 8-16,-12 3-8 15,-9 4 2-15,-8 2 4 16,-6 3-19-16,-15 2-22 15,0 0-29-15,9 7-24 16,-9-7-13-16,0 0-59 16</inkml:trace>
  <inkml:trace contextRef="#ctx0" brushRef="#br0" timeOffset="78164.8157">11565 12133 60 0,'0'0'38'16,"0"0"-7"-16,-15-5-5 16,15 5-5-16,-6 42-3 15,5 10-6-15,5 8 3 16,2-6-6-16,2-7 2 15,5-4 0-15,0-11-1 16,-2-8 1-16,0-11 1 16,1-10 12-16,-1-4-3 15,6-8 7-15,5-11-9 16,5-10 2-16,1-1-10 15,2-5-10-15,0 9 4 16,2 0-3-16,2 9 3 16,1 8-8-16,3 10 1 15,-1 10 2-15,-2 13 5 16,-5 11-4-1,-3 12 5-15,-5 0-2 16,-6 1-3-16,-8 1 3 16,-5-1-2-16,-7-1-2 15,-6-4 9-15,-6 0-8 16,-6-4 1-16,-5-6 0 15,0-7-2-15,0-6 1 16,1-7-2-16,-1-4-7 16,-1-6-22-16,-1-2-14 15,-2-5-25-15,2-2-8 16,3-3 2-16,5-5 7 15,3-2-15-15</inkml:trace>
  <inkml:trace contextRef="#ctx0" brushRef="#br0" timeOffset="78480.8473">11618 12229 107 0,'0'0'48'16,"-7"-17"-13"-16,7 17-2 16,25-17 3-16,12 0-5 15,8 1-3-15,8-1-1 16,7 1-11-16,3 4-7 15,2-1-3-15,-4 3-3 16,-5-4-9-16,-8 4-14 16,-10 2-17-16,-7 3-15 15,-7-2-13-15,-4-7-7 16,-3 2 9-16,3 4-1 15</inkml:trace>
  <inkml:trace contextRef="#ctx0" brushRef="#br0" timeOffset="78845.8838">12827 12146 75 0,'-3'19'46'16,"2"8"-13"-1,-3 15-1-15,-1 9-9 16,1 10-1-16,-3 9 7 16,-7 11 1-16,-10 12 4 15,-7 9 12-15,15 4-4 16,-32 6-2-16,19 0-9 15,2-1-7-15,-4-7-6 16,4-9-14-16,4-19-6 16,7-20 1-16,4-19 5 15,5-13-6-15,7-24 2 16,-3 17-17-16,3-17-17 15,0 0-19-15,0 0-14 16,0 0-3-16,19 5-7 16,6-12 3-16,8-17 12 15,2-13-12-15</inkml:trace>
  <inkml:trace contextRef="#ctx0" brushRef="#br0" timeOffset="79243.9236">13009 12727 50 0,'23'-54'35'15,"-6"12"0"-15,-8 14-6 16,-9 28 1-16,0 0 1 16,0 0 1-16,9 19-5 15,-3 18-2-15,-1 12 0 16,-5 9-1-16,-1 3 2 15,-3-3-1-15,2-8 2 16,1-7-12-16,2-11 0 16,-1-12 12-16,0-20-3 15,0 0-1-15,0 0 19 16,21 10 4-16,0-8-5 15,6-5-4-15,6-6-8 16,2-1-10-16,5-2-2 16,0 2-7-16,3 0-10 15,-1 3 3-15,-1 4 2 16,0 1-6-16,0 2-1 15,-3 2-13-15,-4-1-24 16,-7 1-26-16,-8 0-22 16,-3-2-25-16,-16 0-9 15,13 0-1-15,-13 0 22 16,5-15-10-1</inkml:trace>
  <inkml:trace contextRef="#ctx0" brushRef="#br0" timeOffset="79596.9589">13531 12446 87 0,'-18'-5'62'0,"5"3"-14"16,13 2-12-16,0 0-19 15,-8 26 2-15,8 13 15 16,4 15 5-16,6 13-3 16,2 15 3-16,1 4 4 15,0 6-2-15,1-1-1 16,-1-5 0-16,-3-6-1 15,-2-9 5-15,0-10-10 16,-2-19 0-16,-2-15-15 16,-2-8-3-16,-2-19-8 15,0 0-4 1,0 0-5-16,0 0-16 15,0 0-40-15,0 0-44 16,-6 15-58-16,-9-5-16 16,-5 1-94-16</inkml:trace>
  <inkml:trace contextRef="#ctx0" brushRef="#br0" timeOffset="82732.2724">8402 11699 25 0,'-6'-13'26'0,"2"-1"2"15,4 14 9-15,0 0-37 16,-37-12 45-16,37 12 32 15,0 0-12-15,0 0-17 16,0 0-16-16,0 0-14 16,3 27 7-16,4 19-3 15,6 18-4-15,5 14-1 16,5-1-2-16,-28 12-7 15,21-7 0-15,-19-18-8 16,17-12-4-16,-24-13 7 16,22-15 0-16,-22-4-6 15,18-8-1 1,-18-5 1-16,20-5-19 15,-21-1-15-15,11-1-26 16,-14-1-23-16,14 1 86 16,-21-22-90-16,9 1-13 15,1-1-2-15</inkml:trace>
  <inkml:trace contextRef="#ctx0" brushRef="#br0" timeOffset="83029.3021">8111 12175 59 0,'-15'-13'38'0,"15"13"2"16,-8-19-2-16,13-7-1 16,9 1 5-16,13-9-7 15,14-1-1-15,11 2-7 16,6 6 3-16,7 5-5 15,-15 9-9-15,7 8-6 16,1 3 0-16,-3 2-5 16,-10 2-4-16,-11-1 1 15,-34-1-2 1,56 7-1-16,-56-7 1 15,35 0-18-15,-35 0-45 16,0 0-18-16,-15-7-28 16,-5 1-68-16</inkml:trace>
  <inkml:trace contextRef="#ctx0" brushRef="#br0" timeOffset="93629.362">11444 14896 36 0,'-15'-1'26'16,"15"1"10"-16,0 0 7 15,0 0 8-15,0 0-2 16,0 0 3-16,0 0 5 16,0 0-5-16,25 0 10 15,10 6-20-15,9-1-4 16,7-1-13-16,9-8-2 15,4-1-15-15,4-3 2 16,1-2-9-16,-3-2-2 16,-8 3 0-16,-10 1-13 15,-14 1-14-15,-13 4-21 16,-10 3-12-1,-11 0-20-15,0 0-21 16,0 0-10-16,-14-15-50 16</inkml:trace>
  <inkml:trace contextRef="#ctx0" brushRef="#br0" timeOffset="94609.46">12694 14683 30 0,'-17'-2'33'15,"17"2"-7"-15,-14-5-6 16,14 5-6-16,0 0 0 16,20-17-1-16,-2 0 3 15,6 0 0-15,10-3-3 16,10-4-4-16,4 2 0 15,1 0-6-15,5 2-2 16,2 5-1-16,1 3 1 16,-6 5 0-16,-12 7-1 15,-11 7-2-15,-9 11 4 16,-12 15 4-16,-16 14-1 15,-10 12 3-15,-15 6 5 16,-7 1-3-16,-3-5 5 16,-4-7-3-16,3-7 1 15,-2-9 7-15,8-11 0 16,11-10 0-1,6-7-1-15,22-10 8 16,0 0-5-16,0 0 0 16,0 0-14-16,13-17 0 15,18-12 4-15,14-8-7 16,10-2 3-16,7 2-6 15,3 6 1-15,0 6-2 16,-3 9-3-16,-2 10 5 16,-7 7-3-16,-5 13-1 15,-8 10 2-15,-11 8 9 16,-9 10-2-16,-13 7 14 15,-12 10 2-15,-15 4 2 16,-11-2 9-16,-9-3-6 16,-5-8 5-16,-3-7-5 15,2-8 5-15,5-8-3 16,10-10 2-16,9-8 2 15,8-6 3-15,14-3 2 16,0 0-6-16,0 0-15 16,0 0-3-16,0 0-12 15,0 0 8-15,0 0-6 16,0 0-3-1,0 0-2-15,0 0-8 16,0 0-40-16,0 0-42 16,0 0-51-16,0 0-51 15,-14-15-33-15,-11 0-100 16</inkml:trace>
  <inkml:trace contextRef="#ctx0" brushRef="#br0" timeOffset="100294.0284">16998 12387 33 0,'0'0'0'16,"28"-5"19"-16,-28 5 3 15,8 30 2 1,0 11-4-16,10 10-1 16,5 6 1-16,-2 4 2 15,3 2-1-15,-1-1 0 16,-2-2-6-16,-4-6-4 15,-5-5-3-15,1-5-6 16,-3-10-2-16,-2-9 4 16,-5-8-5-16,-3-17 1 15,0 0 0-15,21 9-1 16,-21-9-43-16,0 0-19 15,-14-21-7-15,0-6-12 16</inkml:trace>
  <inkml:trace contextRef="#ctx0" brushRef="#br0" timeOffset="100860.085">17581 12383 41 0,'-14'-12'18'0,"14"12"-6"15,0 0-2-15,0 0-10 16,0 0 18-16,0 0-6 15,-13 2 0-15,13-2 0 16,-12 31-7-16,4 3 0 16,3 3-1-16,3 0 1 15,4-5-4-15,2-5 1 16,5-6 2-16,-9-21 1 15,21 17 4-15,3-12 4 16,2-7-1-16,4-7-3 16,3-1-2-16,-1-2 0 15,2 2-6-15,3 4 2 16,1 2 0-16,3 4-6 15,0 0 5-15,-3 2 0 16,-38-2-2-16,66 13-3 16,-41-6 1-16,-5 5 5 15,-6 2 4-15,-14-14-2 16,10 18-4-16,-6 1 6 15,-5-4-2 1,-6 2-2-16,-7 2 1 0,-7-2-5 16,-6-1 3-16,-4-4-5 15,-5-5-7 1,0-4-5-16,-1-3-12 15,3-1-8-15,2-3-10 16,4-2 0-16,4 1 6 16,4-1-4-16</inkml:trace>
  <inkml:trace contextRef="#ctx0" brushRef="#br0" timeOffset="101198.1188">17578 12537 31 0,'0'0'37'0,"0"0"0"16,0 0-8-16,3-20-4 16,17-7 7-1,12-5-6-15,9 0-9 16,6 3-9-16,4 2-5 15,4 1-2-15,-6 3-1 16,-4 4-15-16,-7 6-11 16,-10 4-12-16,-6 4-10 15,-10 3-1-15,-12 2-21 16</inkml:trace>
  <inkml:trace contextRef="#ctx0" brushRef="#br0" timeOffset="101692.1682">18645 12243 54 0,'0'0'34'0,"0"0"1"16,0 0-5-16,0 0-11 15,0 0-1-15,0 0 3 16,0 0 4-16,-3 37 7 15,2 22 2-15,1 21-4 16,-2 15-9-16,-3 13-7 16,-2 7 0-16,-3 2 0 15,-4-5 2-15,2-9-4 16,1-15-10-16,1-12-2 15,0-15 2-15,5-18-5 16,2-18 7-16,1-10-16 16,2-15-11-16,0 0-20 15,0 0-20-15,2-15-13 16,-1-19-2-16,5-17 15 15,5-10-7-15</inkml:trace>
  <inkml:trace contextRef="#ctx0" brushRef="#br0" timeOffset="102069.2059">18882 12575 47 0,'7'-17'56'0,"-7"17"-2"15,0 0-2-15,0 0-5 16,0 23-1-16,0 13-6 15,-3 8-5-15,3 0-6 16,0-2-5-16,3-1 3 16,3-7-1-16,2-7 5 15,4-5 9-15,4-7-14 16,8-3 7-16,6-3 16 15,8-8-9-15,9-4 1 16,9-7-7-16,8-7-10 16,2-4-15-16,-1-1-7 15,-7 4 3-15,-12 1-6 16,-8 3-22-16,-11 6-23 15,-10 3-23-15,-17 5-22 16,0 0-17-16,13 2-10 16,-13-2 5-16,0 0 14 15,0 0 26 1,-11-19-3-16,11 19 76 15</inkml:trace>
  <inkml:trace contextRef="#ctx0" brushRef="#br0" timeOffset="102349.2339">19310 12421 38 0,'-23'-33'51'0,"5"10"10"15,18 23 7-15,-14-16-12 16,14 16-7-16,0 0-5 16,-6 28-2-16,10 26 5 15,6 19-2-15,4 13-2 16,3 9-5-16,0 0-11 15,0 3 3-15,-1-2-7 16,-2-4-5-16,-3-9-6 16,-1-12-6-16,-2-15 6 15,-5-19-10-15,0-12-9 16,-3-8-1-16,0-17-35 15,0 0-34-15,0 0-42 16,0 0-23-16,-16-6 3 16,-1-5-38-16</inkml:trace>
  <inkml:trace contextRef="#ctx0" brushRef="#br0" timeOffset="109076.9066">18622 14383 11 0,'3'-17'16'0,"-3"17"6"15,2-17 1-15,-2 17-2 16,0-15 2-16,0 15-3 15,0 0 3-15,1-17-1 16,-1 17 8-16,7-20-3 16,-7 20-27-16,0 0 65 15,9-17-36-15,-9 17-5 16,0 0-2-16,0 0-5 15,0 0-17-15,19-12 13 16,-19 12-7-16,0 0-1 16,0 0-5-16,0 0 0 15,0 0 5-15,0 0-2 16,0 0 2-16,0 0 6 15,0 0 1-15,0 0-1 16,-5 27-2-16,6 26 2 16,8 23-3-1,5 22 12-15,3 10-7 16,0 11-5-16,0 3 6 15,-2-7-4-15,-1-12 3 16,-1-10-1-16,-2-21 13 16,-5-25 0-16,-2-20 7 15,-1-12-11-15,-3-15 11 16,0 0-10-16,0 0-11 15,0 0-11-15,0 0 2 16,0 0-3-16,0 0-44 16,-2-25-73-16,-6-1-60 15,-3 1-8-15,-5 3-40 16</inkml:trace>
  <inkml:trace contextRef="#ctx0" brushRef="#br0" timeOffset="113397.3386">22355 12705 20 0,'-26'-12'26'15,"5"4"12"-15,6 3 10 16,2 0 0-16,13 5 0 15,0 0-4-15,0 0-11 16,11-9-1 0,19 2 23-16,19 6-3 15,19-1-13-15,-7 2-9 16,11 0-5-16,14 0-5 15,7-3-11-15,4-6-5 16,-4-3-5-16,-8 2 4 16,-17 2-2-16,-22-1-12 15,-15 6 1-15,-12 3-24 16,-19 0-35-16,0 0-45 15,-17 12-23-15,-9-1-62 16</inkml:trace>
  <inkml:trace contextRef="#ctx0" brushRef="#br0" timeOffset="114006.3995">23708 12233 92 0,'-27'-12'46'0,"8"2"-1"16,4 6-11-16,15 4-16 15,-9 7-10-15,6 13 0 16,4 16 5-16,3 8 1 15,3 0-4-15,0-3 0 16,2-6-3-16,2-6 3 16,1-10 4-16,2-4 14 15,3-8-6-15,5-2 5 16,9-7 3-16,3-3-2 15,4-4-14-15,4 4-2 16,1-3-3-16,-14 4-6 16,1 3 4-16,5 4-7 15,9 6 4-15,4 6-8 16,-1 7 5-16,-8 5-3 15,-6 3 9-15,-11 1-6 16,-6 1 1 0,-13 0 10-16,-12 6 0 15,-12-3-9-15,-7-3 2 16,-10-3 5-16,-10-7-13 15,-7-8 5-15,21-11-19 16,-24-6-21-16,20-11-24 16,4-5-14-16,-1-6-16 15,6-5-3-15,3-6 10 16,6-1-9-16</inkml:trace>
  <inkml:trace contextRef="#ctx0" brushRef="#br0" timeOffset="114272.4261">23694 12195 126 0,'-7'-15'59'0,"7"15"-59"16,10-35 87-16,18 11-55 15,20-2 0-15,15 3-9 16,2 6-15 0,-1 7-9-16,-1 0 4 15,1 3-4-15,1-3-10 16,-9 5-15-16,-13 5-15 15,-17-4-5-15,-4 6-16 16,-10-2-4-16,-2 5-50 16</inkml:trace>
  <inkml:trace contextRef="#ctx0" brushRef="#br0" timeOffset="114607.4596">24885 11941 151 0,'0'0'65'16,"0"0"-11"-16,-14 14-26 16,-3 27-10-16,0 31 3 15,-3 27 4-15,3 17 2 16,-4 11 8-16,-6 6 6 15,-1-3 4-15,-2-3-11 16,1-3 9 0,-2-6-18-16,0-13 2 15,4-14-11-15,4-16-4 16,23-75-12-16,-29 95 10 15,20-68-19-15,4-12-13 16,5-15-40-16,0 0-35 16,-6-18-43-16,3-20 2 15,5-23-71-15</inkml:trace>
  <inkml:trace contextRef="#ctx0" brushRef="#br0" timeOffset="114939.4928">25027 12451 67 0,'0'0'65'0,"-7"17"-1"16,-1 20 2-16,-3 16 0 16,-1 6-9-16,4 4-11 15,2-7-10-15,3-11-10 16,3-7-4-16,9-10 1 15,6-6 9-15,8-8-7 16,14-6 10 0,13-11-4-16,15-9-8 15,12-8-13-15,-14-2-5 16,3-2-2-16,-2 0-16 15,-10 1-27-15,-8 2-36 16,-11-1-21-16,-11-1-19 16,-7-3 2-16,-10-3 15 15,-7-3 26-15,-8 5-1 16</inkml:trace>
  <inkml:trace contextRef="#ctx0" brushRef="#br0" timeOffset="115188.5177">25411 12273 92 0,'-8'-18'75'16,"-13"6"13"-16,21 12-3 15,-16 5-5-15,23 24-5 16,-21 35-4-16,23 22 0 16,-24 23 0-16,27 4-3 15,-18 9-18-15,20-2 0 16,-14-8-20-16,14-14-15 15,-12-13-1-15,10-19-11 16,-13-17-9 0,1-49 6-16,35 58-41 15,-36-43-103-15,1-15-15 16,-6 12-24-16,-14 1 15 15,20-13-69-15</inkml:trace>
  <inkml:trace contextRef="#ctx0" brushRef="#br0" timeOffset="116086.6075">22209 14637 35 0,'2'-22'28'16,"1"4"3"0,2 4 0-16,-5 14 1 15,13-7 0-15,-3 9 7 16,-2 11 9-16,4 16-1 15,-2 22 4-15,-2 20-6 16,-2 16-3-16,-3 9-7 16,1 4-12-16,1-2-2 15,4-1-9-15,5-13-5 16,6-6 10-16,7-8 2 15,1-18-4-15,10-13-5 16,13-19-3-16,-2-13 4 16,29-14 24-16,22-16-7 15,25-18-4-15,24-5-7 16,21-11-9-16,24-6-9 15,16 7 9-15,-13 4-14 16,2 6 10-16,0 9-7 16,-8 3-9-16,-16 5-7 15,-21 5-4-15,-26 4-14 16,-128 20 37-16,150-27-40 15,-109 20-50-15,-17-5-5 16,-19-5-12 0,-15-3-9-16,-11-4 11 15,-6 1-3-15</inkml:trace>
  <inkml:trace contextRef="#ctx0" brushRef="#br0" timeOffset="116653.6642">23333 14561 74 0,'-33'5'37'0,"1"12"-4"16,2 13-7 0,5 18-7-16,5 18-7 15,12 15 1-15,10 7 2 16,12-1-4-16,15-9 2 15,12-4 1-15,15-20-1 16,12-23-6-16,12-28 2 16,8-25-8-16,2-19 4 15,-8-16-2-15,-13-9 19 16,-20-9 10-16,-20-4 9 15,-25-8-2-15,-20-1-2 16,-23 7 7-16,-19 10-10 16,-17 17-11-16,-11 20-6 15,-7 27-2-15,3 24-1 16,11 19-7-16,12 11 4 15,14 7-12-15,16 2-1 16,16 0 9-16,12-5-11 16,14-2-32-16,9-3-56 15,8-6-50-15,7-9-19 16,4-9-49-16</inkml:trace>
  <inkml:trace contextRef="#ctx0" brushRef="#br0" timeOffset="126582.657">11251 16485 23 0,'-3'-24'28'0,"0"2"3"15,5 3 9-15,-2 19 5 16,5-18 5-16,-5 18-13 16,0 0 3-1,0 0 6-15,24 11-6 16,16 27-6-16,13 21 1 15,11 26 0-15,1 20-3 16,2 15-16-16,-2-2-6 16,0 11 1-16,-4-7-4 15,-3-7-2-15,-9-12-4 16,-5-13-1-16,-6-12 6 15,-8-17-10-15,-5-14 3 16,-7-13-5-16,-3-8-8 16,-7-9-8-16,-2-5-22 15,-6-12-24-15,0 0-14 16,0 0-10-16,0 0-2 15,-22-36 23-15,1-13-3 16</inkml:trace>
  <inkml:trace contextRef="#ctx0" brushRef="#br0" timeOffset="127054.7042">11849 16383 47 0,'0'0'29'0,"0"0"-6"15,0 0-3-15,-14 8-9 16,3 14 2-16,-1 14 0 15,0 10 0-15,-2 8 0 16,-1 14-4-16,-1 13 8 16,-3 7-1-16,1 14-1 15,-3 1-4-15,-3 19 1 16,-2 3-9-16,4-11 0 15,2-15 0-15,4-16-5 16,7-13 8-16,4-9-7 16,0-10 0-16,-4-11 1 15,-1-6 0-15,2-10 2 16,1-7-2-16,7-17-2 15,0 0 5-15,0 0-3 16,0 0 2-16,0 0-2 16,0 0 2-1,0 0-11-15,0 0-14 16,0 0-19-16,-14 7-6 15,14-7-2-15,-14-4 6 16,1-6-20-16</inkml:trace>
  <inkml:trace contextRef="#ctx0" brushRef="#br0" timeOffset="128438.8426">12548 16083 21 0,'-17'-3'16'0,"17"3"-6"16,0 0-2-16,0 0-8 16,4-20 5-16,9 3-7 15,5 1 2-15,9 1 3 16,5 0-5-16,-2 3 3 15,-30 12-2-15,29-17 1 16,-5 5 2-16,2 6 1 16,4 2-1-16,3 4 3 15,1 10 0-15,0 11-2 16,3 12 0-16,-3 13-2 15,-6 8 0-15,-6 7 2 16,-5 5-4-16,-11 0 1 16,-9-1 5-16,-14 1-2 15,-14-7 7-15,-14-12 0 16,-9-14-1-16,-3-16 3 15,21-16-1-15,-14-11 0 16,28-10-1-16,12-7-2 16,5-5-1-1,2-4-3-15,9 0-2 16,-18 3 2-16,25 2-5 15,-3 7 0-15,20 7 5 16,18 12 0-16,11 14 3 16,7 11-1-16,3 11-7 15,-2 11 1-15,-4 4 4 16,-8 1-3-16,-8-1 3 15,-11-4-6-15,-10-10 6 16,-11-11-6-16,-15-21 0 16,0 0 6-16,0 0-4 15,17 11-2-15,-17-11-52 16,0 0-17-16,-17-11-23 15</inkml:trace>
  <inkml:trace contextRef="#ctx0" brushRef="#br0" timeOffset="129325.9313">14719 16933 139 0,'0'0'81'16,"0"0"-34"-16,10-13-19 16,23-4 6-1,26 0-1-15,19 0-3 16,17-2-6-16,11 2 0 15,3 0-5-15,-2 6-8 16,-31 2 7-16,-5-4-14 16,-10 4-2-16,-11 1 2 15,-50 8-4-15,98-16-3 16,-77 11-23-16,-21 5-28 15,0 0-23-15,0 0-20 16,0 0-12-16,-24-8-23 16</inkml:trace>
  <inkml:trace contextRef="#ctx0" brushRef="#br0" timeOffset="130070.0057">16370 16485 164 0,'-18'-27'57'0,"12"-9"-17"16,18-6-13-16,19-7-8 16,18-4 0-16,17 1 0 15,9 7-9-15,-3 12 1 16,-8 14-2-16,-12 14 4 15,-10 18 0-15,-11 23 4 16,-20 27 3-16,-19 28 3 16,-20 19 5-16,-16 12 0 15,-15 10-2-15,-9 9-7 16,-7-14 3-16,0 5 3 15,75-132-25-15,-135 225 23 16,135-225-23-16,-95 129 41 16,70-97-29-16,10-13-4 15,15-19-8-15,0 0 25 16,0 0-20-1,8-26 1-15,15-28-10 16,18-29 7-16,-41 83-3 16,117-208 1-16,-45 109 2 15,7 15-3-15,-79 84 0 16,175-120-7-16,-98 87-3 15,-20 23 5-15,-8 20 4 16,-4 21-6-16,-5 20 10 16,-9 18 0-16,-16 11 15 15,-16 23-3-15,-16 10 13 16,-11 1 2-16,-12-11 5 15,16-11-14-15,-3-14-8 16,-6-19-1-16,4-12-16 16,1-13 6-16,28-34-2 15,-55 34-48-15,30-31-29 16,-1-6-55-16,26 3 132 15,-35-47-340-15,28 1 202 16,15-10-5-16</inkml:trace>
  <inkml:trace contextRef="#ctx0" brushRef="#br0" timeOffset="130403.039">17127 16459 128 0,'0'-20'91'15,"0"20"-91"-15,15 0 143 16,20 20-61-16,18 26 0 16,-53-46-82-16,142 147 129 15,-57-50-94-15,1 9-19 16,-86-106-16-16,169 232 16 15,-169-232-16-15,147 229 7 16,-85-131-7-16,-8-13-2 16,-12-16 1-16,-8-13-6 15,-4-13-10-15,-12-16-14 16,-5-10-24-16,-13-17-18 15,0 0-38-15,0 0-14 16,-16-33 4-16,-6-16 29 16,-4-13-2-16</inkml:trace>
  <inkml:trace contextRef="#ctx0" brushRef="#br0" timeOffset="130736.0723">17876 16270 68 0,'-11'-17'63'0,"1"8"6"16,-1 7-7-16,-4 18-11 16,-6 31-4-16,-4 29 1 15,-6 31-5-15,31-107-43 16,-69 284 91-16,28-133-47 15,-3 15-9-15,44-166-35 16,-71 293 25-16,39-174-1 16,4-23-2-16,28-96-22 15,-31 125 10-15,19-91-7 16,5-12-5-16,7-22 2 15,0 0 1-15,0 0-32 16,0 0-19-16,0 0-27 16,0 0-34-16,0 0-22 15,10-22-1 1,-1-8-34-16</inkml:trace>
  <inkml:trace contextRef="#ctx0" brushRef="#br0" timeOffset="131350.1337">19307 17054 36 0,'-11'-6'46'0,"11"6"10"16,0 0 0-16,0 0-8 16,5-20 9-16,22 3 10 15,25-8 8-15,29-6-2 16,19-1-4-16,7-3-12 15,10 1-18-15,2 7-18 16,-5 13-7-16,-11 2-7 16,-13 9 2-16,-12-1 2 15,-19 3-14-15,-16 1 8 16,-43 0-5-16,46-4 0 15,-36 3-21-15,-10 1-30 16,0 0 51-16,0 0-221 16,-4-12 79-16,-9-5 14 15,-5-3-52 1</inkml:trace>
  <inkml:trace contextRef="#ctx0" brushRef="#br0" timeOffset="131687.1674">20022 16408 139 0,'-27'-10'95'0,"27"10"-95"16,-31-10 171-16,26 29-108 15,9 30 10-15,6 34-4 16,5 30 4-16,2 18-9 15,2 1-17-15,-19-132-47 16,39 267 68-16,-20-148-55 16,-1-18-1-16,-1-18-4 15,0-22 17-15,-3-20-13 16,-1-16-6-16,-5-9-1 15,-8-16-2-15,0 0-23 16,0 0 1-16,0 0 19 16,21-2-37-16,-21 2 37 15,10-49-152 1,-16-2-135-16,-2-15 74 15,4-12-5-15</inkml:trace>
  <inkml:trace contextRef="#ctx0" brushRef="#br0" timeOffset="132071.2058">20901 16141 82 0,'-1'-15'83'15,"1"15"-3"-15,0 0-18 16,0 0-16-16,0 0 0 16,-6 33 11-16,8 25 6 15,2 25 2-15,6 27 5 16,1 22 5-16,3 17 4 15,-1 5-16-15,2 2-7 16,0-10-20-16,0-18-26 16,-1-18 3-16,2-20-12 15,-5-22 5 1,-11-68-6-16,17 74 13 15,-10-58-4-15,-7-16-5 16,0 0-8-16,0 0 10 16,0 0-15-16,0 0-3 15,0 0-86-15,-16-7-114 16,-13-12-58-16,-18-1-150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2-07T16:09:41.2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4239 4511 70 0,'-27'0'49'0,"27"0"7"15,-21 0 5-15,21 0-4 16,-8 2 4 0,23-6-7-16,-15 4-54 15,85-13 72-15,-18-1 14 16,18-4-20-16,17-3-20 15,15-1-11-15,15 0-16 16,12 4-2-16,10 2-14 16,-1 8 0-16,-12 5 1 15,-38 6-4-15,-10 4 2 16,-10 1 2-16,-12 1-7 15,-13-1-11-15,-15-1-6 16,-13-2-24-16,-9-3-21 16,-7-1-28-16,-14-1-29 15,0 0-10-15,4 12 12 16,-11 2-32-16</inkml:trace>
  <inkml:trace contextRef="#ctx0" brushRef="#br0" timeOffset="576">5255 4867 57 0,'-23'-22'42'0,"12"0"-5"16,11 22-37-16,2-46 38 16,-2 46-38-16,59-46 109 15,-15 29-62-15,5 5-10 16,-3 6-17-16,-5 7-9 15,-8 6 1-15,-11 10 0 16,-12 7 1-16,-10 8 1 16,-10 10 0-16,-11 6 4 15,-8-3-7-15,-7-2 3 16,36-43-14-16,-66 52 21 15,43-40-3-15,9-9 5 16,14-3 3-16,0 0 8 16,-5-13-2-16,5 13 4 15,10-15-18-15,14-2-1 16,17-2-3-16,15 6-4 15,9 7-5-15,-23 15 0 16,6 10-5 0,-11 11 6-16,-37-30-6 15,73 75 1-15,-59-35 20 16,-16-4 1-16,-13 1 0 15,-6-7-10-15,0-8-2 16,11-8-7-16,-26-6 1 16,16-8-2-16,1 2-11 15,-3-5-10-15,3-6-35 16,1 4-18-16,18 5 72 15,-28-13-267-15,28 13 99 16,4-21-111-16</inkml:trace>
  <inkml:trace contextRef="#ctx0" brushRef="#br0" timeOffset="1133">8115 4448 112 0,'-10'0'65'16,"10"0"4"-16,10-3 24 15,21-5 7-15,30-6 15 16,22-5-11-16,5 1-29 16,22-1-18-16,21 0-28 15,13 3-4-15,8 2-9 16,2 0-8-16,-7 3-7 15,-6 0 3-15,-10 3-2 16,-14 3-3 0,-22 0 6-16,-24 1-8 15,-50 4-6-15,8-1-29 16,-29 1-34-16,16 0-40 15,-27 3-35-15,11-3-17 16,0 0 16-16,0 0-38 16</inkml:trace>
  <inkml:trace contextRef="#ctx0" brushRef="#br0" timeOffset="1679">9401 4640 128 0,'0'0'82'15,"0"0"-1"-15,22-12 3 16,18-7-15-16,15-1-14 16,8 1-11-16,1 7-22 15,-3 9 0-15,-11 6-3 16,-7 8 4-16,-40 9-8 15,11 9 10-15,-10 11 8 16,-15 16-10 0,-19 10 3-16,-10 0 2 15,-6 0-15-15,-3-8 0 16,3-14-3-16,10-14 4 15,10-9 4-15,26-21-18 16,-14 8 72-16,14-8-36 16,0 0 2-16,3-20-15 15,13-4-15-15,-16 24-8 16,59-64 0-16,-7 33 0 15,10 13 0-15,-4 11 0 16,-26 12 0-16,9 10 0 16,-12 9 0-16,-8 15 0 15,-7 8 0-15,-9 9-2 16,-12 7 4-16,-11-7-4 15,14 5 3-15,-31-2 0 16,16-12-7-16,1-11 9 16,1-11 0-16,0-6-11 15,-4-16 4-15,-2-11-20 16,5-9-48-16,2-17-48 15,8-12-58-15,11-4-31 16,11-11 14 0,17-4-19-16</inkml:trace>
  <inkml:trace contextRef="#ctx0" brushRef="#br0" timeOffset="2319">12882 4525 50 0,'-51'-11'34'0,"3"3"3"16,26-1 5-16,-2 4 8 15,24 5-3-15,0 0 8 16,0 0 9-16,0 0 2 16,35-17 16-16,24 4 0 15,27 3-11-15,23-2-9 16,26-2-8-16,16-3-23 15,9 1-10-15,-5 0-5 16,-10-1-15-16,-18-1 5 16,-39-1-9-16,-18 0 7 15,-12 4 6-15,-14 0-16 16,-10 1-16-16,-14 8-22 15,-8 2-36-15,-12 4-31 16,0 0-39 0,-14 9-14-16,-18 4 24 15,11 6-25-15</inkml:trace>
  <inkml:trace contextRef="#ctx0" brushRef="#br0" timeOffset="2882">13777 4846 121 0,'11'-8'87'0,"21"-11"6"16,21-4-13-16,14-3-25 15,3 1-16-15,-10 8-21 16,-3 5-3-16,-5 7-5 15,-11 5 8-15,-13 8 0 16,-10 9 2-16,-16 15 3 16,-21 19 11-16,-22 10-9 15,8 7 8-15,-37 3-15 16,17-5 4-16,2-10 5 15,6-12-1-15,8-15-2 16,12-7-2 0,25-22-22-16,-37 17 21 15,37-17 29-15,0 0-18 16,23-24-12-16,15-13-2 15,18-7-5-15,5-2-2 16,7 4 0-16,13 10-11 16,10 11-4-16,-5 11 2 15,-10 15-3-15,-17 10 4 16,-15 7 9-16,-14 12 10 15,-15 9-19-15,-15 14 0 16,-15 11 9-16,-13 0-8 16,-11-7 0-16,-2-7 0 15,2-10-2-15,1-14 4 16,4-3-2-16,9-8 0 15,8-9-2-15,4-5-11 16,13-5-38-16,-14-3-81 16,14 3-68-16,-2-19-31 15,15-15-164-15</inkml:trace>
  <inkml:trace contextRef="#ctx0" brushRef="#br0" timeOffset="3495">17649 4557 40 0,'-16'-12'44'0,"16"12"-1"15,6-15 1-15,19-1 1 16,20 1 15-16,19 0 2 15,15 0-7-15,16 1 0 16,10 4-16-16,0 5-14 16,-105 5-25-16,199-3 14 15,-110-1-6-15,-13 1-2 16,-76 3-6-16,135-19 3 15,-92 6-5-15,-15 1-21 16,-8 0-35-16,-20 12-28 16,0 0-27-16,0 0-2 15,0 0-31-15</inkml:trace>
  <inkml:trace contextRef="#ctx0" brushRef="#br0" timeOffset="4023">18374 4799 100 0,'27'-19'45'15,"19"1"1"-15,17 1-9 16,9 1-12-16,-72 16-25 15,151-11 13-15,-92 16-5 16,-13 8-9-16,-13 6 10 16,-15 6-7-16,-18-25-2 15,2 78 10-15,-35-22 8 16,-18 5 4-16,-9-2-4 15,-5-8 1-15,0-7 0 16,3-12-4-16,11-8 3 16,16-5 4-16,11-14 5 15,11 0 0-15,13-5 1 16,14-14-11-16,19-4 2 15,20-6 10 1,18 2 0-16,11 2-10 16,8 8 3-16,-1 12-2 15,-10 13-15-15,-14 11-3 16,-17 6 9-16,-23 8 8 15,-18 18-4-15,-20 8 1 16,-16 2 2-16,-11-3-10 16,-5-8-6-16,0-10 9 15,1-12-10-15,5-7-3 16,6-8-9-16,8-11-25 15,8-7-35-15,17 0 71 16,7-22-114-16,7-13-119 16,19-20-90-16</inkml:trace>
  <inkml:trace contextRef="#ctx0" brushRef="#br0" timeOffset="4552">20787 4641 92 0,'0'0'50'16,"0"0"2"-16,14-5-6 16,31-1 8-16,36-3-4 15,15-1-2-15,15 1-4 16,13 1-8-16,2 0-17 15,-10-1-8 1,-18 1-1-16,-20-3-6 16,-21 3-7-16,-57 8 3 15,66-19-10-15,-52 14-32 16,-14 5-38-16,0 0-20 15,-16-5-6-15,-6 7 20 16,-2 8-3-16</inkml:trace>
  <inkml:trace contextRef="#ctx0" brushRef="#br0" timeOffset="5071">21447 4960 96 0,'33'-2'65'16,"21"-13"5"-16,18-5-8 15,9-4-11-15,3 3-26 16,-5 10-7-16,-16 6-14 16,-15 6 0-16,-14 6-4 15,-14 12 5-15,-16 9-7 16,-21 16 8-16,-21 12-5 15,-16 5 6 1,-6-1-2-16,-7-5 7 16,1-2-1-16,4-12 8 15,13-11-8-15,13-6 4 16,14-11 2-16,22-13 14 15,0 0-10-15,10-17 3 16,25-15 13-16,-35 32-37 16,128-76 35-16,-42 46 14 15,9 13-17-15,-3 15-27 16,-11 12-2-16,-18 10 3 15,-24 11-4-15,-22 16-6 16,-23 11 14-16,-19 8-5 16,-16-2 6-16,-10-4-14 15,-7-10 6-15,0-7-3 16,5-13 5-16,8-10-4 15,8-6-6-15,10-7-6 16,10-4-16-16,17-3-33 16,0 0-36-16,5-30-51 15,17-11-22-15,-22 41 169 16,100-115-260-16</inkml:trace>
  <inkml:trace contextRef="#ctx0" brushRef="#br0" timeOffset="5656">24249 4306 59 0,'-19'2'41'0,"19"-2"5"16,0 0 11-16,17 2 11 15,-17-2-68-15,120-4 164 16,-20-3-91-16,26 1-21 15,18-1-18-15,10-3-17 16,-154 10-17-16,254-22 8 16,-154 10-5-16,-35 2-5 15,-17 1 6-15,-17 2-27 16,-10 4-18-16,-21 3-32 15,0 0-19-15,0 0-21 16,0 0-3-16,-40 15-50 16</inkml:trace>
  <inkml:trace contextRef="#ctx0" brushRef="#br0" timeOffset="6167">24957 4575 112 0,'0'0'74'0,"10"-1"7"16,19-3 2-16,18 1-25 16,11 0-27-16,4 1-10 15,-1 5-14-15,-8 1 1 16,-12 4-11-16,-13 6 0 15,-14 3 3-15,-19 8 0 16,-26 14 0-16,-23 3 0 16,-14 4-3-16,-6 0 3 15,-3-4 7-15,7 0 4 16,6-6 0-16,15-9 8 15,17-10-6-15,13-9 7 16,19-8 5-16,0 0 1 16,19-5-5-16,20-8 5 15,19-2 12-15,14 3 7 16,15 5-9-16,12 9-3 15,-31 9-17-15,-5 6-6 16,-22 9-11-16,-21 11 5 16,-20 14 5-16,1 15 1 15,-15-2-5 1,-22 7 18-16,-11-8-14 15,-1-11-2-15,6-14-8 16,4-16 5-16,8-9-10 16,7-8-24-16,8-15-42 15,7-15-67-15,16-26-44 16,17-12-5-16,26-6-86 15</inkml:trace>
  <inkml:trace contextRef="#ctx0" brushRef="#br0" timeOffset="6567">26657 4770 47 0,'-22'-5'67'15,"9"3"1"-15,13 2 5 16,13 2 4-16,19 1 11 16,19-1-9-16,5 0-4 15,25 0-6-15,22-4-20 16,17-3-10-16,7-4-6 15,-3 1-18-15,-14 1-11 16,-21-1-7-16,-21-3-11 16,-68 11 14-16,67-6-31 15,-52 4-96-15,-15 2 127 16,0 0-317-16,-13-14 175 15,-7 6-7-15</inkml:trace>
  <inkml:trace contextRef="#ctx0" brushRef="#br0" timeOffset="7063">27361 5055 146 0,'0'0'90'15,"0"0"-7"1,33 0-15-16,12-2-20 15,12 0-21-15,7 6-8 16,4 2-15-16,-4 6-1 16,-11 5 4-16,-10 5 4 15,-22 10-3-15,-23 14-1 16,-26 18 2-16,-25 13 0 15,-17-1 8-15,-7-5 3 16,5-10 4-16,5-10 4 16,12-12-17-16,19-14 7 15,13-10-9-15,10-8 20 16,13-7 10-16,0 0-4 15,17-7-9-15,17-8 2 16,17-7-5-16,14 2-11 16,11 4-1-16,6 11-3 15,-3 10 1-15,-8 14-1 16,-18 10 2-16,-20 10 1 15,-26 13 13-15,-26 9 4 16,-20 2-18-16,-19-5-1 16,-10-8-6-16,2-9 0 15,8-11-3 1,13-11 4-16,13-9-10 15,9-6-34-15,9-15-57 16,10-14-93-16,4 25 190 16,35-96-663-16</inkml:trace>
  <inkml:trace contextRef="#ctx0" brushRef="#br0" timeOffset="10747">3213 6477 106 0,'0'0'39'0,"0"0"-39"15,0 0 20-15,-6 20-3 16,-3 33 2-16,-4 31 1 15,13-84-20-15,-16 204 19 16,2-93 20-16,-1-9-7 16,1-14-6-16,7-20-2 15,4-22 3-15,4-18 6 16,5-9 1-16,6-9 16 15,15-5 5-15,16-5 3 16,13-3-13-16,13-4-1 16,12-5-4-16,1 2-29 15,-3 2 2-15,-6-3-12 16,-14 3-30-16,-16 3-27 15,-43 5 56-15,25 2-84 16,-25-2-179 0,-10-26-77-1</inkml:trace>
  <inkml:trace contextRef="#ctx0" brushRef="#br0" timeOffset="11048">3612 6584 60 0,'-11'3'53'0,"3"4"-21"16,3 17-8-16,8 37 19 15,4 32 6-15,2 22-4 16,1 13 3-16,0 10 2 15,-3-1-13-15,0-9-5 16,-7-128-32-16,7 217 48 16,-7-135-36-16,0-20-12 15,0-19 2-15,0-18-3 16,0-10-6-16,0-15-11 15,0 0-22-15,0 0-42 16,-5-24-38-16,1-18-2 16,7-17-23-1</inkml:trace>
  <inkml:trace contextRef="#ctx0" brushRef="#br0" timeOffset="11336">4008 6890 68 0,'0'0'55'0,"9"-10"-5"16,8 10 13-16,13 14 10 16,15 11-4-16,7 12-3 15,-2 16-11-15,12 8-3 16,10 5-22-16,8-2-8 15,1 2-24-15,-4 0 6 16,-8-3-13-16,-9-2-6 16,-14-5-11-16,-10-4-10 15,-12-6-20-15,-8-11-12 16,-6-9-25-16,-3-13-2 15,-7-13 6-15,0 0-29 16</inkml:trace>
  <inkml:trace contextRef="#ctx0" brushRef="#br0" timeOffset="11640">4693 6858 95 0,'-35'30'43'16,"0"9"-4"-16,2 27-3 16,1 14 4-16,-2 8-2 15,2 0 1-15,1-5-4 16,1-5-17-16,0-3 0 15,3-9-9-15,1-11-4 16,2-7-4-16,2-11 1 16,3-5-5-16,-2-6-7 15,21-13-31-15,-12-4-24 16,12-9-37-16,-11-9 4 15,18-16-1-15</inkml:trace>
  <inkml:trace contextRef="#ctx0" brushRef="#br0" timeOffset="12167">5166 6423 58 0,'-4'-14'42'0,"4"14"-4"16,0 0 1-16,10-1 2 15,1 9-1-15,0 7-5 16,1 12 2-16,-3 6-6 15,-3 7-9-15,-2 8-3 16,-2-1-14-16,-2-5 0 16,1-4-3-1,1-10-1-15,-1-11 8 16,-1-17 6-16,0 0 0 15,11 7 12-15,3-4 17 16,12-4 7-16,10-3-5 16,15-7-5-16,9-5-17 15,4 3-3-15,-64 13-21 16,132-31 5-16,-94 21-6 15,-9 7-11-15,-3 1-17 16,-9 2-17-16,0 2-32 16,-7-2-27-16,-10 0-14 15,0 0 3-15,0 0 19 16,0 0-13-16</inkml:trace>
  <inkml:trace contextRef="#ctx0" brushRef="#br0" timeOffset="12479">5598 6240 122 0,'0'0'50'0,"0"0"-7"16,13 0-11-1,-4 17 8-15,0 17 22 16,-22 15-6-16,23 8 4 15,-13 13-8-15,17 1-8 16,-14 3-1-16,13 1-3 16,-14-6-10-16,11-8-5 15,-9-6-9-15,-1-15-16 16,0-40 0-16,24 53 7 15,-25-41-7-15,1-12-9 16,0 0-26-16,-10 0-30 16,10 0-49-16,4-21-34 15,4-19-6-15,9-18-43 16</inkml:trace>
  <inkml:trace contextRef="#ctx0" brushRef="#br0" timeOffset="13023">7112 7417 116 0,'0'0'71'0,"24"-7"17"16,20 2 1-16,16-4 11 16,19 1-4-1,15-7-14-15,9 3-31 16,2 0-22-16,0 0-19 15,-9-1-4-15,-16 1-8 16,-16-2-22-16,-15 4-25 16,-8 2-42-16,-13-3-39 15,-9 1-11-15,-10-8 13 16,-7-1-45-16</inkml:trace>
  <inkml:trace contextRef="#ctx0" brushRef="#br0" timeOffset="13329">7823 6949 64 0,'-17'-3'72'16,"6"1"-20"-16,11 2-10 15,-11 21-12-15,6 19 15 16,4 25 7-16,4 18 11 15,0 3-6-15,2 2-11 16,0-3-6-16,-1-9 2 16,-1-8-20-1,-3-14-1-15,-2-14-16 16,2-11-2-16,0-29-3 15,2 17 8-15,-2-17-12 16,0 0-26-16,0 0-38 16,0 0-49-16,0-25-33 15,-2-11 10-15,5-4-15 16</inkml:trace>
  <inkml:trace contextRef="#ctx0" brushRef="#br0" timeOffset="14367">9639 6961 48 0,'0'0'56'0,"0"0"-1"16,-10-18-7-16,10 18-9 15,6-21 6-15,7-1 3 16,12-3 14-16,19-2-1 15,10 1-16-15,-18 8-6 16,14 14-3-16,10 23-12 16,4 28-10-16,-5 36 1 15,-17 28-11-15,-13 17 0 16,-24-1-2-16,-15-5-1 15,-14-15-3-15,-17-19 6 16,-16-24 6-16,16-23 8 16,-31-17-2-1,20-21-3-15,5-18-3 16,6-11 2-16,6-6 2 15,9-7 5-15,15-8-4 16,14-6-6-16,15-4-1 16,19 3-2-16,12 8 1 15,-13 17-7-15,13 12 5 16,12 19-6-16,4 13-3 15,-3 19 7-15,-6 8-14 16,-8 7 13-16,-8-1-24 16,-11-4-16-16,-9-7-21 15,-10-7-34-15,-9-8-43 16,-1-22-17-16,0 0 15 15,-8-22-22-15</inkml:trace>
  <inkml:trace contextRef="#ctx0" brushRef="#br0" timeOffset="14719">10518 6946 100 0,'-11'-7'71'16,"-7"16"-20"-1,-6 11-7-15,-4 36-9 16,1 20-3-16,4 5-1 15,10 6-3-15,5-4-5 16,11-4-7-16,10-6 11 16,11-10-3-16,11-11-1 15,9-16 0-15,4-16 1 16,-2-13 4-16,-4-19-9 15,-1-15 9-15,-5-12-14 16,-10-10-3-16,-14-10-1 16,-11-6-12-16,-11 4 1 15,-8 6 1-15,-9 0 0 16,-7 6-8-16,-1 5-27 15,-2 7-16-15,3 3-29 16,6 9-22-16,8 9-11 16,12 1 6-16,14-3-56 15</inkml:trace>
  <inkml:trace contextRef="#ctx0" brushRef="#br0" timeOffset="15023">11241 7163 69 0,'13'24'42'0,"-1"11"-3"16,-36 16-4-16,22 10-5 15,-8 13-3-15,-16 18-4 16,-22 11 4-16,-15 11 9 15,-15 7 0-15,-9 6-2 16,-4-1-6-16,5-6-6 16,6-13-10-16,11-14-3 15,16-19-10-15,15-16 6 16,13-23-8-16,11-13-9 15,14-22-35-15,0 0 47 16,13-15-83-16,9-19-62 16,11-16-38-16</inkml:trace>
  <inkml:trace contextRef="#ctx0" brushRef="#br0" timeOffset="15578">11327 7794 53 0,'-16'-20'58'0,"15"0"-12"16,19 3-3-16,18 3-2 15,12 8-4-15,10 4-10 16,-2 9-8-16,-5 6 1 16,-9 7-2-16,-12 9 1 15,-16 7-1-15,-18 8 4 16,-19 5 6-16,-16 0-4 15,-17-5 12-15,-7-7 3 16,-8-4-9-16,29-11 6 16,-10-7-5-16,35-8-5 15,-10-4-3-15,27-3-1 16,0 0-6-16,0 0 1 15,16-17-3-15,19-5-6 16,21-7-2 0,19 2-3-16,13 2 2 15,2 3-9-15,-4 12 5 16,-11 10 0-16,-16 11-1 15,-15 10-12-15,-19 6 18 16,-16 10-6-16,-22 10-2 16,-17 3 8-16,-11 0-14 15,-8-9 11-15,-3-7-1 16,-3-12-10-16,1-9-35 15,2-9-31-15,4-13-38 16,6-6-19-16,6-7-12 16,8-5 16-16,18-2-13 15</inkml:trace>
  <inkml:trace contextRef="#ctx0" brushRef="#br0" timeOffset="15959">12215 7178 117 0,'0'0'67'0,"15"-10"12"16,22 15 16-16,15 22-11 15,10 20-31-15,11 14-5 16,8 11-18-16,-22 4-11 16,3-3-3-16,-4-2-8 15,-13-9-4-15,-5-9 6 16,-12-13-11-16,-8-9-29 15,-8-11-31-15,-12-20-44 16,13 10-27-16,-13-10 3 16,0-18-43-16</inkml:trace>
  <inkml:trace contextRef="#ctx0" brushRef="#br0" timeOffset="16239">12782 7107 128 0,'-58'-3'79'15,"23"11"-10"-15,2 21-6 16,4 20-15-16,-2 19-1 16,0 15-4-16,-2 8-3 15,2 6 3-15,-4-1-20 16,-3-3-2-16,-5-8-9 15,1-12-3-15,0-12-8 16,4-12 0-16,4-15-15 16,8-16-24-16,7-14-29 15,7-21-25-15,12-21-20 16,17-17-1-16,18-15 22 15,19-6-9-15</inkml:trace>
  <inkml:trace contextRef="#ctx0" brushRef="#br0" timeOffset="16839">13201 6560 80 0,'0'0'56'16,"-1"-24"-7"-16,12 2-5 15,16 0-7-15,11 4 4 16,10 4 6-16,4 7-11 15,-52 7-36-15,93 10 40 16,-59 7-28-16,-11 10-2 16,-9 6 1-16,-13 7 3 15,-14 6 0-15,-11 5 0 16,-11-4 0-16,-9-4 10 15,-1-6 1-15,6-12 1 16,8-3-13-16,9-8 7 16,8-9-1-16,14-5-19 15,0 0 19-15,0 0 19 16,0 0-1-16,0 0-8 15,17-17-4-15,16-2-15 16,13-1-1 0,12 5-6-16,7 5 0 15,1 8-2-15,-2 14-9 16,-5 11 8-16,-8 13 5 15,-13 6-8-15,-14 9 0 16,-16 2 1-16,-16-1 12 16,-12-1-1-16,-7-5 4 15,-4-12-3-15,31-34-10 16,-56 35 3-16,31-32 1 15,25-3-4-15,-44-8-26 16,28 3-29-16,16 5-49 16,-12-22-54-16,9 0-20 15,13 2 18-15,12-9-17 16</inkml:trace>
  <inkml:trace contextRef="#ctx0" brushRef="#br0" timeOffset="17583">14797 7605 92 0,'0'0'56'16,"0"0"-4"-16,13 1 15 16,19 3 20-16,20-4-4 15,24-2-12-15,18 2-15 16,10 0-12-16,8 4-15 15,-15-4-7-15,-38 1-4 16,-8 1-1-16,-24 0-3 16,-15-1-4-16,-12-1-7 15,0 0-11-15,0 0-24 16,0 0-36-16,0 0-51 15,0 0-25-15,0 0-7 16,0 0-48 0</inkml:trace>
  <inkml:trace contextRef="#ctx0" brushRef="#br0" timeOffset="18302">16942 7219 63 0,'-9'-48'36'0,"16"-4"-7"16,-26 1-7-16,17 0 2 15,2 51-24-15,-101-100 13 16,54 58-1-16,-1 13 0 16,-1 12-8-16,2 10 6 15,5 11-1-15,7 8-3 16,6 11 6-16,10 15 6 15,14 12 4-15,17 18 0 16,14 15 1-16,15 4 1 16,13 2-1-16,11 6-5 15,8 0-8-15,-8-2-4 16,-28 0 0-16,-3-8-6 15,-36-11-1-15,5-13 11 16,-17-12-1-16,-20-16 1 16,-14-18-1-16,-4-15-1 15,3-17 0-15,2-12 5 16,7-17-4-16,14-6 0 15,12-12 10-15,12-11-16 16,16-5 5 0,16 1-3-16,14-1-1 15,12 6-5-15,10 4 5 16,-2 8-14-16,-16 14-5 15,-9 16-25-15,-1 5-34 16,-1 10-19-16,-4 10-5 16,-2 7 5-16,-7 7-34 15</inkml:trace>
  <inkml:trace contextRef="#ctx0" brushRef="#br0" timeOffset="18583">17247 7146 91 0,'0'0'58'16,"0"30"8"-16,15 18 4 16,13 14-10-16,13 16-18 15,14 10-4-15,10 11-5 16,7 4-5-16,4-2-13 15,-1-6-7-15,-3-10-4 16,-6-16-2 0,-11-16-3-16,-11-18-13 15,-13-11-34-15,-7-15-24 16,-1-20-20-16,-2-11-7 15,-5-13 9-15,-7-6-9 16</inkml:trace>
  <inkml:trace contextRef="#ctx0" brushRef="#br0" timeOffset="18911">17863 7239 82 0,'-31'-17'45'15,"6"14"-8"-15,2 11-4 16,-2 21 3-16,-2 18 1 16,-1 19 6-16,0 19-10 15,-1 13-1-15,0 2 6 16,-1 3-7-16,0-4-2 15,-1-10-10-15,0-11-7 16,2-13-7 0,2-15-1-16,6-16-4 15,5-13-7-15,16-21-22 16,-14 0-35-16,4-21-25 15,6-13-15-15,11-11 7 16,9-13-29-16</inkml:trace>
  <inkml:trace contextRef="#ctx0" brushRef="#br0" timeOffset="19495">18294 6756 77 0,'-3'-20'45'15,"4"0"-6"-15,9-2-6 16,8-2 1-16,-9 2 1 15,16 2-2-15,6 6-2 16,5 9-1 0,3 14 0-16,-4 11-6 15,-2 22-3-15,-8 31-12 16,-11 15 1-16,-12 27-6 15,-16 4-5-15,-9-7 7 16,-9-16-3-16,-6-18 7 16,-5-24 3-16,19-25 8 15,-18-19-6-15,22-18 0 16,5-18 1-16,3-11-2 15,4-12 8-15,8-4 2 16,8-4-12-16,8 3 0 16,-12 6-7-16,20 6 0 15,13 13 3-15,9 17 7 16,7 16 1-16,9 13 7 15,-2 15-8-15,-6 10-6 16,-7 7-5-16,-8-1 7 16,-9-8 0-16,-11-8-6 15,-6-10 3-15,-13-22-4 16,7 16-6-16,-7-16 5 15,0 0-5-15,0 0-16 16,0 0-28 0,0 0-51-16,2-19-38 15,-4-6-30-15,-2-1 14 16,3 1-12-16</inkml:trace>
  <inkml:trace contextRef="#ctx0" brushRef="#br0" timeOffset="20094">20293 7710 89 0,'0'0'69'16,"-1"-15"-1"-16,18 4 10 15,15 6-6-15,16 4 5 16,16-3-4-16,9 4-7 15,6-2-15-15,4 2-24 16,1 0-10-16,-7-1-3 16,-5-1-14-16,-15 0-8 15,-11-1 6-15,-8-5-16 16,-8-1-32-16,-5-3-40 15,-28-5-29-15,20-5-15 16,-17-5 13 0,15-3-38-16</inkml:trace>
  <inkml:trace contextRef="#ctx0" brushRef="#br0" timeOffset="20367">20832 7258 143 0,'-22'3'42'0,"6"9"-8"16,8 15-5-16,3 17 2 16,7 14 6-16,2 8 2 15,-1 8 4-15,1 2-7 16,-1-3-7-16,-2-2-12 15,1-10-7-15,-5-13-5 16,0-9 2-16,-1-11-12 16,2-7-5-16,2-21-31 15,3 15-37-15,-3-15-28 16,14 3-5-16,-14-3 111 15</inkml:trace>
  <inkml:trace contextRef="#ctx0" brushRef="#br0" timeOffset="20978">21931 7188 93 0,'2'-30'67'0,"18"-4"-10"15,18 7 1-15,15 0-13 16,11 11-5-16,-1 13-13 15,-2 22-7-15,-9 23-9 16,-7 19 1 0,-18 17-11-16,-21 10 7 15,-22 3-10-15,-22-4 1 16,-17-13 6-16,-13-16-4 15,-5-23 5-15,-2-21 1 16,3-17-4-16,7-18-1 16,9-11 1-16,12-7 0 15,13-3 1-15,13-1 12 16,14 4-8-16,12 2 5 15,15 8-2-15,12 7 13 16,16 14-6-16,15 13 0 16,15 10-7-16,9 6-4 15,3 1-25-15,-3-2-13 16,-5-1-9-16,-12-3-13 15,-13-10-10-15,-32-8-13 16,8-13-8-16,-7-7-1 16,3-7 18-16,1-8-12 15,-33 37 79-15</inkml:trace>
  <inkml:trace contextRef="#ctx0" brushRef="#br0" timeOffset="21278">22771 7107 26 0,'-15'-24'37'15,"-4"9"-4"-15,-5 10-1 16,-4 13-4-16,-2 21 4 15,6 12-4-15,9 6 0 16,15 6 0-16,13-1-6 16,18-3-1-16,12-1-2 15,12-8 0-15,7-13-3 16,-1-15-1-16,-2-15 0 15,-8-16 8-15,-11-11 5 16,-12-11 7-16,-14-10-5 16,-11-10-18-16,-12 0-1 15,-10 2-3-15,-15 2-8 16,-11 11 0-16,-6 12-13 15,-3 12-13-15,1 10-33 16,9 12-21-16,9 7-16 16,16 8-10-16,19 0 23 15,20 6 0-15</inkml:trace>
  <inkml:trace contextRef="#ctx0" brushRef="#br0" timeOffset="21551">23467 7014 56 0,'0'0'53'0,"-21"40"-5"16,-6 20 0-16,-11 14-11 15,-9 16-2-15,-6 12 10 16,-12 8-1-16,-10 5 6 15,-7 5 3-15,-4-1-10 16,0-8-14-16,1-6-13 16,-1-13-10-16,32-16-9 15,-9-19-1-15,42-19-28 16,-13-18-43-16,34-20-43 15,-4-22-9-15,29-19-77 16</inkml:trace>
  <inkml:trace contextRef="#ctx0" brushRef="#br0" timeOffset="22078">23362 7811 107 0,'31'-20'57'15,"12"0"-6"-15,12 4-11 16,5 6-5-16,3 5 0 16,-6 7 0-16,-7 6-18 15,-14 4 3-15,-13 10-5 16,-23 12 2-16,-24 14 3 15,-23 6 8-15,-15 0-8 16,-7-7 1-16,0-6 6 16,7-11-3-16,4-8 2 15,12-8-4-15,10-9-12 16,14-3 3-16,8-4 5 15,14 2-11-15,0 0 13 16,8-27-2-16,13-3-9 16,17-6-11-16,16 4 4 15,14 1 3-15,7 9-5 16,4 10 2-16,-2 14-3 15,-3 13-4-15,-12 18 1 16,-13 9 0 0,-17 4 0-16,-13 4 6 15,-18 3 5-15,-21-2-10 16,-15-4 7-16,-17-3-9 15,-4-13 3-15,0-13 2 16,6-13-10-16,6-11-30 16,10-8-19-16,9-10-25 15,11-8-29-15,12-9-12 16,13-4 8-16,16-6-39 15</inkml:trace>
  <inkml:trace contextRef="#ctx0" brushRef="#br0" timeOffset="22393">24040 7192 127 0,'-20'-11'73'15,"20"11"-14"-15,13 14 14 16,21 18 4 0,16 10-4-16,14 9-25 15,2 7-12-15,2-2-15 16,-6 1-15-16,-6-3 5 15,-6-6-6-15,-8-7-11 16,-7-11-11-16,-8-6-22 16,-8-7-34-16,-7-9-25 15,-2-4-21-15,-10-4 5 16,16-16-29-16</inkml:trace>
  <inkml:trace contextRef="#ctx0" brushRef="#br0" timeOffset="22677">24479 7098 105 0,'-46'-8'51'0,"8"13"-2"15,3 19-5-15,1 15 6 16,0 15-4-16,2 12 4 15,2 7-2-15,3 0-11 16,2-2 0 0,2-5-11-16,6-7-7 15,1-10-2-15,1-12-10 16,6-10-8-16,4-8-5 15,5-19-17-15,0 0-24 16,0 0-39-16,0 0-26 16,19-7-10-16,10-13-67 15</inkml:trace>
  <inkml:trace contextRef="#ctx0" brushRef="#br0" timeOffset="23293">25760 7559 143 0,'0'0'74'16,"20"5"6"-16,19 4-10 15,18-1-4-15,16-1-16 16,9-2-19-16,2-2-11 16,0-3-13-16,-10-5-3 15,-10-3-7 1,-15-4-17-16,-12-2-24 15,-13-4-26-15,-11-4-23 16,-15-9-12-16,-10-4 13 16,-10 2-26-16</inkml:trace>
  <inkml:trace contextRef="#ctx0" brushRef="#br0" timeOffset="23535">26165 7209 79 0,'-14'-6'74'0,"2"6"-2"16,8 14-13-16,6 18 11 15,5 22-10-15,-2 19 7 16,2 10-15-16,-2 5-11 16,-4 4 5-16,-1-6-18 15,-1-12-19-15,-2-13-5 16,1-17-2-16,2-15-23 15,2-10-24-15,-2-19-43 16,0 0-33-16,12-5-18 16,4-21 16-16,2-14-3 15</inkml:trace>
  <inkml:trace contextRef="#ctx0" brushRef="#br0" timeOffset="24126">26690 6839 77 0,'0'0'62'0,"-6"-15"-10"16,13 0-15-16,14 1-11 16,9 4 0-16,0 3 0 15,-30 7-7-15,24 12 0 16,-19 5-10-16,9 9 5 15,-16 14-9-15,4 8 4 16,-36 16-9-16,9 4 10 16,-9-6-3-16,-7-7 1 15,0-13-6 1,2-8 4-16,9-7 4 15,12-12 10-15,18-15-5 16,0 0 7-16,0 0 6 16,0 0 7-16,24-12 14 15,15-5-11-15,18 2-9 16,1 5-13-16,-10 8-3 15,5 9-5-15,2 10-8 16,-2 10 2-16,-11 2-3 16,-13 8-4-16,-12 5 9 15,-17 8-8-15,-15-1 8 16,-16 0 3-16,-11-7-8 15,-4-6 8-15,20-14-6 16,-18-7-6-16,23-15-22 16,5-10-22-16,2-11-37 15,4-7-21-15,9-10-13 16,11-4 1-16,5-5 22 15,-8 1-4-15,-7 46 101 16</inkml:trace>
  <inkml:trace contextRef="#ctx0" brushRef="#br0" timeOffset="24543">27198 6885 79 0,'-21'-13'55'0,"1"13"-8"16,0 11-14-16,-2 15-10 15,-1 8-11-15,5 8-4 16,6 7 1-16,4-3-3 16,6-7 3-16,9-7 11 15,12-5-1-15,6-5 11 16,9-7 3-16,7-6-10 15,8-4-1-15,4 0 3 16,2 3-11-16,-2 4 0 16,-1 5-2-16,-5 2-2 15,-7 1-10-15,-11-1 8 16,-9 1-5-16,-7-1 0 15,-8-2 5-15,-9 0-2 16,-16 5-3-16,-19 0-5 16,-18-4 1-16,-12-8-2 15,0-10-17 1,4-6-9-16,10-10-20 15,10-6-19-15,12-10-17 16,10-8 0-16,13-4 5 16,14-2-32-16</inkml:trace>
  <inkml:trace contextRef="#ctx0" brushRef="#br0" timeOffset="24759">27206 6953 113 0,'-12'-5'53'15,"12"5"-6"-15,0 0-17 16,32 1 4-16,17-2-5 16,12-4-13-16,7-2-11 15,-2-3-18-15,-4-6-22 16,-7 1-20-16,-7 3-14 15,-11 1 1-15,-9 0-19 16</inkml:trace>
  <inkml:trace contextRef="#ctx0" brushRef="#br0" timeOffset="25038">27936 6961 79 0,'-9'22'53'0,"4"14"11"15,-1 21-7-15,-4 21-11 16,-4 19-1-16,-9 20-2 15,-10 13 2-15,-10 12-4 16,-8 4-6-16,-6 0-9 16,-7-9-2-16,1-12 1 15,3-13-4-15,7-19-5 16,6-17-6-16,10-20-7 15,6-15-3-15,13-18-6 16,18-23-30-16,0 0-28 16,0-11-44-16,16-30-13 15,15-13 6-15,15-11 26 16,12-1-5-16</inkml:trace>
  <inkml:trace contextRef="#ctx0" brushRef="#br0" timeOffset="25625">27992 7867 95 0,'26'-30'66'0,"5"3"-4"16,8 5-3-16,8 6-13 16,-16 8-9-16,10 3 3 15,2 8-2-15,1 9-5 16,-6 8-7-16,-12 8-9 15,-14 7 2-15,-17 12-5 16,-23 8 1-16,-22 2 0 16,12-3-2-16,-6-6 3 15,-4-9 8-15,0-9-17 16,13-8 5-16,8-6 0 15,13-8 2-15,14-8 5 16,0 0-6-16,0 0 17 16,9-17-4-16,13-8-10 15,22-8-8-15,4 3 0 16,-7 1-9-16,3 9 0 16,11 10-5-16,0 11 2 15,-6 10 3-15,-7 14 8 16,-9 11-12-16,-16 16 9 15,-10 12 0 1,-11 8 5-16,-12 2 6 16,-9-3 0-16,-6-7 28 15,-6-11-22-15,-1-12-3 16,-7-13-14-16,21-7 5 15,24-21-9-15,-53 18 5 16,24-18-1-16,29 0 2 16,0 0-3-16,0-18 6 15,-4-1 0-15,4 19-9 16,-27-24 6-16,24 13-5 15,3 11-8-15,6-12-33 16,-1-2-53-16,2-4-54 16,2-3-54-16,3-4-7 15,-14-6-70-15</inkml:trace>
  <inkml:trace contextRef="#ctx0" brushRef="#br0" timeOffset="26110">29051 7503 174 0,'0'0'116'0,"0"0"-116"15,-9-2 236-15,1 2-152 16,8 0-18-16,-9 2-25 15,9-2-18 1,0 0-12-16,-8 2-12 16,8-2-3-16,0 0-31 15,-9 2-46-15,9-2-43 16,0 0-33-16,0 0 4 15,0 0-43-15</inkml:trace>
  <inkml:trace contextRef="#ctx0" brushRef="#br0" timeOffset="26582">28809 7974 51 0,'-22'7'56'16,"6"-2"4"-16,5-2-5 15,11-3 8-15,-2 10-2 16,11 4 6-16,15 3 13 15,18-4-2-15,20-3-15 16,19-6-16-16,15-8-6 16,11 1-14-16,-4-4-8 15,-7 1-11-15,-18-1-10 16,-21 2 3-16,-17 0 3 15,-16 3 0-15,-11 2-14 16,-13 0 1-16,0 0-22 16,0 0-22-16,0 0 53 15,-19 2-72-15,19-2-73 16,0 0-5-16,0 0 18 15,0 0-49-15</inkml:trace>
  <inkml:trace contextRef="#ctx0" brushRef="#br0" timeOffset="26878">29255 8396 124 0,'-17'1'91'15,"17"-1"4"-15,-10 2-11 16,10-2-10-16,0 0-8 15,0 0-23-15,0 0-12 16,0 0-21-16,0 0-9 16,0 0-30-16,0 0-43 15,0 0-53-15,0 0-29 16,0-19-85-16</inkml:trace>
  <inkml:trace contextRef="#ctx0" brushRef="#br0" timeOffset="27492">29907 7581 84 0,'0'0'0'0,"0"0"128"15,4 12-52-15,13 17 11 16,10 20 6-16,8 19-20 16,5 13-27-16,4 9-15 15,1 6-14-15,3-3-2 16,0-3-6-16,0-12-22 15,-3-14-3-15,-7-16-20 16,-6-13-22-16,-5-15-34 16,-4-11-27-16,-5-18-3 15,0-16-81-15</inkml:trace>
  <inkml:trace contextRef="#ctx0" brushRef="#br0" timeOffset="27807">30380 7732 132 0,'-24'-10'68'15,"7"10"-14"-15,-1 15-6 16,-2 15-4-16,-1 18 3 15,-3 9-7-15,0 9-9 16,-2 5-5-16,1-1-1 16,-3 3-7-16,-6-4-1 15,-2-1-6-15,1-7-2 16,1-12-11-16,6-8 1 15,10-11-1-15,8-13-16 16,4-7-17-16,6-10-30 16,0 0-33-16,9-18-26 15,6-18 12-15,16-6-1 16</inkml:trace>
  <inkml:trace contextRef="#ctx0" brushRef="#br0" timeOffset="28062">30610 7996 129 0,'8'-7'110'16,"16"5"13"-16,19 4-13 15,16 5-40-15,9 0-29 16,4 1-14-16,-72-8-27 15,139 17 13-15,-94-12-11 16,-8-3-1-16,-9-4-17 16,-28 2 16-16,60-18-40 15,-49 4-91-15,-10-5 5 16,-1 19 126-16,5-54-208 15,-7 25 103-15</inkml:trace>
  <inkml:trace contextRef="#ctx0" brushRef="#br0" timeOffset="28325">31029 7711 49 0,'-16'-6'61'0,"7"4"-1"16,9 2-4-16,-13 14 2 16,0 9 0-16,2 14 0 15,1 13-3-15,6 11 1 16,1 5-16-1,1 1-5-15,4-2-14 16,-1-4-5-16,2-7-9 16,0-12-4-16,-3-10-3 15,1-11 2-15,1-8-24 16,-2-13-29-16,5 10-28 15,-5-10-33-15,13-5-13 16,5-8 11-16,6-9-18 16</inkml:trace>
  <inkml:trace contextRef="#ctx0" brushRef="#br0" timeOffset="28822">31592 7405 77 0,'-30'-14'52'15,"1"8"-10"-15,-1 12-9 16,2 13-9-1,-2 10-3-15,3 6-8 16,3 3-5-16,5-1 1 16,19-37-9-16,-17 69 29 15,21-42-21-15,4-6 8 16,5-8-1-16,5-6 4 15,9-4 3-15,4-4-3 16,6-6-5-16,3-3 2 16,-1-2 0-16,1 0-1 15,0 5-1-15,-6 6-11 16,-3 4-1-16,-4 11 0 15,-3 8 3-15,-5 6-1 16,-8 5 0-16,-8 4 3 16,-9 3 3-16,-10 1 2 15,-9-5-9-15,-7-3-2 16,-6-7 1-16,38-26-2 15,-84 25-2-15,42-28-3 16,2-11-21-16,5-8-26 16,5-6-31-16,9-3-20 15,9-3 0-15,9-3-60 16</inkml:trace>
  <inkml:trace contextRef="#ctx0" brushRef="#br0" timeOffset="29039">31517 7491 62 0,'-11'-8'74'0,"11"8"-9"16,0 0-7-16,17-7-10 15,14 5-9-15,-31 2-39 16,99 2 28-16,-46-4-23 15,-1 1-25-15,-5-3-34 16,-2-2-18-16,-4-5-7 16,-1 1 8-16,-4 2-12 15</inkml:trace>
  <inkml:trace contextRef="#ctx0" brushRef="#br0" timeOffset="29359">32180 7573 81 0,'-7'22'54'0,"0"10"4"16,-4 12-9-16,-9 13 2 16,-9 18 3-16,-14 18 13 15,-10 12-4-15,-9 10 4 16,-8 2 10-16,-2 0-8 15,0-10-14-15,6-18-6 16,10-9-15-16,8-16-10 16,12-15-10-16,11-13-1 15,10-14-9-15,5-9-7 16,10-13-10-16,0 0-17 15,0 0-30-15,0 0-44 16,14-15-22-16,8-10-18 16,8-7-2-16,7-4 29 15,5 4-23-15</inkml:trace>
  <inkml:trace contextRef="#ctx0" brushRef="#br0" timeOffset="29891">31925 8426 54 0,'14'-27'66'0,"6"-2"8"16,4 2-8-1,4 2-9-15,3 4-1 16,3 6-2-16,1 0-6 16,5 10-2-16,4 6 1 15,-6 5-11-15,-10 7-12 16,-13 12-12-16,-13 11 6 15,-18 15-8-15,-15 8 5 16,-13 4-8-16,-5-4 10 16,0-3 9-16,2-9 3 15,3-8-1-15,8-13-3 16,6-8-3-16,7-2 0 15,8-10 4-15,5-2-6 16,10-4-12-16,0 0 17 16,0 0-4-16,9-5 3 15,7-14-16-15,13-3 0 16,7-7-4-16,7 4-4 15,3 1 8-15,-2 9-6 16,-2 10-9-16,-42 5 7 16,67 20-5-16,-28 7-8 15,-8 12-3-15,-14 9 6 16,-15 1 3-1,-21 1 4-15,-13 1 1 16,-13-5 3-16,-3-9-2 16,0-10 8-16,5-6-4 15,9-10-7-15,6-5 2 16,4-8 1-16,2-7-3 15,2-4-17-15,4-7-125 16,5-8-114-16,10-4-262 16</inkml:trace>
  <inkml:trace contextRef="#ctx0" brushRef="#br0" timeOffset="38190">5278 9384 33 0,'-9'-10'37'16,"9"10"3"-16,0 0-6 15,0 0-6-15,0 0-4 16,0 0 2-16,0 0 2 16,0 0-3-16,0 0 9 15,-4 17-4-15,-5 17 5 16,-2 22 1-16,11-56-36 15,-31 152 66-15,14-69-43 16,2-5-4-16,6-10-10 16,3-17-4-16,5-16 6 15,1-35-11-15,4 41 19 16,9-29 15-16,-13-12-34 15,69 13 78-15,-7-14-48 16,19-8-1-16,8-6-11 16,-8-2-4-16,17-3-14 15,-98 20 0-15,214-38 2 16,-125 22-4-16,-21 4 4 15,-20 3-6-15,-14 2-10 16,-13 2-8-16,-8 2-28 16,-13 3-32-16,0 0-28 15,0 0 110 1,-12-17-282-16,-7-3 79 15</inkml:trace>
  <inkml:trace contextRef="#ctx0" brushRef="#br0" timeOffset="38672">5843 9347 54 0,'-21'-10'32'15,"6"8"-3"-15,15 2-3 16,-13 7-8-16,13-7-1 15,-11 26 2-15,8 12 2 16,3 18 1-16,4 21 5 16,3 16-1-16,3 13 0 15,-6 11-3-15,2 9 3 16,-2 4-6-16,0-1 0 15,1-9 6-15,-4-17 1 16,0-13-7-16,-1-19 10 16,-1-20-10-16,2-19 2 15,1-10 2 1,-2-22 5-16,0 0 2 15,0 0 0-15,-2 12-8 16,2-12 12-16,0 0-14 16,0 0-7-16,0 0 2 15,0 0-8-15,0 0-10 16,0 0 3-16,0 0 1 15,0 0-1-15,0 0-5 16,0 0 2-16,0 0-17 16,0 0-28-16,-11 0-28 15,11 0-43-15,0 0-34 16,-10-27-10-16,-4-9-44 15</inkml:trace>
  <inkml:trace contextRef="#ctx0" brushRef="#br0" timeOffset="41085">8884 9706 52 0,'0'0'45'16,"-14"-12"-5"-16,14 12-1 15,-10-17-16-15,9-1-7 16,7-3-9-16,6-4-1 15,11 0-2-15,8 3 1 16,13 6-2-16,5 11-2 16,-1 14 3-16,-4 18-1 15,-5 19 2-15,-13 21 1 16,-15 15 5-16,-11-82-11 15,-18 186 39-15,-11-93-19 16,-4-10 3-16,-11-17-11 16,-3-17 7-16,1-18-12 15,5-21 1-15,7-12 3 16,3-17-3-16,4-13-3 15,13-7 1-15,8-6-12 16,13-3 8-16,12 2-1 16,9 2 0-16,13 4-1 15,12 4 2 1,12 7-4-16,6 7 6 0,-2 6-6 15,-7 7 4 1,-7 7-2-16,-8 1-5 16,-9 1-13-16,-6 1-14 15,-11-2-25-15,-1-13-17 16,-1-10-9-16,-3-13 11 15,-1-10-17-15</inkml:trace>
  <inkml:trace contextRef="#ctx0" brushRef="#br0" timeOffset="41397">9591 9467 34 0,'0'0'40'15,"-17"-6"-5"-15,-1 11-2 16,-3 17-6-16,-3 13-4 16,4 11 3-16,9 1-10 15,11-1-4-15,11-4-2 16,13-6 1-16,9-4-4 15,9-10 2-15,6-12 1 16,3-11-1-16,-2-13 5 16,-5-11 2-16,-7-7 6 15,-40-6-3-15,18-4 0 16,-29-2-7-16,17-2-8 15,-3 2 2 1,-6 4-6-16,-6 9-10 16,-8 7-12-16,-4 9-13 15,-2 7-18-15,5 6-11 16,7 10-9-16,11 4 5 15,3-12-21-15</inkml:trace>
  <inkml:trace contextRef="#ctx0" brushRef="#br0" timeOffset="41694">10256 9347 70 0,'0'0'51'0,"1"29"-10"15,-9 15-5-15,-10 15 3 16,-4 17-5-16,-6 16 1 15,-6 16-4-15,-1 13-2 16,-2 4 4-16,1 2-5 16,2 2-4-16,0-6-5 15,0-13-4-15,20-18-9 16,-13-16-2-16,21-24-4 15,-16-16 1 1,23-19-6-16,-15-7-7 16,14-10-34-16,0 0-30 15,9-29-29-15,-15-13 0 16,20-19-42-16</inkml:trace>
  <inkml:trace contextRef="#ctx0" brushRef="#br0" timeOffset="42358">10376 9952 89 0,'8'-14'93'0,"2"-3"-20"16,6-5-22-16,9-3-7 15,6 3-12-15,7 1-7 16,0 8-3-16,-1 8 1 15,-6 10-6-15,-3 10-7 16,-6 12 0-16,-11 11-5 16,-10 11 6-16,-11 8 3 15,-12 8 7-15,-9-3-2 16,-10-1 3-16,-4-5-2 15,0-12-2 1,8-12 5-16,6-10-6 16,10-5 4-16,21-17-21 15,-15 10 39-15,15-10-34 16,0 0 11-16,3-11-3 15,14-8-15-15,16-13 1 16,13 0 2-16,6-1 5 16,5 5 0-16,1 14-6 15,0 6 3-15,-6 16 4 16,-7 7-4-16,-11 17-1 15,-13 7 8-15,-12 9 11 16,-12 8 2-16,-13-2 7 16,-5-3 2-16,-7-9 1 15,-3-6-16-15,1-13-3 16,2-9-5-16,4-4-11 15,6-5 7-15,2-2 2 16,16-3-8-16,0 0 1 16,0 0 8-16,0 0-2 15,0 0-13-15,-10 4 3 16,10-4 0-16,0 0 4 15,0 0 2 1,0 0-7-16,0 0 5 16,0 0-6-16,0 0 7 15,0 0-8-15,0 0-1 16,0 0-26-16,0 0-68 15,0 0-82-15,0 0-46 16,-8-14 30-16,6-6-2 16</inkml:trace>
  <inkml:trace contextRef="#ctx0" brushRef="#br0" timeOffset="43142">12556 10028 83 0,'25'-9'54'0,"11"1"7"15,-4-2 15-15,25-9 2 16,22-5-17-16,15-3-12 15,5 4-25-15,-7 2-6 16,-10 6-15-16,-18 2 2 16,-17 2 3-16,-16 6-5 15,-13 0-2-15,-18 5-19 16,0 0-12-16,0 0-35 15,0 0-26-15,7-13-19 16,-2-6 9-16,-5 19 101 16</inkml:trace>
  <inkml:trace contextRef="#ctx0" brushRef="#br0" timeOffset="43845">14024 9542 39 0,'-5'-27'51'16,"-7"-4"-5"-16,-9 6-8 16,-2 3-11-16,-4 5-2 15,-5 5-4-15,-1 7 6 16,1 10-6-16,-1 10-7 15,1 11 2-15,4 11-4 16,5 14 1-16,8 8 5 16,12 11-4-16,8 4-3 15,12 1 0-15,-17-75-11 16,88 145 38-16,-25-75-26 15,5-1-4-15,-7-1-2 16,-34-4-7-16,5-8 6 16,-26-9 1-16,6-3-2 15,-36-3 5-15,6-9 15 16,-14-11-4-16,-14-13 3 15,-7-15-2 1,-2-16-9-16,7-13-3 16,8-6 9-16,8-9-4 15,11-5 3-15,6-5 3 16,14-5-2-16,14-3-1 15,14-9 9-15,16-5 6 16,18 1 3-16,14 1-15 16,-5 8 2-16,-26 12-12 15,3 12 8-15,-16 15-15 16,-13 14-3-16,-18 20 16 15,0 0-6-15,0 0 1 16,0 0-6-16,0 0-2 16,0 0-2-16,0 0 9 15,0 0-12-15,0 0-1 16,0 0 5-16,0 0-1 15,0 0-2-15,0 0 0 16,0 0-3-16,0 0 6 16,0 0-7-16,0 0-5 15,0 0-21-15,0 0-14 16,0 0-42-16,0 0-33 15,0 0-52 1,0 0-18-16,0 0 190 16,-10-34-260-16</inkml:trace>
  <inkml:trace contextRef="#ctx0" brushRef="#br0" timeOffset="45349">16056 9677 68 0,'0'-17'43'0,"4"-5"-4"16,9-6-10-16,11-6-5 15,8 0 0 1,5 2-6-16,4 5 0 16,2 5-3-16,0 10 3 15,-5 12-11-15,-4 12 0 16,-8 20-4-16,-9 24 9 15,-17 20-3-15,-18 15 6 16,-19 9-2-16,-15 2 1 16,-11-7-7-16,-4-12 0 15,4-19-2-15,5-23-3 16,9-19 2-16,9-17-1 15,12-17-5-15,7-15 9 16,12-14-8-16,12-10 2 16,13-1 3-16,10 3-8 15,14 10 7-15,11 13-6 16,9 8 6-16,11 9 2 15,4 4-9-15,2 2 3 16,0-2-5-16,-6-2-2 16,-7-1-12-16,-8-8-5 15,-6-9-13-15,-2-7-9 16,-3-7 0-16,-4-5 7 15,-6-4 17 1,-5-1 11-16,-12 2 7 16,-5 3 11-16,-8 5 5 15,0 12 12-15,-5 27 0 16,0 0 3-16,0 0-6 15,0 0-6-15,-10 35-2 16,6 9 3-16,11 5 1 16,7 2-3-16,4-5-6 15,-12-5 8-15,21-11 1 16,8-10-3-16,4-15 6 15,-2-15-1-15,-4-12 3 16,-8-8 12-16,-14-11-7 16,-11-6-3-16,-15-4-12 15,-21 5 1-15,-14 7-12 16,16 4-6-16,-27 9-21 15,26 9-11-15,7 6-21 16,9 5-16-16,19 6-13 16,13 6 5-16,17-3 14 15,-5-1-20-15</inkml:trace>
  <inkml:trace contextRef="#ctx0" brushRef="#br0" timeOffset="45620">17519 9320 66 0,'0'0'41'0,"6"27"2"16,-9 14 0-16,-9 18-1 16,-6 21 2-16,-7 18-1 15,-6 19 1-15,-5 13-6 16,-2 9-3-16,-1-2-10 15,2 9-7-15,5-11-5 16,5-16-4-16,4-24-7 16,6-28-9-16,6-21-21 15,3-19-22-15,8-27-27 16,0 0-16-16,15-37-5 15,6-24-55-15</inkml:trace>
  <inkml:trace contextRef="#ctx0" brushRef="#br0" timeOffset="46204">17732 9787 116 0,'20'-22'64'0,"9"-1"-16"16,10 2-10-16,6 3-9 15,4 4-9-15,0 9 0 16,-9 9-6-16,-6 11-4 16,-7 12 8-16,-9 17-2 15,-15 15 4-15,-16 11 5 16,-15 4 6-16,-10-4-1 15,-5-4-5-15,-3-9-1 16,4-15-3-16,5-11 0 16,7-12-7-16,10-6-4 15,20-13 1-15,0 0 8 16,0 0-8-16,-5-20 1 15,18-17-8-15,16-16-2 16,15-4 2-16,14 1-10 16,9 5 3-16,10 8 7 15,5 13-6-15,-5 16-2 16,-20 14 7-16,-7 17-3 15,-14 12-2 1,-12 8 1-16,-13 14 1 16,-25 12 8-16,3 6 6 15,-33-3-1-15,11-5-11 16,-1-5 7-16,-2-8 6 15,-1-4-4-15,3-7 1 16,6-10-2-16,5-10-5 16,9-7 2-16,14-10-14 15,0 0 9-15,0 0-6 16,0 0 2-16,0 0-8 15,0 0-15-15,0 0-21 16,0 0-34-16,0 0-40 16,0 0-42-16,0 0 11 15,0 0-16-15</inkml:trace>
  <inkml:trace contextRef="#ctx0" brushRef="#br0" timeOffset="47325">20012 9549 116 0,'-14'0'80'16,"14"0"-16"-16,0 0-27 15,12-17-14-15,14-7-8 16,17-5 10-1,9-1-4-15,4 3-3 16,2 5-9-16,0 8 2 16,-10 9-7-16,-13 5-5 15,-11 9 6-15,-24-9-5 16,-3 74 10-16,-32-10 5 15,-20 8 6-15,-10-1 4 16,-2-4-9-16,-4-9 3 16,5-9-7-16,9-12 8 15,12-10 3-15,14-13 0 16,15-7-4-16,16-7-8 15,0 0 0-15,13-22 4 16,21-12 0-16,18-12 3 16,17-1-1-16,10 4-11 15,5 8 3-15,-7 11-3 16,-9 16-3-16,-10 13 2 15,-13 12-7-15,-45-17 2 16,55 59 3-16,-49-18-6 16,-15 11 3-16,-15 6 7 15,-11-1-10-15,-6-1 1 16,-5-9 7-1,-1-8-1-15,7-10 0 16,9-8-6-16,9-8-9 16,9-8-10-16,13-5-33 15,0 0-36-15,0 0-42 16,14-39-19-16,13-8 21 15,10-9-38-15</inkml:trace>
  <inkml:trace contextRef="#ctx0" brushRef="#br0" timeOffset="47741">20793 9412 84 0,'-38'6'57'15,"0"10"-11"-15,5 7-14 16,33-23-32-16,-48 70 36 16,38-36-26-16,7-4-5 15,3-30-5-15,26 51 26 16,8-34 0-1,12-7 3-15,12-7 3 16,13-4-3-16,5-3-4 16,1 1-5-16,-26 3-1 15,6 3-6-15,-11 9-5 16,-8 5-7-16,-5 0 7 15,-11 5 3-15,-13 2-1 16,-12 4 13-16,-12 6 0 16,-18 0-4-16,10-5-5 15,-10-7-13-15,-15-8-8 16,-9-11-36-16,1-12-40 15,4-14-31-15,6-13-16 16,11-10 19-16,10-6-8 16</inkml:trace>
  <inkml:trace contextRef="#ctx0" brushRef="#br0" timeOffset="47933">20711 9442 54 0,'0'0'69'16,"0"0"-9"-16,0 0-16 15,15-24-12-15,24 1 2 16,18-4-20-1,17 1-4-15,12 1-4 16,-18 4-18-16,2-1-30 16,3 2-16-16,1 3-9 15,-6 4 9-15,-8 2 17 16,-5 6-4-16</inkml:trace>
  <inkml:trace contextRef="#ctx0" brushRef="#br0" timeOffset="48189">21593 9212 20 0,'15'3'28'16,"-15"-3"6"-16,0 0 7 15,13 15 2-15,-6 12 8 16,-7-27-51-16,9 114 51 15,-22-21 27-15,-8 22-4 16,-9 22-5-16,-5 19 5 16,-3 12-13-16,-2 3-4 15,3-7-20-15,5-13-17 16,1-24-4-16,8-27-5 15,4-22 0-15,5-26-7 16,5-18-4-16,1-17 0 16,8-17-19-16,0 0-22 15,0 0-37-15,-12-36-41 16,10-16-39-1,9-14 1-15,9-12-51 16</inkml:trace>
  <inkml:trace contextRef="#ctx0" brushRef="#br0" timeOffset="48719">21762 9918 118 0,'13'-22'72'15,"11"-4"-17"-15,14 1-7 16,11 1-14-16,11 4-2 15,5 3-9-15,-5 9 6 16,-3 8-5-16,-14 6-7 16,-10 13 3-16,-11 17-1 15,-15 16 8-15,-18 14-3 16,-17 9 11-16,-12 1 8 15,-6-5 1-15,46-71-44 16,-92 112 39-16,51-73 5 16,9-9-10-16,11-10-10 15,21-20-5-15,0 0 5 16,0 0-12-1,0 0 8-15,0 0-9 16,14-35 2-16,21-6-2 16,-35 41-11-16,106-81-4 15,-43 50 0-15,4 13 11 16,2 14-9-16,-9 16-1 15,-4 17-2-15,-11 13 10 16,-19 11-2-16,-20 20 4 16,-19 8 12-16,-16-8-2 15,-12-12-9-15,-4-12 4 16,45-49-12-16,-134 74 4 15,105-72 12 1,5-7-37-16,5-7-62 16,6-3-57-16,6-2-74 15,7-7-20-15,6 1-69 16</inkml:trace>
  <inkml:trace contextRef="#ctx0" brushRef="#br0" timeOffset="51018">4373 9584 7 0,'11'-32'7'16,"-2"3"4"-16,-5 1 1 16,-4 28-12-16,4-48 35 15,-1 31-12-15,-2 2 3 16,-1 15-26-16,16-9 24 15,-16 9 9-15,0 0-11 16,0 0-22-16,-23 21 16 16,11 21-6-16,3 31 4 15,9-73-14-15,9 261 60 16,8-67-22-16,7 52-6 15,7 23-7-15,1 0-2 16,-1-8 3-16,-5-12 3 16,-7-19-1-16,-3-30 5 15,-16-200-33-15,30 349 28 16,-29-219 9-16,-5-30-4 15,4-100-33-15,5 116 17 16,-6-91-9-16,-2-13 4 16,3-12-12-16,10 0 6 15,-10 0-36-15,-8-12-47 16,8 12 77-1,-13-75-145 1,-14 42-278-16,27 33 423 16</inkml:trace>
  <inkml:trace contextRef="#ctx0" brushRef="#br0" timeOffset="52494">1516 9837 129 0,'0'0'0'16,"0"0"78"-16,0 0-78 16,8 8 57-16,10-5-11 15,12-6 7-15,-30 3-53 16,92-22 104-16,-92 22-104 15,268-86 82 1,-205 62-72 0,-6 7-11-16,-16 3-1 15,-16 4-3-15,-11 5-12 16,-14 5-27-16,0 0-34 15,-7 12-43-15,-8 2-6 16,-4-4-37-16</inkml:trace>
  <inkml:trace contextRef="#ctx0" brushRef="#br0" timeOffset="53052">2437 9417 67 0,'0'0'0'0,"-10"-16"64"15,0 6-34-15,10 10-9 16,0 0 2-16,0 0-6 16,-5 19 0-16,5 11-4 15,1 9 0-15,2 4 0 16,-3-43-13-16,-9 91 8 15,19-77 3 1,6-6 0-16,2-6 2 16,6-6 2-16,6-7-7 15,2-6-1-15,6-4 1 16,5 1-4-1,-1 1 0-15,0 4 1 16,2 0 6-16,-23 6-10 16,12 4 4-16,-8 10-6 15,0 11 5-15,-25-16-4 16,57 62 3-16,-33-13-2 15,-7 4-4-15,-9-1 4 16,-8 1 3-16,-11-4 2 16,-10-3 0-16,21-46-6 15,-69 72 3-15,49-46-6 16,0-9 3-16,20-17 0 15,-56 8-50-15,56-8 50 16,-68-30-150-16,68 30 150 16,-59-78-210-16</inkml:trace>
  <inkml:trace contextRef="#ctx0" brushRef="#br0" timeOffset="53285">2567 9427 67 0,'0'0'74'15,"0"0"-22"-15,0-14-24 16,11 1-1-16,20-8 8 16,17-4 5-16,9 0-18 15,-15 1-11-15,6 0-5 16,3 2-11-16,-3 2-13 15,-5 0-23-15,-4 3-28 16,-8 1-11-16,-6-2 8 16,-7-1-5-16</inkml:trace>
  <inkml:trace contextRef="#ctx0" brushRef="#br0" timeOffset="53604">3391 8985 74 0,'0'0'41'16,"6"22"-3"-16,-5 25-4 15,-1-47-34-15,-9 173 74 16,0-54-37-16,-4 19-2 16,-4 18 7-16,17-156-42 15,-44 337 95-15,19-178-54 16,-1 7-4-1,2-17-11-15,2-25-12 16,2-28 2-16,6-26 2 16,1-21-9-16,5-17 3 15,1-13 1-15,7-19-13 16,0 0-2-16,0 0-5 15,0 0-41-15,0 0-38 16,0 0 86-16,-19-48-267 16,14 3 147-16,9-10-6 15</inkml:trace>
  <inkml:trace contextRef="#ctx0" brushRef="#br0" timeOffset="54140">3426 9942 72 0,'13'-43'55'0,"4"-1"-8"15,4 0-15-15,6 7-1 16,4 8-10-16,0 9 3 16,-3 6 3-16,-2 9-1 15,-26 5-26-15,59 44 52 31,-47-3-38-31,-12-41-14 16,12 117 26-16,-18-44-3 16,6-73-23-16,-34 145 33 15,12-86-10-15,2-9 0 16,3-17 5-16,17-33-28 15,-11 14 62-15,11-14-36 16,0 0-26-16,0-14 59 16,8-6-49-1,-8 20-10-15,74-107 26 16,-38 79-24-1,-36 28-2-15,120-34 14 16,-79 46-11 0,-41-12-3-16,75 118 2 15,-67-59 38 1,-8-59-40-16,-21 153 100 15,-7-77-76-15,-9-8-8 16,37-68-16-16,-69 88 9 16,42-65-8-16,6-9 2 15,21-14-3-15,-32 8 3 16,19-6-28-1,2-4-77-15,-2 2-67 16,2 0-44-16,-1 11 6 16,12-11 207-16</inkml:trace>
  <inkml:trace contextRef="#ctx0" brushRef="#br0" timeOffset="59452">5656 11349 83 0,'0'0'43'16,"0"0"-1"-16,0 0-6 15,0 0-11-15,0 0-5 16,0 0-8-16,0 0 2 15,10 30 9-15,4 24 15 16,4 23-1-16,3 17-2 16,2 15-3-1,-1 9-4-15,0 8-11 16,-4-6-1-16,-4-8-2 15,-3-18-3-15,-2-16 0 16,-4-22-4-16,-2-20 10 16,-3-13-8-16,0-23-9 15,2 16 19-15,-2-16-8 16,0 0 1-16,0 0-6 15,0 0-3-15,0 0 3 16,0 0 8-16,0 0-3 16,-13-5 1-16,-4-7-2 15,-4-10-13-15,-12-10 7 16,-5-11-4-16,9-6 0 15,-25-10-3-15,15-11-5 16,-4 1 12-16,1 8-4 16,1 7 0-16,4 8-3 15,5 9-2-15,6 8 3 16,7 11-2-16,6 6 2 15,4 1 7-15,9 11-9 16,0 0 9 0,0 0-1-16,0 0-9 15,2-10 6-15,-2 10 4 16,0 0-9-16,0 0-1 15,0 0 12-15,8 5-6 16,5 6 2-16,4 12-1 16,6 16-3-16,9 9 2 15,9 16 0-15,11 12-1 16,-21 4 2-16,14-4-3 15,3-8 7-15,5-12-4 16,-1-7 2-16,-7-12-5 16,-7-8 2-16,-7-11-1 15,-8-2 2-15,-5-5-3 16,-5-4 6-16,-13-7-6 15,11 5 0-15,-11-5 1 16,0 0 5-16,11-12 2 16,5-4 17-16,5-22-5 15,4-13-1-15,5-16-18 16,4-25 2-16,1-18 4 15,-2 7-4-15,-4 15 0 16,-3 17-16-16,-7 15-23 16,-3 15-35-1,-2 12-46-15,-1 9-31 16,2 10-3-16,2 12-76 15</inkml:trace>
  <inkml:trace contextRef="#ctx0" brushRef="#br0" timeOffset="60012">5829 13376 33 0,'5'-22'45'0,"-4"6"-3"16,-1 16-5-16,0 0-4 15,0 0-12-15,7 12-1 16,-3 12 1-16,3 13 7 16,-4 16-3-16,0 11-1 15,-2 5-1-15,-2-9-8 16,2-3 1-16,2-13-3 15,3-8-1-15,2-9 7 16,4-8 1-16,6-6 19 16,9-4 12-16,9-13 2 15,17-1-2-15,12-10-4 16,7-4-13-16,2 1-16 15,0-8-9-15,-5 9-6 16,-69 17-3-16,106-27 0 16,-68 14-38-16,-10 6-19 15,-10 2-35-15,-5 1-32 16,-13 4-23-16,0-16 8 15,-7-8-16-15</inkml:trace>
  <inkml:trace contextRef="#ctx0" brushRef="#br0" timeOffset="60365">6309 13083 85 0,'-14'-9'72'0,"14"9"-16"16,0 0-16-16,0 31-17 15,8 23-1-15,7 20 15 16,3 23 8-16,0 21 0 16,2 6 2-16,0 20-7 15,-5 3-1-15,-1-6-1 16,-4-18-17-16,-3-14 3 15,-2-18-2-15,-3-16 2 16,-2-21 5-16,0-15-1 16,2-12-8-16,-2-10-17 15,0-17 3-15,1 10-1 16,-1-10-8-16,0 0-3 15,0 0-29-15,0 0-59 16,-8 0-42-16,-8-2-59 16,-6-4-107-1</inkml:trace>
  <inkml:trace contextRef="#ctx0" brushRef="#br0" timeOffset="64180">8444 11696 18 0,'0'15'22'0,"0"-15"5"16,7 12 4-16,-28-7 0 16,21-5-4-16,0 0 2 15,18 10 6-15,5-3 12 16,18-4-11-16,12-1-5 15,10-2-12-15,6-5-7 16,-3-2-2-16,-5 0-3 16,-11 2-7-1,-9 2 2-15,-14 0-1 16,-10-1 0-16,-7 1-7 15,-10 3-15-15,0 0-21 16,0 0-19-16,0 0-14 16,0 0-3-16,0 0-25 15</inkml:trace>
  <inkml:trace contextRef="#ctx0" brushRef="#br0" timeOffset="64764">9367 11457 62 0,'0'0'32'15,"0"0"-9"-15,-11 2-2 16,2 10-10-16,1 6 2 15,-1 4-3-15,-1-1 1 16,5-8 4-16,5-13 0 16,0 0 0-1,0 0 0-15,0 0-5 16,17-20 6-16,5-14 0 15,12-8 4-15,3-1-10 16,4 8-3-16,5 13 1 16,4 18-6-16,3 25 0 15,5 26 2-15,-8 28-5 16,-15 23 1-16,-35-98 0 15,17 245 11-15,-38-108-5 16,-15-13 17-16,36-124-23 16,-98 183 38-16,50-131-18 15,5-21 0-15,7-18 0 16,6-19-8-16,6-20-8 15,7-13-4-15,17 39 0 16,-7-128 5-16,21 57 2 16,10 8-6-16,-24 63-1 15,75-95 0-15,-22 65 5 16,8 11-4-16,-61 19-1 15,127-12-3-15,-92 16-1 16,6 2-3-16,-41-6 7 16,54 17-82-1,-33-15 17-15,-3-9-15 16,4-17-7-16,2-18 11 15,-3-17-30-15</inkml:trace>
  <inkml:trace contextRef="#ctx0" brushRef="#br0" timeOffset="65060">10099 11423 64 0,'2'-25'58'16,"-5"11"2"-16,3 14-15 15,-7 17-17-15,-7 24-7 16,1 20-1-16,6 8-6 16,7 2 0-16,7-1-1 15,11-8-4-15,13-9-3 16,12-9 4-16,2-20 6 15,0-23 8-15,2-19 4 16,-1-26-8-16,-5-19-6 16,-8-11-3-16,-14-8 1 15,-10 4 3-15,-12 4-2 16,-8 6-5-16,-9 12-10 15,-5 11 7-15,-4 9-24 16,1 9-21-16,4 7-21 16,7 8-16-1,6 3-17-15,11 9 0 16,0 0-47-16</inkml:trace>
  <inkml:trace contextRef="#ctx0" brushRef="#br0" timeOffset="65347">10863 11020 75 0,'12'4'47'16,"-7"11"5"-16,-10 20 4 16,-9 26 2-16,-5 26-4 15,-8 19-1-15,-6 23-2 16,-5 20 2-16,0 10-15 15,1 11 2-15,2-8-5 16,4-15-20-16,31-147-15 16,-42 227 16-16,32-155-6 15,3-27-12-15,3-19-7 16,4-26-26-16,0 0-26 15,5-22-30-15,9-27-34 16,5-29-4-16,8-21 29 16,4-16-1-1</inkml:trace>
  <inkml:trace contextRef="#ctx0" brushRef="#br0" timeOffset="65844">10974 11545 88 0,'6'-20'73'0,"5"0"-18"16,6-3-5-16,10 0-14 15,12 2-7-15,5 5 4 16,3 9-7-16,-6 7-8 16,-7 10-7-16,-29 17 0 15,11 17 3-15,-32 19 3 16,8 11 7-16,-12 6 6 15,-15-1 3-15,-9-6-4 16,0-7-1-16,5-22-14 16,8-13 1-16,9-11-1 15,22-20 4-15,0 0-2 16,0 0-8-16,0 0-2 15,0-22-2-15,0 22-4 16,61-88 12-16,-6 35-11 16,7 4 1-1,-62 49-2-15,93-57 21 16,-42 52-11-16,0 12-7 15,-51-7-3-15,75 55 10 16,-53-9 6-16,-13 5 27 16,-13 3 7-16,-13 4-21 15,-10-1-13-15,-4-8 0 16,31-49-16-16,-67 77 9 15,55-57-8-15,-14-10-8 16,26-10 7-16,-34 7-116 16,19-4-1-16,15-3-32 15,-17 7-20-15,0 5 10 16,-3 1-63-16</inkml:trace>
  <inkml:trace contextRef="#ctx0" brushRef="#br0" timeOffset="66812">10126 13303 27 0,'11'-34'39'0,"-8"15"5"16,-3 19 6-16,0 0 6 15,0 0-6-15,-10 43-12 16,-7 33-6-16,-5 34-3 16,1 8 5-16,9 20-3 15,7-1-11-15,12-14-12 16,11-21 2-16,10-21-1 15,9-20-3-15,8-20 2 16,7-22 2-16,-52-19-10 16,118-24 12-1,-59-25 16-15,-6-24-14 16,-5-20-1-16,-9-22-8 15,-15-6 1-15,-17 1 0 16,-19 3 1-16,-15 7 3 16,-15 9 10-16,-11 16 0 15,-4 24 6-15,-6 20 1 16,-5 24-7-16,2 19-10 15,3 17-3-15,6 13-6 16,7 12 2-16,6 17-2 16,9 12 0-16,7 11-21 15,24 4-14-15,-1-10-41 16,7 7-32-16,11-7-23 15,9-7-6-15,6-12 23 16,-1-15-10-16</inkml:trace>
  <inkml:trace contextRef="#ctx0" brushRef="#br0" timeOffset="72075">13981 11393 49 0,'0'0'32'16,"0"0"0"-16,0 0-6 15,0 0-7-15,0 0-1 16,0 0-11-16,-15 23 1 15,1 35 3-15,2 25-4 16,4 20 6-16,5 16 4 16,6-6-4-16,8 8 3 15,13-10-5-15,13-9 7 16,4-16 1-16,-13-15-6 15,13-18 8-15,13-19-5 16,9-22-6 0,5-23 3-16,-6-19 7 15,-4-19-3-15,-12-24-2 16,-9-20 6-16,-12-22-10 15,-15 0 5-15,-15 1 5 16,-15 13 6-16,-14 14-2 16,-14 16 0-16,-13 17-2 15,-8 15-13-15,-8 15-5 16,26 17-2-16,4 16-3 15,3 13-2-15,5 5-16 16,5-2-33-16,16 1-28 16,11 1-33-16,7 0-20 15,10 2 16-15,5 3-2 16</inkml:trace>
  <inkml:trace contextRef="#ctx0" brushRef="#br0" timeOffset="75691">13610 13701 52 0,'-21'0'53'0,"4"1"-4"16,6 1-2-16,11-2-22 15,0 0-8-15,0 0-8 16,24 12 1-16,15-4 3 15,16-2 7-15,19-3 8 16,12-5-2-16,7-3-8 16,-14-3 7-16,3 1-14 15,4 4-3-15,-4-3-6 16,-16 3 0-16,-18 0-1 15,-18 4 3 1,-12 1-6-16,-18-2 6 16,0 0-2-16,0 0 3 15,0 0-7-15,0 0-30 16,0 0-37-16,-23-5-22 15,6 2-2-15,5-6-49 16</inkml:trace>
  <inkml:trace contextRef="#ctx0" brushRef="#br0" timeOffset="76356">15076 13394 111 0,'-19'-23'57'16,"-8"-6"-10"-16,0 2-8 16,-6 1-17-16,-3 4-7 15,-5 7-2-15,-4 5-11 16,1 10-2-16,2 5 7 15,5 8-5-15,6 11-4 16,7 2 7 0,7 2-6-16,10 3 2 0,8 11 3 15,12 9 0 1,14 5 0-16,12 3 7 15,14 2-1-15,7 3 3 16,7 1-5-16,-1 3-1 16,-3 1 3-16,-9-5-7 15,-16-8 3-15,-18 0 3 16,-19-5 5-16,-18-5 10 15,-17-6 1-15,-13-13-2 16,-9-15-3-16,0-14-2 16,4-9-3-16,7-16 1 15,8-16-9-15,10-16 14 16,14-17 15-16,16-24 10 15,14-20-1-15,16-16 7 16,10 1-26-16,11 8-13 16,1 17-4-16,-3 20-5 15,-8 19-5-15,-10 20 9 16,-10 17-11-16,-10 15 3 15,-14 19-2-15,0 0 7 16,0 0-1-16,0 0-4 16,0 0-7-16,0 0 7 15,0 0 4 1,0 0-8-16,0 0-1 15,0 0-13-15,0 0-32 16,0 0-49-16,-4 21-38 16,-10 16-39-16,-6 12 12 15,-3 9-12-15</inkml:trace>
  <inkml:trace contextRef="#ctx0" brushRef="#br0" timeOffset="85682">16418 11376 19 0,'0'0'12'0,"0"0"0"16,0 0-1-16,0 0-1 16,-4 20-4-16,1 11 7 15,0 11 1-15,1 10-1 16,-1 13 4-16,0-3-1 15,-1-2 0-15,1-1-3 16,1-3-2-16,1-9 0 16,1-13 2-16,1-7-6 15,1-8 3-15,-2-19 2 16,0 0 6-16,0 0 9 15,0 0 0-15,0 0 5 16,15-4 6-16,9-2-3 16,6-4-7-16,5-2-12 15,3 2-4-15,6 4-2 16,6-2-11-16,5-2 1 15,4 3 3-15,3-1-2 16,-23-1 2-16,5 2-3 16,-16 1-6-1,-6 2 3-15,-10-1-16 16,-12 5-24-16,0 0-27 15,0 0-21-15,0 0-13 16,-11-17-45-16</inkml:trace>
  <inkml:trace contextRef="#ctx0" brushRef="#br0" timeOffset="86115">16782 11320 51 0,'-15'-5'29'16,"15"5"-2"-16,0 0-4 15,0 0-10-15,0 0-3 16,-9 20 9-16,11 9 1 15,2 12 2-15,3 13 3 16,3 14-7-16,1 8 0 16,-1 12-8-1,0 10 6-15,1 5-8 16,1 14 1-16,-1 0-2 15,-1-5-2-15,-5-11 3 16,-3-18-4-16,1-17 1 16,-2-20 4-16,-1-46-9 15,-3 47 8-15,3-47-4 16,0 0 3-16,0 0-2 15,0 0-5-15,0 0 2 16,0 0-3-16,0 0-25 16,-8-16-37-16,5-18-37 15,0-15 4-15,7-6 0 16</inkml:trace>
  <inkml:trace contextRef="#ctx0" brushRef="#br0" timeOffset="86595">17290 11498 66 0,'-17'-16'25'15,"5"10"6"-15,12 6-7 16,0 0-6-16,0 0-3 16,-17 18-3-16,5 11 4 15,0 8 2-15,-1 14-2 16,2 8 2-16,2 14-3 15,7 9 2-15,3-1-3 16,12-3-8-16,8-5 3 16,8-9-2-16,7-13 11 15,6-16-6-15,7-16 3 16,1-19 5-16,-4-19-6 15,-3-18 4-15,-7-21-3 16,-6-6 14-16,-9-16-13 16,-11-6 0-16,-10-4-2 15,-10 7-3-15,-7 11-1 16,-8 11-6-16,-6 12 2 15,-7 8-3-15,-5 9-3 16,0 8-11 0,-1 7-20-16,0 7-25 15,7 1-26-15,11 4-13 16,12 2-12-16,14 3-59 15</inkml:trace>
  <inkml:trace contextRef="#ctx0" brushRef="#br0" timeOffset="86975">18038 11134 51 0,'0'0'44'16,"0"0"-5"-16,0 0-13 15,0 0-8-15,0 0-1 16,13 39 7-16,-10 13 1 16,-9 18 3-16,-2 19 4 15,-6 18 1-15,-6 15-7 16,-3 15 0-16,-2-8-4 15,-2 11 3-15,3-6-8 16,1-17-3 0,5-14-10-16,4-18 3 15,3-19 4-15,4-15-11 16,1-16 3-16,2-9-3 15,0-9-2-15,4-17 1 16,0 0-5-16,0 0-13 16,0 0-34-16,-9-12-45 15,3-19-18-15,6-21-81 16</inkml:trace>
  <inkml:trace contextRef="#ctx0" brushRef="#br0" timeOffset="87666">18312 11557 108 0,'-7'-17'57'15,"21"5"-17"-15,-14 12-12 16,20-25-16-16,2 3-1 15,9 3-2-15,5 4 4 16,5 0 1 0,-2 5 0-16,-5 4 0 15,-7 5-1-15,-6 2-5 16,-3 6 5-16,-4 7-5 15,-5 11 1-15,-8 18 14 16,-8 12 3-16,-10 15 4 16,-14 8-4-16,-7 3-7 15,-7 0 5-15,-6-10-8 16,19-6 1-16,-8-11 2 15,28-19-2-15,-12-13-10 16,24-22 8-16,0 0 0 16,0 0 5-16,0 0-5 15,0 0 7-15,2-18-4 16,21-16-7-16,16-10 3 15,12-5-9-15,11-2-8 16,3 5 0-16,-3 9 0 16,-1 12 3-16,-7 9 9 15,-4 13-5-15,-6 10-7 16,-7 10-2-16,-10 3 3 15,-8 5 7-15,-9 13 3 16,-10 11-1 0,-11 2 9-16,-9 10 1 15,-7 0 16-15,-4-6-9 16,-1-7-10-16,1-9 10 15,4-14-9-15,5-10 2 16,5 1-2-16,17-16-4 16,0 0 4-16,-14 8-7 15,14-8-10-15,0 0 5 16,0 0-8-16,0 0-18 15,0 0-34-15,0 0-43 16,0 0-33-16,0 0-22 16,-17-5-21-16,1 3 28 15,16 2-9-15</inkml:trace>
  <inkml:trace contextRef="#ctx0" brushRef="#br0" timeOffset="94005">17663 13543 31 0,'0'0'22'16,"-3"14"-1"-16,3-14-5 15,0 0-5-15,13-19-4 16,8-20 4-16,6-15-2 15,7-9 1-15,4 1 0 16,3 4-2-16,1 7 2 16,-1 12-2-16,3 12-4 15,-3 21-1-15,2 23 2 16,1 27-2-16,-2 27 0 15,-9 18 1-15,-13 20 3 16,-16-1 2-16,-11 11 3 16,-12-2 2-16,-7-16-2 15,-8-13-4 1,-4-22 1-16,1-18 8 15,6-18-2-15,4-11-4 16,6-12-4-16,4-13-3 16,3-4-2-16,4-10 4 15,4-5-9-15,5-13 4 16,7-4 0-16,5-9 0 15,6 12 1-15,4 4-6 16,4 1 4-16,6 13 0 16,8 10 1-16,1 12 1 15,3 13-2-15,2 6 2 16,0 4-2-16,-3 3 0 15,-23 2-3-15,10-6 3 16,-6-2 0-16,-2-4-1 16,2-9-3-16,4-10-5 15,5-9-11-15,3-15-14 16,-1-6-16-16,-4-17-8 15,1-10 1-15,-6-4 11 16,1 4-4-16</inkml:trace>
  <inkml:trace contextRef="#ctx0" brushRef="#br0" timeOffset="94346">18724 13372 38 0,'1'-17'59'16,"-1"17"6"-16,0 0-1 16,0 0-18-16,0 0-15 15,-14 12-16-15,4 22-7 16,6 19 1-16,4 16-2 15,7 4-3-15,10-7 1 16,10 2-2-16,7-4 8 16,4-10-6-16,4-18 0 15,1-18 7-15,-2-14-1 16,0-20 6-16,-2-21 5 15,-4-22-2-15,-6-7 1 16,-11-7 4-16,-12-5 10 16,-14 2 6-16,-14 3-11 15,-13 5-10-15,-9 11 5 16,-7 9-14-16,0 11-11 15,-2 12 0-15,-4 11-16 16,-2 16-46-16,1 11-42 16,6 8-52-16,12-1-3 15,16-8-9-15</inkml:trace>
  <inkml:trace contextRef="#ctx0" brushRef="#br0" timeOffset="100387">20420 11913 95 0,'-18'-2'54'16,"18"2"-12"-16,0 0-15 16,0 0-11-16,0 0 15 15,44 10 19-15,19 0-8 16,20-3-17-1,12-5-14-15,5-2-7 16,0 1 0-16,-4-2-1 16,-44-3-15-16,3 1-15 15,-31 0-6-15,5-3-18 16,-29 6-22-16,0 0-10 15,-12-28-42-15</inkml:trace>
  <inkml:trace contextRef="#ctx0" brushRef="#br0" timeOffset="100653">21352 11362 62 0,'-15'-18'51'15,"15"18"-1"-15,-14-9-9 16,14 9-21-16,-3 24-5 15,11 22 7-15,7 20 2 16,5 13-8-16,1 11-7 16,-1 6 8-16,-3-1-16 15,-5-8 2-15,0-4 3 16,-12-83-6-1,7 135-7-15,-12-86-12 16,-2-13-30-16,0-18-25 16,7-18-6-16,-15-13-28 15</inkml:trace>
  <inkml:trace contextRef="#ctx0" brushRef="#br0" timeOffset="101003">21632 11323 82 0,'-1'-13'55'0,"1"13"-20"15,-6 22-5-15,3 25-10 16,5 16 2-16,6 8-2 16,5-3-3-16,7 1-4 15,8-8 2-15,9-8-5 16,4-13 1-16,4-14 2 15,3-16-12-15,-3-15 3 16,-3-14 2-16,-5-11 2 16,-9-11-2-16,-7-10 2 15,-21 51-8-15,13-123 10 16,-24 55-5-1,-12 0-7-15,-9 4 5 16,-9 8-7-16,-6 10-17 16,-4 11-14-16,1 11-18 15,2 10-19-15,8 9-4 16,9 7 13-16,11 5-5 15</inkml:trace>
  <inkml:trace contextRef="#ctx0" brushRef="#br0" timeOffset="101386">22246 11030 110 0,'-13'-5'70'16,"-1"19"-21"-16,14-14-49 15,-29 101 50-15,19-18-38 16,4 12-5-16,8 5 2 16,9-5-10-16,10-12 4 15,13-12 1-15,7-15 8 16,-41-56-12-1,70 54 18-15,-23-61 20 16,-2-23 1-16,-3-18-1 16,-10-14-4-16,-14-8-10 15,-14-8-8-15,-17-1-3 16,-18 4-13-16,-12 9 5 15,-12 14 0-15,-8 6-8 16,0 11-2-16,-3 9 0 16,5 11-22-16,9 6-21 15,12 8-39-15,18 4-34 16,22-3 0-16,0 0-17 15</inkml:trace>
  <inkml:trace contextRef="#ctx0" brushRef="#br0" timeOffset="101803">23032 11025 83 0,'-21'-1'46'15,"21"1"-8"-15,-11 13-13 16,1 19-4-16,0 21 5 15,-1 23 5-15,-2 22 9 16,13-98-40-16,-31 258 42 16,-3-104 11-16,-10-9-1 15,-4 15-16-15,0-13-4 16,3-17-5-16,6-23-2 15,8-22-3-15,7-24-13 16,24-61-9-16,-19 67-2 16,19-67 3-16,0 0-14 15,0 0-19-15,-17 5-30 16,17-22-32-16,-19-15-22 15,24-17-2-15,-6-10-54 16</inkml:trace>
  <inkml:trace contextRef="#ctx0" brushRef="#br0" timeOffset="102338">23145 11499 196 0,'25'-32'95'15,"14"2"-32"-15,-39 30-63 16,94-43 56-16,-47 38-38 16,-5 10-11-16,-7 12-2 15,-7 9-2-15,-11 16-1 16,-11 16 6-16,-14 11 2 15,-16 6 3-15,-9-1 6 16,-9-6 6-16,-3-7 6 16,-3-10 2-16,4-12-10 15,9-14-3-15,6-8 1 16,11-9-1-16,7-4 5 15,11-4-1-15,0 0-1 16,-2-12-8-16,15-15-1 16,17-16 7-16,16-7-10 15,14 1-6-15,7 3-4 16,2 10 5-1,1 14-16-15,-3 14 12 16,0 13-6-16,-9 17 7 16,-11 12-5-16,-15 10 7 15,-18 15 2-15,-17 4 13 16,-16 6 7-16,-14-1-8 15,-11-7-6-15,-4-12-12 16,3-12 3-16,4-10 2 16,4-10-1-16,7-5-8 15,6-5-19-15,5-5-46 16,5-2-70-16,14 0-68 15,-9-14-6-15,12-8-48 16</inkml:trace>
  <inkml:trace contextRef="#ctx0" brushRef="#br0" timeOffset="110136">21542 13691 6 0,'-27'0'2'0,"3"1"0"16,7 4 1-16,0-3 1 15,0 1 2-15,0 4 4 16,2-2 6-16,15-5 3 16,0 0 17-16,0 0 8 15,0 0 10 1,0 0 9-16,0 0-2 15,0 0 4-15,20-18-8 16,11 2-4-16,14 5-8 16,10 0-14-16,13-4-6 15,9 0-9-15,9-2-8 16,-86 17-8-16,189-34 4 15,-88 16 4-15,-5-3-10 16,-17 6-2-16,-22 6-6 16,-16 4-3-16,-18 2 1 15,-23 3-24-15,0 0-22 16,0 0 58-16,-34 3-100 15,12 4-82-15,7 3-39 16</inkml:trace>
  <inkml:trace contextRef="#ctx0" brushRef="#br0" timeOffset="110767">22943 13372 52 0,'-15'-10'49'15,"15"10"-49"-15,-14-3 44 16,-2 15-4-16,-5 10-13 15,21-22-27-15,-45 98 32 16,24-27-19-16,8 5 3 16,10 12-7-16,9 0 2 15,9-8-5-15,12-14 6 16,-27-66-12-16,99 93 7 15,-31-79 0-15,9-21-1 16,5-20-1-16,-7-12-8 16,-75 39 3-16,111-99 0 15,-70 35 2 1,-13 3 2-16,-9 2-5 15,-8-2 1-15,-7 3 2 16,-8 8 0-16,-10 7 2 16,-6 14 4-16,-4 16-4 15,-3 18 2-15,-4 22-1 16,-5 21-4-16,0 12 5 15,7 5-4-15,6 9 1 16,9-1 1-16,8-3 3 16,6-9-11-16,6-11 6 15,7-12-13-15,1-11-19 16,3-9-38-16,0-4-26 15,4-19 4-15,6-16-7 16</inkml:trace>
  <inkml:trace contextRef="#ctx0" brushRef="#br0" timeOffset="111234">23736 13157 52 0,'-38'2'43'16,"3"5"-6"-16,4 10-8 15,0 8-11-15,5 5-8 16,7 6-3-16,9-2-4 15,4-9-1-15,8-1 0 16,3-4 1-16,9-3 3 16,7-3 1-16,11-7 2 15,8-11 6-15,8-4-4 16,3-2 2-16,1 6-9 15,3 2 7-15,-5 4-8 16,-25 5 1-16,11 5-1 16,-7 3-1-16,1 5-5 15,-5 2 10-15,-8 5-4 16,-3-1 2-16,-8 4 7 15,-9 8 3-15,-12-1 2 16,-9-3-6-16,-5-4-7 16,15-3 3-16,-28-5-8 15,12-12-15 1,-2-6-19-16,-6-13-18 0,1-11-25 15,2-15-5 1,7-13-23-16</inkml:trace>
  <inkml:trace contextRef="#ctx0" brushRef="#br0" timeOffset="111482">23715 13147 73 0,'-17'-7'73'16,"17"7"-6"-16,0 0-27 15,0 0-19-15,0 0-21 16,54-35 12-16,4 19 0 16,5 3-7-16,-19 3-1 15,2 3-2-15,-2 2-9 16,-6 3-10-16,-5 1-16 15,-9-1-15-15,-3-2-12 16,-3 3 0-16,2-4-24 16</inkml:trace>
  <inkml:trace contextRef="#ctx0" brushRef="#br0" timeOffset="111785">24460 12761 39 0,'0'0'49'0,"0"0"-10"16,0 0-8-16,-8 29-1 15,-5 35 0-15,-7 34 3 16,-5 31 5-16,-6 20 1 16,31-149-39-16,-45 318 32 15,11-147 5-15,-1-6-14 16,6-23-5-16,3-19-10 15,7-23-4-15,4-23 0 16,3-22 2-16,7-16-4 16,3-17 2-16,2-22-12 15,0 0 2-15,0 0-15 16,0 0-22-16,0 0-25 15,0 0 68-15,-1-55-182 16,11 2 44-16</inkml:trace>
  <inkml:trace contextRef="#ctx0" brushRef="#br0" timeOffset="112338">24683 13408 81 0,'10'-46'65'0,"8"-5"-14"15,16-3-9-15,11 5-15 16,13 5-13-16,4 5-7 16,5 9-4-16,-4 9 0 15,-8 13 8-15,-8 11 1 16,-13 16-3-16,-12 16 13 15,-16 18 7-15,-19 15 6 16,-14 9 8-16,-11 3-7 16,-4 0-5-16,1-8-5 15,3-14-4-15,5-11-11 16,9-14-1-16,6-13-11 15,10-7 5-15,8-13 1 16,0 0 0-16,0 0-7 16,5-11 0-16,15-20 8 15,11-8-3-15,16-5-7 16,8 0 2-16,1 7-1 15,9 11-1 1,0 15-1-16,-9 16 10 16,-20 18-10-16,-5 16 8 15,-3 12 0-15,-10 3 6 16,-13 14 18-16,-21 10 14 15,3 0 14-15,-15-5 12 16,-16-7-24-16,-8-14-18 16,52-52-25-16,-109 73 16 15,77-58-4-15,5-3-2 16,6-5-31-16,1-7-48 15,-2-2-61-15,-2-6-74 16,1-8-26-16,12-16-17 16</inkml:trace>
  <inkml:trace contextRef="#ctx0" brushRef="#br0" timeOffset="121857">1198 15286 22 0,'-7'-26'8'15,"4"6"-2"-15,3 6 1 16,0 14 4-16,0 0-11 15,41-6 14 1,-41 6 28-16,-13 5-15 16,4 0-9-16,0 8-6 15,2 20 7-15,0 12-3 16,0 8 0-16,-3 18-1 15,0 7-6-15,3-5 4 16,0-6-9-16,3-11 0 16,2-12 0-16,2-13 0 15,2-9 1-15,1-12-2 16,-3-10-4-16,18 8 15 15,12-3 4-15,12-3 5 16,14-2-4-16,13-2 1 16,9 1-11-16,4 2 0 15,-3 3-6-15,-7 1-1 16,-6 2 0-16,-9-1-6 15,-12 0-9-15,-10-1-9 16,-9-2-13 0,-8-1-17-16,-8-4-15 15,-10 2-7-15,1-14 10 16,-11-8-2-16</inkml:trace>
  <inkml:trace contextRef="#ctx0" brushRef="#br0" timeOffset="122233">1747 15176 57 0,'-11'-19'22'16,"4"7"-8"-16,7 12 0 15,0 0-6-15,0 0 0 16,-6 15-3-16,5 21 6 16,1 25 5-16,-2 15-1 15,-2 36 3-15,0 15-1 16,-2 5-4-16,3-3 0 15,0-7-9-15,3-11-3 16,0-111-1 0,3 182 8-16,-1-115-6 15,2-14 1-15,0-21-4 16,-1-12 1-16,0-10-3 15,-3-10 4-15,0 0-4 16,0 0-3-16,0 0-24 16,1-23-17-16,5-8-14 15,-3-9-38-15</inkml:trace>
  <inkml:trace contextRef="#ctx0" brushRef="#br0" timeOffset="122547">2083 15403 53 0,'5'-14'27'0,"-5"14"-10"15,16 3-2-15,-16-3-15 16,61 50 16-16,-13-1 9 15,8 22-5-15,6 13-1 16,3 10-4 0,-1 4-2-16,-2-3-1 15,-3-7-4-15,-7-7-5 16,-4-13-1-16,-3-11-2 15,-9-14 1-15,-34-10-5 16,-2-33 4-16,12 31-47 16,0-26-1-16,-12-5-9 15,6-27-33-15</inkml:trace>
  <inkml:trace contextRef="#ctx0" brushRef="#br0" timeOffset="122848">2756 15381 64 0,'-14'32'22'15,"-7"35"-1"-15,-5 23 2 16,-6 10-2-16,-4 3-1 15,1 2 0-15,-4 0 0 16,-4-5-4 0,-2-7-5-16,-1-8 1 15,3-10-5-15,4-13-9 16,2-11 7-16,7-14-3 15,9-11-7-15,7-13-7 16,14-13-26-16,0 0-11 16,3-13-9-16,10-23-42 15</inkml:trace>
  <inkml:trace contextRef="#ctx0" brushRef="#br0" timeOffset="123560">3014 15025 66 0,'2'-12'42'0,"0"-5"-19"15,7-1-6-15,11-1-2 16,6 0-1-16,4 4-3 15,2 1-2-15,-3 6-2 16,-8 6 2-16,-7 4-2 16,-14-2-3-16,6 10 2 15,-6 7 1-15,-9 12-1 16,-9 13 4-16,-10 9-5 15,-6 7 5-15,-6 6-6 16,-4-1-1-16,2-4-1 16,3-12 4-16,8-13 0 15,9-10-1-15,11-7 1 16,11-17 6-16,-3 12 0 15,3-12-6-15,0 0 7 16,23-12-4-16,8-2-3 16,10-3 1-16,5-6-5 15,7 4 0-15,-3 4 2 16,-6 5 3-16,-3 1-10 15,-6 6 3-15,-6 6-1 16,-5 6 5 0,-5 2-7-16,-5 5 4 15,-5-1 2-15,-3 4 4 16,-11 6 6-16,-9 14 4 15,-8 2-5-15,-8-4 0 16,-4-3 3-16,2-6-3 16,1-4-6-16,5-7-2 15,6-7 1-15,5-3 3 16,5-5-7-16,10-2 1 15,0 0-1-15,0 0-5 16,0 0-19-16,2-12-41 16,-2 12-31-16,15-17-22 15,5-3-76-15</inkml:trace>
  <inkml:trace contextRef="#ctx0" brushRef="#br0" timeOffset="126240">3809 15807 62 0,'9'5'37'16,"1"0"-13"-16,9-1-1 15,17-4 3-15,18-2 2 16,17-1 4-16,9-4-7 16,-80 7-25-16,169-27 30 15,-68 8-25-15,-101 19-5 16,204-42 8-16,-109 23-6 15,-13 7 1 1,-22 1-5-16,-17 2 4 16,-17 1-9-16,-12 8-11 15,-5 0-16-15,-9 0-14 16,0 0-16-16,-11 1-3 15,-5 3 0-15</inkml:trace>
  <inkml:trace contextRef="#ctx0" brushRef="#br0" timeOffset="127229">6055 15541 27 0,'-14'-39'29'0,"-6"2"0"15,-4 2-2 1,-4 4-10-16,-7 7-8 16,-9 4-3-16,-3 10-3 15,-6 5 0-15,-6 3-2 16,23 4 3-16,-10 1-6 15,26 2 1-15,20-5 2 16,0 0-3-16,-4 14 3 16,5 5-1-16,8 9 0 15,-11 23 2-15,25 13 0 16,12 11 4-16,13-1 2 15,8 3 0-15,2-1 0 16,-5-3-7-16,-8-4 3 16,-9-1-3-16,-10-7-3 15,-11-9 3-15,-6-8-1 16,-11-6 5-16,-13-8 3 15,-8-6 9-15,-12-7-1 16,-9-9-8-16,-7-8-4 16,-1-8-2-16,7-8 4 15,6-7-3-15,3-6-2 16,25-12 0-16,-7-3 3 15,20-8-1 1,5-7-4-16,16-13 6 16,17-9 5-16,16-9 1 15,5 2-1-15,-1 0-3 16,-5 17-10-16,-9 20 5 15,-15 19 0-15,-13 17-14 16,-18 15-18-16,0 0-15 16,8 17-19-16,-3 10-9 15,-5-3-15-15</inkml:trace>
  <inkml:trace contextRef="#ctx0" brushRef="#br0" timeOffset="127569">6298 15414 37 0,'0'0'39'0,"-3"-13"-11"16,3 13-5-16,0 0-11 15,18 12 0-15,9 3 7 16,6 9 7-16,8 6-2 15,4 9-6 1,4 5 3-16,6 5-5 16,2 0 2-16,3 0-4 15,1 1 2-15,-3-5-3 16,1-1-8-16,0-3-3 15,-7-6 2-15,-19-1 0 16,1-7-3-16,-13-3-12 16,-3-4-17-16,3-3-7 15,-4-3-16-15,-17-14-8 16,15 7 0-16,-4-11 10 15,-1-11-11-15</inkml:trace>
  <inkml:trace contextRef="#ctx0" brushRef="#br0" timeOffset="128145">6968 15316 45 0,'-20'-7'20'16,"2"7"-2"-16,0 9-9 15,-1 3 2-15,1 8 0 16,-3 12 0-16,0 11 3 15,-2 12 1-15,-4 10 4 16,0 8-4-16,1 5 4 16,-4-2-4-16,0 0 2 15,-1-2-4-15,0-1-5 16,-1-8 3-16,2-8-1 15,30-57-10-15,-51 92 8 16,33-62 9-16,7-11-1 16,4-7-4-16,7-12-6 15,0 0 4-15,0 0-1 16,0 0-5-16,0 0-4 15,0 0 4-15,0 0 0 16,0 0 9-16,0 0-10 16,0 0 8-16,0 0-4 15,0 0-5-15,0 0-1 16,0 0 1-16,0 0-2 15,0 0 2 1,0 0 2-16,0 0-5 16,0 0 1-16,0 0 0 15,0 0 0-15,0 0-3 16,0 0-7-16,0 0-13 15,0 0-18-15,0 0-12 16,0 0-24-16,2-16-3 16,6-6-48-16</inkml:trace>
  <inkml:trace contextRef="#ctx0" brushRef="#br0" timeOffset="129498">7878 15892 51 0,'0'0'33'0,"0"0"-1"15,0 0-5 1,19 2 6-16,-19-2-33 15,149-26 111 1,-53 11-62-16,-96 15-49 16,240-25 32-16,-121 18-16 15,-2 0-7-15,-3 0-5 16,-114 7-4-16,198-20 2 15,-129 10-1-15,-20 0-8 16,-16-1 0-16,-14 5-20 16,-9-3-18-16,-11-9-34 15,-12-13-15-15,-11-8-47 16</inkml:trace>
  <inkml:trace contextRef="#ctx0" brushRef="#br0" timeOffset="129825">8469 15301 144 0,'0'0'0'0,"-14"-2"71"16,9 33-57-16,5 16 1 15,3 38 7-15,4 20 5 16,-7-105-27-16,-9 432 79 31,9-432-79-31,57 225 24 16,-73-176-2-1,16-49-22-15,-25 61 11 16,26-48-9-16,-1-13-2 16,-15 7-15-16,15-7-14 15,0 0 29-15,-10-13-124 16,22-9-139-1</inkml:trace>
  <inkml:trace contextRef="#ctx0" brushRef="#br0" timeOffset="130379">9148 15316 235 0,'0'0'0'16,"91"-88"87"-1,-45 76-57-15,-46 12-30 16,102 12 33-16,-54 15-22 15,-5 19 1-15,-43-46-12 16,79 152 26-16,-49-35-15 16,-12 5 0-16,-12 2 5 15,-12-4 3-15,-10-10-3 16,-11-15 6-16,-10-22 6 15,-8-23 17-15,-5-19-5 16,1-19-17-16,3-17-8 16,6-14 1-16,9-10-8 15,8-11-9-15,12-9 0 16,11-2 2-16,14-3 5 15,16 3-12-15,14 3 10 16,11 9-7-16,10 11 0 16,4 9 5-1,-2 19 0-15,-2 15 1 16,-7 14-10-16,-7 12 10 15,-6 4-6-15,-36 3 0 16,15-6 3-16,-29-6-18 16,21-13-15-16,-26-7-24 15,21-11-23-15,-22-5-41 16,18-16-23-16,2-16 22 15,2-12-1-15</inkml:trace>
  <inkml:trace contextRef="#ctx0" brushRef="#br0" timeOffset="130792">10005 15311 127 0,'-21'12'49'16,"-1"24"-12"-16,-7 28-11 15,18 15 0-15,-8 18 3 16,18 0-7-16,-6-1-5 15,8-6 4-15,13-12-1 16,13-12 5-16,13-10 1 16,3-14-1-1,10-12-7-15,2-14 2 16,1-15 1-16,2-14-4 15,0-14-3-15,-7-17 7 16,-5-12-6-16,-8-15-11 16,-14-11 9-16,-14-16 3 15,-14-10 4-15,-12-11 3 16,-9 4 0-16,25 115-23 15,-66-171 33-15,32 119-20 16,-3 19-11-16,-7 18 4 16,44 15-6-16,-86 19 0 15,31 3-12-15,-1 2-17 16,6-4-23-16,15-7-33 15,14-2-22-15,21-11-27 16,-6 18-7-16,6 8-28 16</inkml:trace>
  <inkml:trace contextRef="#ctx0" brushRef="#br0" timeOffset="135952">12648 15519 160 0,'15'2'60'0,"-15"-2"-60"15,0 0 35-15,36 7-10 16,23-5 0-16,23-11-7 15,15-4 3-15,9-9-8 16,0 8-6-16,-7 2-2 16,-13 4-1-1,-14 1-7-15,-20 2 3 16,-16 3 3-16,-14 4-7 15,-22-2 0-15,0 0-27 16,0 0-22-16,0 0-24 16,0 0-4-16,0 0-42 15</inkml:trace>
  <inkml:trace contextRef="#ctx0" brushRef="#br0" timeOffset="136793">13856 14922 39 0,'0'0'41'16,"0"0"5"-16,0 0-14 16,0 0-9-16,0 0-11 15,-5 27 4-15,4 24 3 16,5 18 1-16,2 16-2 15,4 9-6-15,3-7-4 16,9 8 1-16,8-7 5 16,13-17-9-1,4-14 3-15,-16-11-1 16,13-20-7-16,5-15 3 15,8-17 2-15,-1-18-7 16,-7-7-1-16,-6-13 3 16,-9-11 2-16,-34 55-2 15,34-112 0-15,-29 56 0 16,-8 3 4-16,-8 6-5 15,-3 8 2-15,-7 9 1 16,-6 11-6-16,-4 9 3 16,-3 10 4-16,-1 13 2 15,0 8-9-15,-1 2-1 16,7 9 10-16,23 9-4 15,-12 1 0-15,19 9-1 16,-9 5-1-16,17-5-2 16,-6-4 5-16,0-6-13 15,0-9-8-15,3-13-19 16,-6-19-16-16,19 5-9 15,5-17-4-15,5-20-20 16</inkml:trace>
  <inkml:trace contextRef="#ctx0" brushRef="#br0" timeOffset="137272">14684 14939 125 0,'-20'-12'43'16,"5"10"-10"-16,1 12-17 16,-3 16-8-16,1 13-5 15,5 5-2-15,2 3-2 16,4-5 5-16,3-4-1 15,4-6 4-15,3-12 1 16,2-5 0-16,6-5 6 16,7-8-2-16,10-7 3 15,10-12-1-15,8-1-2 16,5-10-3-16,3 3-3 15,2 1 0-15,3 6 3 16,2 8-1-16,1 8-1 16,-4 10 0-1,-6 9-3-15,-9 5 3 16,-7 10 1-16,-10 4-4 15,-11 0 1-15,-11 4 1 16,-14 8-3-16,-16-6 10 16,-9-3 5-16,-5-12-13 15,0-7 2-15,-2-13 1 16,1-12-14-16,-3-7-23 15,2-10-26-15,5-12-19 16,5-3-15-16,3-4 2 16,6-3-38-16</inkml:trace>
  <inkml:trace contextRef="#ctx0" brushRef="#br0" timeOffset="137493">14739 14864 55 0,'-13'-13'35'16,"13"13"-11"-16,0 0-6 15,20-12-2-15,18 2-2 16,14 3-3-16,15-3-7 16,12 1 2-1,7 4-3-15,1 0-11 16,-3 3-10-16,-12 6-14 15,-10 1-8-15,-10 0 1 16,-13 0-10-16</inkml:trace>
  <inkml:trace contextRef="#ctx0" brushRef="#br0" timeOffset="137768">15625 14818 33 0,'0'0'41'0,"0"0"-6"16,0 0-5-16,0 0-8 15,-1 41 0-15,-9 18 8 16,-10 24 0-16,-9 24 6 15,14 13 2-15,-24 16-1 16,16-3 5-16,2-6-17 16,-7-10-2-16,1-17-10 15,2-14-8-15,-1-18 4 16,8-17-7-16,4-20-12 15,5-15-16-15,9-16-18 16,0 0-24 0,0 0-10-16,24-32-1 15,9-8 11-15,9-9-32 16,-42 49 100-16</inkml:trace>
  <inkml:trace contextRef="#ctx0" brushRef="#br0" timeOffset="138240">15790 15313 37 0,'24'-58'42'15,"2"11"-1"-15,3 4-5 16,5 13-14-16,0 11-11 16,0 11-3-16,-3 15 5 15,-6 11-4-15,-6 14 8 16,-11 16-3-16,-13 16 10 15,-14 4-1-15,-12 10-4 16,-10-5 9-16,-2-12 3 16,-3-16-6-16,7-16-1 15,39-29-24-15,-33 19 21 16,18-12 5-16,1-7 1 15,14 0-11-15,1-19-10 16,12-8-3 0,17-9-3-16,13-6 4 15,11 5-8-15,8 6 7 16,7 13-2-16,4 16-6 15,-5 19 5-15,-13 18 3 16,-14 8-3-16,-20 13-6 16,-19 5 16-16,-21 5-5 15,-16-5 8-15,-11-7 6 16,-4-10-5-16,1-12-10 15,4-13 2-15,5-8-12 16,40-11 6-16,-61-3-72 16,40-5 12-16,9-9-30 15,10-9-13-15,13-9 3 16,9-3-59-16</inkml:trace>
  <inkml:trace contextRef="#ctx0" brushRef="#br0" timeOffset="139112">17069 15010 74 0,'-19'17'47'15,"-7"18"-4"-15,-15 28-7 16,11 28-8-16,-19 11 8 16,-29 35 5-16,-29 17 0 15,-24 7 5-15,131-161-46 16,-305 315 43-16,134-169 30 15,-5-11-13-15,4-11-15 16,40-14-7 0,24-12-13-16,108-98-25 15,-177 169 18-15,119-103 1 16,20-10-10-16,13-13-3 15,9-8-4-15,6-13-10 16,10-22-6-16,0 0-7 16,0 0-26-16,0 0-18 15,0 0-25-15,0 0-26 16,22-13-20-16,10-21 20 15,5-12-1-15</inkml:trace>
  <inkml:trace contextRef="#ctx0" brushRef="#br0" timeOffset="140239">16729 16183 31 0,'-20'-25'35'0,"3"3"7"16,4 8 2-16,13 14-16 16,0 0-12-16,0 0-2 15,0 0-5-15,0 0 6 16,26 31 20-16,9 9 2 15,14 13-2-15,5 9-10 16,-7 11-1-16,10 4-16 16,3-1-1-16,0-3-2 15,0-11-5-15,-8-8-3 16,-8-10-13-16,-11-13-13 15,-9-14-15-15,-5-12-24 16,-5-15-16 0,-1-17 6-16,-5-16-10 15</inkml:trace>
  <inkml:trace contextRef="#ctx0" brushRef="#br0" timeOffset="140504">17172 16092 103 0,'-37'25'49'0,"-1"16"-6"16,4 15-10-16,6 11-9 16,1 10-10-16,2 4-11 15,6 4 3-15,1-6-2 16,15-3 1-16,-19-8-3 15,17-9-3-15,1-10 5 16,1-13-2-16,3-16-9 16,0-20-9-16,0 0-18 15,0 0-20-15,5-25-13 16,3-17-46-16</inkml:trace>
  <inkml:trace contextRef="#ctx0" brushRef="#br0" timeOffset="140725">17351 16442 76 0,'20'-13'59'0,"8"-1"-5"15,12-1-19-15,10 1-9 16,8 6-18-16,1-1-4 15,-1 3-2-15,-5 1-12 16,-8-2-10-16,-7 0-19 16,-9 0-12-16,-5-5-4 15,-4-5-34-15</inkml:trace>
  <inkml:trace contextRef="#ctx0" brushRef="#br0" timeOffset="141009">17745 16054 41 0,'-30'6'37'0,"3"5"2"15,5 10-9-15,3 9-3 16,19-30-27-16,-21 92 23 15,18-38 12-15,3 5-11 16,5-3-5-16,-1 0-4 16,0-4-6-16,-1-8-9 15,0-6 2-15,-2-11-5 16,-1-9-13-16,0-18-24 15,0 0-13-15,0 0-12 16,0 0 6-16,16-27-6 16</inkml:trace>
  <inkml:trace contextRef="#ctx0" brushRef="#br0" timeOffset="141407">18121 15961 120 0,'-18'-18'70'15,"1"8"-17"-15,0 8-21 16,0 7-16 0,0 9-7-16,5 6-9 15,3 4 6-15,6 1-4 16,6 0-1-16,9-3 4 15,7-5-7-15,11-7 10 16,8-4 3-16,9-3-10 16,5-3 11-16,1-3-5 15,-10 8 2-15,-1 1 8 16,-2 8-3-16,-2 8-6 15,-4 3 2-15,-10 2-4 16,-10 1-4-16,-13 0 11 16,-15 4-5-16,-18-1 2 15,-16-4-1-15,16-10-10 16,-1-10-6-16,-7-9-28 15,-1-10-22-15,3-10-23 16,10-7-8-16,7-6 11 16,4-7-35-16</inkml:trace>
  <inkml:trace contextRef="#ctx0" brushRef="#br0" timeOffset="141575">18013 15899 18 0,'0'0'26'0,"0"0"0"15,0 0 5-15,24-12 4 16,13 8-4-16,15 3-8 15,13-1-9-15,0 0-10 16,-10 1-11-16,5-1-31 16,-2-5-24-16,-3-6-39 15</inkml:trace>
  <inkml:trace contextRef="#ctx0" brushRef="#br0" timeOffset="141825">18807 15748 78 0,'-14'25'57'0,"-6"18"-2"15,-4 21-1-15,-2 16-7 16,-3 13 2-16,3 10-12 16,-4 5-4-16,-1-1-10 15,1 0-12-15,-2-7 0 16,1-7-5-16,1-12-9 15,5-11-2-15,6-20-11 16,8-17-27 0,4-17-20-16,7-16-21 15,0 0-11-15,18-33-57 16</inkml:trace>
  <inkml:trace contextRef="#ctx0" brushRef="#br0" timeOffset="142303">18989 16212 113 0,'29'-36'115'16,"7"4"-42"-16,5 9-40 16,3 7-13-16,0 10-9 15,-5 7-1-15,-6 8-10 16,-9 4 7-16,-9 13-3 15,-11 11 6-15,-16 10 4 16,-21 9 5-16,-12 2 5 16,-11-6-9-16,-5-6-1 15,3-9-7-15,9-10-3 16,9-8-3-16,12-7 2 15,11-5 1-15,17-7 7 16,0 0 0 0,0 0-3-16,0 0-2 15,18-28-6-15,19-5 3 16,14 2-9-16,8 7 9 15,2 11-5-15,-3 13 4 16,-6 13 1-16,-6 16-5 16,-6 19 3-16,-15 11 5 15,-12 5 2-15,-12 2 0 16,-9-3 10-16,-10-7 14 15,-8-7 2-15,-1-14-14 16,3-13-8-16,3-8 0 16,3-9-32-16,1-13-25 15,3-14-46-15,3-9-57 16,5-8-23-16,9-7-43 15</inkml:trace>
  <inkml:trace contextRef="#ctx0" brushRef="#br0" timeOffset="172934">19754 15640 81 0,'0'0'56'0,"-27"-11"-6"15,27 11-1-15,0 0-18 16,17 0-2-16,11 11 16 16,29-1 11-16,25 0-6 15,17-2-5-15,9-4-14 16,2 1-11-16,-4-3-14 15,-9-2 1-15,-17 1-5 16,-21-1-5-16,-18-5 1 16,-14 3-10-16,-13-1-7 15,-14 3-29-15,0 0-30 16,1-15-34-16,-7-2-9 15,6 17 121-15</inkml:trace>
  <inkml:trace contextRef="#ctx0" brushRef="#br0" timeOffset="173206">20204 15955 187 0,'0'0'68'0,"0"0"-20"15,0 0-18-15,19 11-2 16,19 0 8-16,-38-11-36 16,115 23 29-16,-44-14-9 15,2-4-6-15,-2-2-13 16,-9-3 0-16,-10-1 0 15,-15-3-5-15,-13-1-9 16,-9 0-38-16,-3-7-33 16,-4-8-38-16,-8-9-67 15</inkml:trace>
  <inkml:trace contextRef="#ctx0" brushRef="#br0" timeOffset="173814">21968 15348 40 0,'-3'-22'37'0,"3"22"-4"16,0 0-7-16,0 0-7 15,0 0-7-15,3 26 0 16,1 18 7-1,2 32 7-15,0 19-5 16,-5 5-8-16,-1-100-13 16,2 181 11-16,-2-181-11 15,16 134 41-15,4-87-23 16,8-11 18-16,11-13 10 15,13-11-3-15,15-15-11 16,17-9-10-16,10-10-10 16,-16-5-16-16,-6 0 6 15,-11 1-2-15,-15 8-16 16,-13 6-26-16,-15 0-29 15,-18 12-25-15,-2-20-14 16,-13-9 19-16,-12 0 0 16</inkml:trace>
  <inkml:trace contextRef="#ctx0" brushRef="#br0" timeOffset="174086">22432 15281 60 0,'-14'-31'64'15,"7"14"-5"-15,7 17-19 16,0 0-19-1,12 31-3-15,9 33 18 16,6 44 5-16,5 30-3 16,0 17-21-16,-24 10 1 15,14-6-8-15,-12-7-5 16,0-11-2-16,-6-16-5 15,0-18 4-15,-5-19-1 16,-3-22-2-16,11-22-6 16,-16-19-15-16,9-25-28 15,-12-7-40-15,16-28-15 16,-20-26-51-16</inkml:trace>
  <inkml:trace contextRef="#ctx0" brushRef="#br0" timeOffset="174358">22722 15491 99 0,'0'0'60'16,"0"0"-27"-16,5 28 0 15,21 27 2-15,19 22-2 16,14 18-4-1,12 7-11-15,5 1-4 16,3 2-7-16,-1-5-7 16,-5-12 1-16,-8-12 5 15,-6-13-4-15,-11-14-8 16,-8-13 0-16,-14-14-23 15,-9-12-23-15,-5-19-26 16,-11-21-13-16,-8-18-17 16</inkml:trace>
  <inkml:trace contextRef="#ctx0" brushRef="#br0" timeOffset="174630">23218 15347 83 0,'-32'-4'40'16,"0"28"-4"-16,5 18-7 15,4 40-1-15,2 29 2 16,3 20-11-16,2 8 0 16,-1 1-7-16,-3-4 0 15,-2-14-3-15,-1-12 2 16,1-22-6-1,2-22 0-15,4-22-1 16,2-17-6-16,3-15 0 16,1-12-30-16,0-19-35 15,7-22-12-15,6-20 1 16,7-15-4-16</inkml:trace>
  <inkml:trace contextRef="#ctx0" brushRef="#br0" timeOffset="175174">23323 14994 84 0,'5'-16'32'0,"14"-3"-4"16,15 0-6-16,11 4-2 16,7 3-4-16,3 10-2 15,-6 8-5-15,-8 5 0 16,-11 6-2-1,-13 7 4-15,-13 12 4 16,-14 9 2-16,-15 10 9 16,-13 2-1-16,-7 2-10 15,-3-1-5-15,4-11-4 16,10-8 4-16,10-13-7 15,10-11 0-15,14-15 3 16,0 0-3-16,0 0 6 16,11-9-9-16,18-7 2 15,17-10 0-15,13-1 4 16,12 8 0-16,2 11-6 15,-4 15 2-15,-8 10-1 16,-14 11-6-16,-18 8 8 16,-9 3-2-16,-17 5 0 15,-14 0 2-15,-11-3-2 16,-6-4 2-16,4-8-1 15,-3-12-4-15,2-7-18 16,4-5-23-16,5-9-32 16,5-9-24-16,11 13 99 15,-13-54-93-15,30 13-3 16</inkml:trace>
  <inkml:trace contextRef="#ctx0" brushRef="#br0" timeOffset="175590">24095 15983 99 0,'0'0'63'15,"0"0"-14"-15,0 0-21 16,34-13-7-1,19-6 2-15,-53 19-23 16,155-46 22-16,-77 24-17 16,-78 22-5-16,131-25 0 15,-86 17-22-15,-14 3-23 16,-11 6-21-16,-7-8-10 15,-13 7 76-15,20-33-101 16</inkml:trace>
  <inkml:trace contextRef="#ctx0" brushRef="#br0" timeOffset="176062">25067 15281 96 0,'-28'-43'35'15,"-5"8"-4"-15,-3 6-14 16,-5 10-2-16,4 9-5 16,5 10-6-16,5 7-2 15,6 8 0-15,8 19 2 16,10 15 6-1,13 16 4-15,14 14-1 16,-24-79-13-16,106 183 33 16,-31-85-19-16,11-1-4 15,-2-1 1-15,-8-1-5 16,-42-4-5-16,6-13 1 15,-40-10-4-15,3-14 3 16,-16-15 5-16,-22-13 4 16,35-26-10-16,-123-2 8 15,123 2-8-15,-116-64 16 16,71 11-5-16,11-11-6 15,13-9-4-15,13-3 2 16,10-6 3-16,15-2-5 16,-17 84-1-16,53-171-3 15,-14 81-21-15,6 12-18 16,0 14-29-16,-4 5-19 15,-8 3 8-15,1 10-2 16</inkml:trace>
  <inkml:trace contextRef="#ctx0" brushRef="#br0" timeOffset="176293">25359 15174 80 0,'0'0'66'16,"13"7"-20"-16,1 15-11 15,-11 18-1-15,-3-40-34 16,84 139 28-16,-27-47 2 15,6 3-11-15,2-4-7 16,3-8-8-16,-3-7-5 16,-6-10-1-16,-59-66 2 15,103 103-1-15,-66-65-44 16,-10-15-15-16,-8-7-17 15,-3-15 1-15,-5-16-16 16</inkml:trace>
  <inkml:trace contextRef="#ctx0" brushRef="#br0" timeOffset="176646">25857 14967 67 0,'-34'-17'51'16,"3"21"-10"-1,31-4-41-15,-42 91 31 16,18-6 5-16,-3 18-16 16,0 19 4-16,3 7-3 15,0-7 0-15,5-14-3 16,2-13 9-16,1-17 0 15,2-17-4-15,1-17-9 16,9-12-7-16,3-13-2 16,1-19-7-16,0 0 10 15,0 0-6-15,0 0-1 16,0 0-6-16,0 0 10 15,0 0-5-15,0 0-5 16,0 0-18-16,0 0-22 16,11 1-29-16,0-2-34 15,-8-11-79-15</inkml:trace>
  <inkml:trace contextRef="#ctx0" brushRef="#br0" timeOffset="177366">26170 15673 91 0,'0'0'62'0,"8"-13"-17"16,10-1-9-16,14 1-6 15,15 3-9-15,12 5-5 16,13-2-13-16,10 3-2 15,13-2 0-15,-7-1 4 16,-21 0-10-16,-11-3-8 16,-9 0-15-16,-13-2-16 15,-13-2-16 1,-11-4-8-16,-12-3-25 15</inkml:trace>
  <inkml:trace contextRef="#ctx0" brushRef="#br0" timeOffset="177654">26591 15061 83 0,'-16'35'34'0,"8"31"3"15,5 29-4-15,9 29-6 16,7 11-5-16,3 0-5 16,4-9-7-16,-3-14 1 15,-3-18-1-15,-7-16-6 16,-4-22-1-16,-4-19-1 15,-4-11-1-15,1-13-10 16,4-13-23-16,0 0 32 16,-24-20-142-16,16-10 31 15</inkml:trace>
  <inkml:trace contextRef="#ctx0" brushRef="#br0" timeOffset="178148">26978 15098 83 0,'0'0'0'0,"22"-82"86"16,11 50-61-16,15 12-7 15,9 15-5-15,6 22-4 16,-3 29 0-16,-3 37 3 16,-9 30-5-16,-13 33 5 15,-12 4-4-15,-16-4 4 16,-13-12 4-16,-10-17-2 15,-9-26 3-15,-7-23 1 16,-9-23 0-16,-5-24-6 16,-4-23 2-16,2-23-10 15,7-21-3 1,6-18 7-16,9-16-4 15,13-5-1-15,13 6 3 16,15 3-6-16,11 11 7 16,17 13-1-16,15 13-6 15,8 17 6-15,4 18-9 16,0 18 6-16,-8 13 0 15,-9 12-5-15,-13 3-4 16,-40-42 6-16,41 78-16 16,-34-49-64-16,-6-14-20 15,-1-15-4-15,-14-17-39 16</inkml:trace>
  <inkml:trace contextRef="#ctx0" brushRef="#br0" timeOffset="178661">27628 14906 91 0,'-11'-3'47'0,"-3"27"-12"16,-3 35-4-16,17-59-31 16,-26 198 32-16,26-86 5 15,10 18-5 1,13-1-6-16,11-12-3 15,12-19-7-15,11-22 1 16,8-22 0-16,7-23-4 16,2-29 0-16,3-30 3 15,-11-27-2-15,-10-28-4 16,-37-22-1-16,5-19 4 15,-34-10-2-15,4-5 2 16,-14 12-1-16,-15 17 12 16,35 110-24-16,-118-154 22 15,60 110-9-15,7 19-1 16,3 13-7-16,6 12-7 15,6 7 7-15,8 5-10 16,7-2 4-16,5 0-1 16,7-5 2-16,9-5-1 15,0 0 2-15,0 0-4 16,2 12 5-16,4 1-1 15,1-2 4-15,2 0-12 16,-2 1 1-16,-7-12 6 16,0 0-3-16,0 0-6 15,0 0 7 1,0 0 2-16,0 0-8 15,0 0-27-15,0 0-12 16,0 0-18-16,0 0-28 16,0 0-24-16,-5-12-95 15</inkml:trace>
  <inkml:trace contextRef="#ctx0" brushRef="#br0" timeOffset="179598">28591 15282 138 0,'0'0'80'16,"0"0"-31"-16,19-3-18 15,25-4 15-15,25-3 3 16,-69 10-49-16,189-19 52 16,-77 14-5-16,-4 4-22 15,-12-1 1-15,-15 0-13 16,-18 2 3-16,-20 0 5 15,-18 0 22-15,-11-1 11 16,-14 1-2-16,0 0-3 16,9-2-17-16,-9 2-11 15,0 0-1 1,0 0-16-16,0 0 4 15,0 0-30-15,0 0-27 16,-9-4-38-16,9 4-76 16,0 0-37-16,-3-11-155 15</inkml:trace>
  <inkml:trace contextRef="#ctx0" brushRef="#br0" timeOffset="180501">29782 14337 39 0,'-5'-13'45'15,"5"13"1"1,-12 7-9-16,-5 20-14 15,-5 32-1-15,4 24 2 16,7 17-9-16,11-100-15 16,61 328 17-1,-23-233-4-15,7-15-2 16,6-21-9-16,1-22 7 15,6-21 0-15,5-23-2 16,-63 7-7-16,175-144 9 16,-134 73 0-1,-41 71-9-15,49-148 12 16,-42 77-10-16,-11 5 3 15,-8 9-3-15,-5 11 5 16,-6 16-2-16,-5 11-8 16,-5 14 1-16,-1 15 2 15,-1 17 1-15,-1 14 7 16,4 11-8-16,6 7 4 15,26-59-4-15,-13 111-1 16,13-59 0-16,4 1 1 16,5-11-1-16,3-8-1 15,0-12-22 1,2-7-25-16,0-15-31 15,6-19-18-15,1-13-24 16</inkml:trace>
  <inkml:trace contextRef="#ctx0" brushRef="#br0" timeOffset="180982">30522 14300 48 0,'-21'-10'42'0,"0"8"-7"16,3 14-6-16,4 17-7 16,4 10-6-16,8 10-2 15,9 5-7-15,9 0-2 16,6-1 2-16,5-9-5 15,0-10-2-15,0-12 5 16,-2-10-2-16,2-9 1 16,0-8-2-16,3-10 4 15,3-6 3 1,5-2-2-16,1-3 1 15,3 1 1-15,0 3-7 16,-42 22-2-16,67-27 1 16,-29 25-1-16,-14 11 1 15,8 6-1-15,-8 7 2 16,-6 5 3-16,-5 0-2 15,-13-27-3-15,26 64 0 16,-43-28 11-16,5-6 7 16,-30-3-10-16,7-3-7 15,-12-7 1-15,-9-7-10 16,-6-11-18-16,-2-11-28 15,6-10-21-15,6-9-1 16,10-8-19-16</inkml:trace>
  <inkml:trace contextRef="#ctx0" brushRef="#br0" timeOffset="181222">30387 14317 73 0,'0'0'45'0,"13"-8"-4"15,20-4-6-15,22-3 3 16,20-2-1-16,16-2-16 16,7-1-7-16,3 1-8 15,-34 0-2-15,-6 3-7 16,-24 4 6-16,-16 3-17 15,-11 2-22-15,-10 7-31 16,0 0-17-16,0 0-29 16</inkml:trace>
  <inkml:trace contextRef="#ctx0" brushRef="#br0" timeOffset="181845">29149 15748 81 0,'0'0'55'0,"0"0"-7"15,16-17-14-15,22-2 3 16,31-11 17-16,40-17 13 16,19-25-2-16,39-16-7 15,36-10-2-15,33-10-15 16,32 1-19-16,-4 11-13 15,5 19-4 1,-9 23-9-16,-260 54 4 16,453-69 4-16,-256 40-2 15,-33 0-7-15,-33 2 9 16,-38 3-2-16,-32 7-1 15,-23 4-7-15,-18 4 5 16,-12 4-30-16,-8 5 31 16,-15-5-64-16,3-1-117 15,-2 2 25-15,-12 4-41 16</inkml:trace>
  <inkml:trace contextRef="#ctx0" brushRef="#br0" timeOffset="182846">29686 15968 91 0,'-13'12'69'0,"13"-12"-5"16,0 0-28-16,32-25-12 16,19-19-11-16,20-16-8 15,9-2 2-15,5 2-7 16,-2 6 3-16,-10 17-2 15,-16 17 5-15,-19 16-4 16,-15 33 4-16,-19 27 1 16,-21 27 8-16,-16 8 1 15,-10 2-5-15,43-93-11 16,-109 168 27-16,57-104-10 15,5-14-8-15,47-50-9 16,-42 52 6-16,28-45 19 16,4-6-8-16,10-1-7 15,14-27 5-15,14-18-2 16,19-11-5-16,12-2 0 15,14 6-2-15,9 9 3 16,-1 18-11-16,-8 22 1 16,-9 20 4-1,-14 21 3-15,-14 22-6 16,-19 14 10-16,-17 9-2 15,-19 5 5-15,-13-3 6 16,-12-11 0-16,-3-14-5 16,-2-16-7-16,3-17-3 15,6-12 1-15,2-15-18 16,7-10-24-16,5-19-37 15,10-22-34-15,7-16-24 16,10-18 3-16,8-8-29 16,-9 93 158-16</inkml:trace>
  <inkml:trace contextRef="#ctx0" brushRef="#br0" timeOffset="183079">30469 15609 72 0,'21'0'56'16,"14"17"10"-16,16 20 12 15,14 14-21-15,14 10-11 16,10 14-20-16,-5 4-5 16,-16 4-17-1,0-5-1-15,-68-78-3 16,141 130 0-16,-86-84-15 15,-15-15-30-15,-14-18-26 16,-2-20-19-16,-4-21 4 16,-7-20-36-16</inkml:trace>
  <inkml:trace contextRef="#ctx0" brushRef="#br0" timeOffset="183318">31085 15570 117 0,'-55'9'71'16,"21"14"-11"-16,5 23-5 15,2 20-11-15,2 20-5 16,1 14-9-16,4 9-11 16,3-3-7-16,1-2-8 15,16-104-4-15,-40 176 4 16,27-113-8-16,6-19 1 15,1-16 2-15,0-11-24 16,6-17-30-16,-11-3-44 16,11 3 99-1,-8-63-268-15</inkml:trace>
  <inkml:trace contextRef="#ctx0" brushRef="#br0" timeOffset="183579">31207 15970 155 0,'27'-15'74'0,"16"-4"-7"16,14 0-28-16,8 1-17 15,4 1-13-15,0 3-4 16,-4 1-3-16,-7 3 1 15,-10 1 1-15,-12-3-12 16,-9 2-12-16,-7-7-26 16,-6-8-22-16,-5-7-19 15,-8-6 12-15,-5-2-1 16</inkml:trace>
  <inkml:trace contextRef="#ctx0" brushRef="#br0" timeOffset="183798">31564 15455 109 0,'-23'9'67'15,"8"4"-8"-15,5 21-14 16,8 20 0-16,5 17-10 16,7 11 8-16,-10-82-43 15,34 172 41-15,-14-87-32 16,-1-9-9-16,-3-6 1 15,-5-13-3-15,-5-13 4 16,-3-12-12-16,-3-11-26 16,1-11-29-16,-1-10 65 15,7-12-198-15,7-20 53 16</inkml:trace>
  <inkml:trace contextRef="#ctx0" brushRef="#br0" timeOffset="184246">31996 15311 140 0,'0'0'0'16,"-64"-2"73"-1,33 21-8-15,4 17-26 16,6 3-27-16,3 10 0 15,5 1-8-15,6-2-1 16,8-9-2-16,5-5 2 16,5-12-7-16,6-7 9 15,7-8 2-15,9-12 1 16,9-14 0-16,9-6 1 15,4-6-9-15,3 2 1 16,4 4-1-16,-3 10 0 16,-3 8 8-16,-6 9-9 15,-9 8 3-15,-10 13 0 16,-31-23-2-16,4 75 9 15,13-28 9-15,-23 4-3 16,15-2 0-16,-33-1 15 16,11-8-5-16,-7-7-8 15,-11-10-6-15,-12-9-7 16,-10-13-10-16,0-7-27 15,1-13-33-15,5-8-22 16,9-10-23-16,8-11 6 16,8-6-27-1</inkml:trace>
  <inkml:trace contextRef="#ctx0" brushRef="#br0" timeOffset="184447">31953 15254 72 0,'-4'-19'101'15,"4"7"1"-15,6-1-10 16,15-13-30-16,17-4-11 15,16 1-14-15,-54 29-37 16,115-53 32-16,-43 31-16 16,0 5-5-16,-72 17-11 15,69-17-3-15,-33 11-134 16,-17 2-39-16,-19 4 176 15,27-20-260-15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94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2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80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7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8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4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0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9572FE-FC35-4F36-9479-B31D60715514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99D0657-CADB-4B28-A744-E1B57EE2E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Synthetic Division Cont.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(4a</a:t>
            </a:r>
            <a:r>
              <a:rPr lang="en-US" baseline="30000" dirty="0" smtClean="0"/>
              <a:t>3</a:t>
            </a:r>
            <a:r>
              <a:rPr lang="en-US" dirty="0" smtClean="0"/>
              <a:t> – 8a</a:t>
            </a:r>
            <a:r>
              <a:rPr lang="en-US" baseline="30000" dirty="0" smtClean="0"/>
              <a:t>2</a:t>
            </a:r>
            <a:r>
              <a:rPr lang="en-US" dirty="0" smtClean="0"/>
              <a:t> + a</a:t>
            </a:r>
            <a:r>
              <a:rPr lang="en-US" baseline="30000" dirty="0" smtClean="0"/>
              <a:t>2</a:t>
            </a:r>
            <a:r>
              <a:rPr lang="en-US" dirty="0" smtClean="0"/>
              <a:t>)(4a)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93680" y="1678680"/>
              <a:ext cx="9293760" cy="3598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0440" y="1671120"/>
                <a:ext cx="9308880" cy="361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65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4x</a:t>
            </a:r>
            <a:r>
              <a:rPr lang="en-US" baseline="30000" dirty="0" smtClean="0"/>
              <a:t>3 </a:t>
            </a:r>
            <a:r>
              <a:rPr lang="en-US" dirty="0" smtClean="0"/>
              <a:t>- 7x</a:t>
            </a:r>
            <a:r>
              <a:rPr lang="en-US" baseline="30000" dirty="0" smtClean="0"/>
              <a:t>2 </a:t>
            </a:r>
            <a:r>
              <a:rPr lang="en-US" dirty="0" smtClean="0"/>
              <a:t>- 11x + 5 ÷ 4x+5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31080" y="1490040"/>
              <a:ext cx="10118520" cy="4932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880" y="1487520"/>
                <a:ext cx="10134000" cy="493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40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(12x</a:t>
            </a:r>
            <a:r>
              <a:rPr lang="en-US" baseline="30000" dirty="0" smtClean="0"/>
              <a:t>4</a:t>
            </a:r>
            <a:r>
              <a:rPr lang="en-US" dirty="0" smtClean="0"/>
              <a:t> + 20x</a:t>
            </a:r>
            <a:r>
              <a:rPr lang="en-US" baseline="30000" dirty="0" smtClean="0"/>
              <a:t>3</a:t>
            </a:r>
            <a:r>
              <a:rPr lang="en-US" dirty="0" smtClean="0"/>
              <a:t> – 24x</a:t>
            </a:r>
            <a:r>
              <a:rPr lang="en-US" baseline="30000" dirty="0" smtClean="0"/>
              <a:t>2</a:t>
            </a:r>
            <a:r>
              <a:rPr lang="en-US" dirty="0" smtClean="0"/>
              <a:t> + 20x + 35) ÷ (3x+5)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09320" y="1516680"/>
              <a:ext cx="11283120" cy="4635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200" y="1506600"/>
                <a:ext cx="11291760" cy="465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45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11</TotalTime>
  <Words>40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Basis</vt:lpstr>
      <vt:lpstr>Synthetic Division Cont.</vt:lpstr>
      <vt:lpstr>                   (4a3 – 8a2 + a2)(4a)-1</vt:lpstr>
      <vt:lpstr>                   4x3 - 7x2 - 11x + 5 ÷ 4x+5</vt:lpstr>
      <vt:lpstr>(12x4 + 20x3 – 24x2 + 20x + 35) ÷ (3x+5)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Division Cont.</dc:title>
  <dc:creator>Murt, Lindsey</dc:creator>
  <cp:lastModifiedBy>Murt, Lindsey</cp:lastModifiedBy>
  <cp:revision>2</cp:revision>
  <dcterms:created xsi:type="dcterms:W3CDTF">2014-01-14T16:17:05Z</dcterms:created>
  <dcterms:modified xsi:type="dcterms:W3CDTF">2015-12-07T16:15:24Z</dcterms:modified>
</cp:coreProperties>
</file>