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2" r:id="rId5"/>
    <p:sldId id="263" r:id="rId6"/>
    <p:sldId id="259" r:id="rId7"/>
    <p:sldId id="261" r:id="rId8"/>
    <p:sldId id="260" r:id="rId9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94360-1C60-41C2-BC16-5FB6523B5D9F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75898-34BC-4A6E-A2DC-ED8F15177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38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2T17:44:42.5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25604 8845 67 0,'-18'-20'166'0,"-13"-25"-67"15,8 45-24-15,4-2-27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2T17:46:00.9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4037 9163 81 0,'-14'0'82'16,"14"0"-13"-16,0 0-6 16,0-5-3-1,0-9-33-15,4-3 1 16,-4 5 0-16,2-2-3 15,2 6 0-15,2 4-3 16,0-3-5-16,1 3-2 16,3 13-4-16,4 8-2 15,-3 8 0-15,-3 14-3 16,-2 12-2-16,-6 12-2 15,4 12-1-15,3 2 0 16,-3 13-1-16,-4-1 0 16,0-12-1-16,0-12 1 15,0-14 1 1,0-12-2-16,8-8 1 15,-6-9-1-15,6-5 1 16,-3-5-1 0,11-5 0-16,9-14 0 15,2-4 0-15,2-9 1 16,2 3 0-16,8 2 0 15,-10-4 0-15,-4 4-3 16,2 2-4-16,-3 2-10 16,-5 4-10-16,-11 0-14 15</inkml:trace>
  <inkml:trace contextRef="#ctx0" brushRef="#br0" timeOffset="655">4709 9186 81 0,'6'-18'88'16,"-6"18"-16"-16,0 0-8 15,0 0-5-15,0 0-35 16,0 0-5 0,6 17 17-16,-6 6-19 15,0 6 3-15,0 12 3 16,0 5-3-16,-4 10-3 15,2 5-2 1,-6 11-4 0,-6 14-2-16,1-6-4 15,-3 1-1-15,1-2-1 16,1-8 0-16,5-4-1 15,-1-8 0-15,2-3-2 16,-1-10 1-16,3-6-3 16,2-2-2-16,0-6-5 15,0 2-9-15,2-9-11 16,2 2-13-16</inkml:trace>
  <inkml:trace contextRef="#ctx0" brushRef="#br0" timeOffset="1320">5187 9462 75 0,'-11'11'84'0,"11"-11"-16"16,0 0-6-16,0 0-5 15,0 0-36-15,0 0-1 16,2 0-3-16,0 6-4 15,2-1 0-15,7 17-1 16,14 18 0-16,-1 14 1 31,-3 8-2-31,-6 3 1 16,5 4 2-16,5 8-2 15,-4 1 0-15,1-1 0 16,9-10-3-16,-4-5-1 16,6-5-5-16,-2-4-1 15,-2-13-1-15,4 0 0 16,-4-9 0-16,7-10-1 15,-3-4 0 1,35-3-10-16,-43-13-6 16,4-2-13-16</inkml:trace>
  <inkml:trace contextRef="#ctx0" brushRef="#br0" timeOffset="1758">5801 9462 78 0,'-15'16'165'16,"11"1"-99"-16,-23 28 33 15,2-3-69 1,-4 6-1-16,-2 9-3 16,-6 14-2-16,-13 10-7 15,-14 4-1-15,11 7-5 16,-16-4-1-16,5 0-3 15,4-13 0-15,9-13-2 16,13 0-1-16,5-5-3 16,11-21-2-16,3-7-4 15,5-15-6-15,5 3-6 16,3-4-7-1,-4-7-14-15</inkml:trace>
  <inkml:trace contextRef="#ctx0" brushRef="#br0" timeOffset="6336">6522 9811 81 0,'8'-22'86'16,"-10"22"-15"-16,2 0-5 15,0 0-6-15,0 0-33 16,0-1-4 0,0 1-1-16,0 0-2 15,4 0 0 1,5 0-2-16,7 0 1 15,9 0-3-15,10-5 0 16,8 10-4-16,3-1 1 16,4-2 0-16,1 0-1 15,1-2 0-15,4-2-2 16,-3-6-2-1,5-3-3-15,46-4-1 16,-61 9-9-16,-12 1-3 16,-14-1-8-16,-5 7-13 15,0-2-16 1</inkml:trace>
  <inkml:trace contextRef="#ctx0" brushRef="#br0" timeOffset="7136">8157 9101 84 0,'8'-22'89'16,"-8"22"-13"-1,0 0-8-15,0 0-2 16,0 0-31-16,0 0-4 16,0 0-4-16,-2 0-3 15,2 0-2-15,-2 5-4 16,2 0-5-16,-6 21-1 15,-6 10-1-15,-7 15-4 16,-8 9 0-16,0 15-1 16,2 4 0-16,-10 6-2 15,11 3-1-15,-1 1 0 16,2-4-1-16,4-1-1 15,7-7 0 1,4-4-1-16,6 0 0 16,6-6 0-16,-2-12 1 15,8 0-1 1,5-3 1-16,7-4 0 15,5-4 0-15,-2-13 1 16,12-12 0-16,-4 1-2 16,21-16 1-16,2-2 0 15,-9-10-1-15,3-6 0 16,4-4 0-1,0-1 0-15,32-42 0 16,-50 26 0 0,-14 2 0-16,-5-2 0 15,-5-7-2-15,-4 8 2 16,-3-2-3-16,-3-1 1 15,-23 7 0-15,4-4 1 16,-18 5 0-16,0 5 0 16,-6 6 1-16,2 7 1 15,1 9-1 1,3 9 1-16,-23 33 0 15,29-3 0-15,9 8-1 16,5 3 0-16,11-3 0 16,8-1-2-1,0-4-2 1,5-9-6-16,5-8-11 15,1-9-12-15</inkml:trace>
  <inkml:trace contextRef="#ctx0" brushRef="#br0" timeOffset="7887">9288 9492 84 0,'0'9'83'0,"0"-9"-15"16,0 0-8-16,6 0-4 15,-6 0-38-15,17 5 2 16,-3 7-2-16,1 5-2 15,-5 6 1-15,4 5 1 16,1 16-2-16,-1 5-5 16,-3 9-1-1,-7 7-1-15,12 3-4 16,11 68 2-1,-23-64 0-15,21-6-1 16,-2-8 2-16,0 4-2 16,3-14 1-1,3-2-3-15,-2-13 0 16,10-10-1-16,5-1 1 15,-3-13-1-15,9-9-1 16,-1-4-3-16,-10-15-5 16,5-1-5-16,-9-11-12 15,-4-5-13-15</inkml:trace>
  <inkml:trace contextRef="#ctx0" brushRef="#br0" timeOffset="8536">9980 9321 84 0,'-35'9'91'0,"35"-9"-17"15,-2 7-6-15,-6 3-3 16,-7 12-32-16,1 3-1 15,-17 6-3-15,2 9-2 16,-4 1-5-16,2 10-4 16,-8 3-5-1,3-1-4-15,-15 10-2 16,9 4-2-16,-15 3-2 15,7 0 0-15,-2-4 0 16,1 2 0-16,3-2-2 16,5-4 1-16,3-5 0 15,1-6-1-15,8 2-1 16,4-2 0-16,7-5 0 15,3-16 0-15,-2-1 0 16,-1-2 0-16,7 1 0 16,3-16 0-1,2 5 0 1,-1-5 0-16,3-1 0 15,2 0 1-15,2-8-1 16,0 2 0-16,0 6 0 16,0-11 1-16,0 0 0 15,0-5 0-15,2 5 2 16,0 0-2-16,0 0 0 15,0 0 1-15,0 0-1 16,0 0-4 0,0 3-11-16,0-6 0 15,0 3-13-15,12-12-15 16</inkml:trace>
  <inkml:trace contextRef="#ctx0" brushRef="#br0" timeOffset="12637">10570 9841 64 0,'14'6'78'0,"-14"-6"-19"16,-4 0-5-16,4 0-3 15,0 0-34-15,-4-6 2 16,4 6-1-16,0 0-3 16,0 0-1-1,0 0-4 1,0 0 0-16,0 0 1 15,0 0 3-15,12 0 1 16,-6 0 3-16,7 0-1 16,14 0 1-16,16 0-2 15,-2 0-3-15,9 0 0 16,2-5-3-16,6-6 2 15,-1-3 0-15,5-5-2 16,-4 2-1-16,0 0 1 16,-6 6-3-16,0-1-2 15,-11-2-3-15,-6 6 0 16,-4 4-1-1,-12 8-1-15,1 1 0 16,-7-5-5-16,-7 3-3 16,-8 0-11-16,2 5-14 15</inkml:trace>
  <inkml:trace contextRef="#ctx0" brushRef="#br0" timeOffset="13392">12325 9041 84 0,'10'-16'87'0,"-10"16"-14"16,0 0-8-1,0 0-1-15,0 0-33 16,0 0-4-16,0-2-3 16,0-7-3-16,0 3-5 15,0 6-4-15,0 0-5 16,0 5-2-16,0 5-1 15,0 25 0-15,-2 11 0 16,-11 11 1-16,-3 12 0 16,-3 13-3-16,1-14 0 15,-7 6-1-15,4 9-1 16,7-20 1-16,-3-7-1 15,9-5 1 1,2-15-2-16,2-8 1 16,4-7 0-16,0-4 1 15,8-10 0-15,2-6 1 16,11-2 1-16,8-6 0 15,6-3 2-15,6 3-1 16,1-10 2-16,1 3 1 16,9 2-2-1,-5 0-3-15,-10 2-1 16,-6-4-3-16,-2-1-7 15,-6 4-9-15,-13 8-10 16,5-2-14-16</inkml:trace>
  <inkml:trace contextRef="#ctx0" brushRef="#br0" timeOffset="13876">12833 8841 97 0,'12'6'86'16,"-12"-6"-18"-16,-2 0-7 15,2 1-5-15,0 13-35 16,0 3-4 0,-6 13 0-1,0 7 3-15,-4 6-1 16,-1 4 2-16,1 9-2 15,0 7-4-15,1 15-2 16,-5 5-2-16,-1 6-2 16,5-9-3-16,2 12-1 15,-7-2 2-15,17-2-2 16,-18-2 1-16,16-6-1 15,0 1 0-15,0-4-1 16,0-7-1-16,0 1-2 16,0-2 1-1,0-7-2-15,-2-4 2 16,2-30-2-16,0 0-3 15,0 13-1-15,-4-24-5 16,4 4-6-16,0-21-12 16,0 0-14-16</inkml:trace>
  <inkml:trace contextRef="#ctx0" brushRef="#br0" timeOffset="14781">13780 9484 75 0,'-25'-12'82'15,"25"12"-16"-15,0 0-5 16,0 0-5-16,0 0-34 16,0 0-4-1,0 0-2-15,0 0-3 16,4 0 1-16,7 1 2 15,7-1 1-15,11 0 3 16,4 16 1-16,11-4-1 16,3 0-3-16,3-12-1 15,3 7-6-15,1-14-1 16,4 7-2-16,-4-4-4 15,-3 8 0-15,1 1 0 16,-6-3 0 0,28 12 1-1,-51-13-5-15,-7 1-3 16,-1-4-7-16,-7 4-9 15,2-4-15-15</inkml:trace>
  <inkml:trace contextRef="#ctx0" brushRef="#br0" timeOffset="15328">13877 9983 75 0,'2'-3'84'0,"-2"3"-16"15,0-2-8-15,0 2-3 16,6 0-34-16,5 0-2 16,1 0-2-16,15 0 1 15,4 0 1-15,2-1 0 16,4 1-1-1,5 1 0-15,44-1 11 32,-28 5-20-32,-2 1 0 15,6 1 2-15,-2-3-3 16,2 7 1-16,-2-3-4 15,-8-4-2-15,-11 1 0 16,-10-2-1-16,-6-3-1 16,-5 0 1-16,-7 3 0 15,-5-6 0-15,-2 3-7 16,-6 0-4-16,-4-1-8 15,-12-1-15-15</inkml:trace>
  <inkml:trace contextRef="#ctx0" brushRef="#br0" timeOffset="18784">15516 9546 71 0,'19'-12'86'16,"-19"7"-16"-16,0-9-6 15,2 2 1-15,14-19-30 16,9-8 1-16,17-3-3 15,5-5-2-15,9 9-5 16,4 0-5-16,0 7-8 16,0 16-4-16,-2 9-3 15,-5 3 0-15,1 10-2 16,-8 6 1-1,-3 8-1-15,-6 14-1 16,-4 16-1-16,-12 3-1 16,2 11 1-16,-11 5-2 15,-1 6 1-15,-3 6 0 16,-6 2 0-16,-10-2-1 15,-7 5 0-15,-3 1 0 16,-16-12 0-16,-7 6 0 16,-11-7-4-16,-3-7 0 15,-1-12-2-15,-6-19-1 16,8-9-2-16,-4-16 2 15,6-18-1 1,3-13 0 0,5-10 1-16,20-11 0 15,7-5 3-15,13-2 3 16,18-2 5-16,9 2 2 15,12 5 1-15,23-1 2 16,12 6-1-16,3 9-3 16,-1 11-1-16,1 12 0 15,-5 5-3-15,2 11 1 16,-10 9-3-16,-6 0-5 15,-5 13-7-15,-11-2-11 16,-1 7-11-16,-6-8-10 16</inkml:trace>
  <inkml:trace contextRef="#ctx0" brushRef="#br0" timeOffset="19167">17071 9369 78 0,'4'-17'81'16,"-4"17"-17"-16,0 0-8 15,0 8-1-15,0 12-35 16,0 2-2-16,0-2 0 16,0 17 1-1,0 2 3-15,10 12 0 16,1 5 1-16,5 3-1 15,11 4-1-15,2 4-3 16,-4-8-7-16,10-5-4 16,-6-6-3-16,8-6-2 15,4-8-1-15,-3-7 0 16,-3-7-1-16,33 0-11 15,-35-17-8 1,-2-11-10-16</inkml:trace>
  <inkml:trace contextRef="#ctx0" brushRef="#br0" timeOffset="19496">17571 9399 81 0,'-21'15'88'16,"21"-13"-14"-16,0 13-5 15,-6 2-6 1,-6 13-30-16,-21 39 27 15,10-17-36-15,-8-1-5 16,-4 8-3 0,-2 7-4-16,-5 6-5 15,-1-3-4-15,-7 3-1 16,5 2-1-16,-9-4 1 15,2-10-3-15,13-5-1 16,4-10-8-16,12-13-9 16,-2-12-14-16</inkml:trace>
  <inkml:trace contextRef="#ctx0" brushRef="#br0" timeOffset="20167">18691 9033 78 0,'-10'-8'85'0,"10"8"-16"16,0 0-4-16,0 0-5 15,0 0-34-15,0 0-1 16,0 0-2-16,0 0-3 15,0 8 0-15,0 18-1 16,0 21 0 0,0 2-3-16,0 75 7 15,0-45-17-15,0 0-1 16,0 5-3-1,0 0 1-15,0-4-1 16,2-4-2-16,-2 2 1 16,0-13-1-16,0-6-2 15,0-9-3-15,0-15-7 16,0-8-7-16,0-7-8 15,0-11-15-15</inkml:trace>
  <inkml:trace contextRef="#ctx0" brushRef="#br0" timeOffset="20467">18377 9794 67 0,'13'0'84'0,"-13"0"-18"16,2 0-4-16,6 0-4 16,9-2-28-16,7-1-2 15,9 6 0-15,9-7-1 16,5-1-4-16,7-6-3 15,2 2 0-15,0 6-4 16,10 4-2-16,-8-1-5 16,2 2-1-16,-5-5-7 15,-7 6-8-15,-7-3-10 16,-3-8-17-1</inkml:trace>
  <inkml:trace contextRef="#ctx0" brushRef="#br0" timeOffset="21421">20225 8916 81 0,'0'7'86'0,"0"-7"-15"15,-8 0-7-15,0 0-3 16,-3 1-32 0,-5 13-6-16,-15 2-2 15,2 2-3-15,-4 6-1 16,-4 5-4-16,2 7-3 15,1 1 2-15,1 11-3 16,-2 3-3-16,0 5 1 16,0 14 1-16,0 1-1 15,10 0 0 1,-10 63 3-1,29-66-5-15,2-5-2 16,6-5-2-16,6 1 0 16,-2 1 1-16,17-6 1 15,4-2-1-15,-5-7 2 16,18-8 0-16,-13-5 0 15,16-2 0-15,9-9-1 16,6-2 0-16,1-3 0 16,4-4-2-16,-6-7-1 15,3-5 0-15,-4-5 0 16,-2-6 0-1,-9-6 0-15,5-6-1 16,-13-5-3 0,0-2 2-16,-8-8-3 15,-4 5 1-15,-2-1 0 16,-9 1 3-16,-7 4-1 15,-10 1 1-15,-1 0 0 16,-4 0 1-16,-6 8 1 16,-7 5 0-16,-4-2 0 15,-6 10 0-15,-2 1 0 16,-2 5 2-16,0 4-1 15,4 12-1 1,0 2 0-16,0 0-1 16,-2 5 0-16,8 1 1 15,8 5 0-15,5 2 0 16,0 5 2-16,5 4-1 15,3-3 2-15,4 4-2 16,4 2 1-16,7-2-2 16,-1 1 0-1,-2-9-1-15,7 16-7 16,-7-40-4-16,-6-2-11 15,-2-12-20 1</inkml:trace>
  <inkml:trace contextRef="#ctx0" brushRef="#br0" timeOffset="53814">5023 12033 159 0,'-2'0'69'15,"2"0"0"1,0 0-5-16,0 0-29 16,0 0-1-16,0 0-3 15,0 0 20 1,0 0-31-1,2 0-1-15,2 0-5 16,13 0 0-16,-1 0 0 16,9 1 1-16,10-1-4 15,13 5 4-15,14 1-5 16,-8 0 0-16,10 1-1 15,-4-3-2-15,0 4-1 16,2 1-2-16,2 2 1 16,2 2 3-16,0 2-1 15,0-1-1 1,-2-2 1-16,-6-5-1 15,0-1-2-15,-17-2-3 16,-5 1 0-16,-12-5-1 16,1 0-2-16,-12 2-6 15,-5-4-7-15,-10-4-13 16,0 3-20-16</inkml:trace>
  <inkml:trace contextRef="#ctx0" brushRef="#br0" timeOffset="54701">6557 11506 99 0,'-25'-7'90'0,"25"7"-16"0,0 0-6 16,0 0-2 0,9 0-34-16,-3 0-3 15,6-6 2-15,13 0-5 16,8-6-2-16,6 7-3 15,-1 5-5-15,3 5-4 16,4-5-4 0,3 4 3-16,-3 15-4 15,-5 1-1-15,1 6 1 16,-4 12 0-16,29 47 9 15,-43-32-7 1,2 4 0-16,-4 5-1 16,-7 11-3-16,-2-2 0 15,-12 5 0-15,0 3-2 16,-16 2-1-16,1-7-1 15,-5-6 0-15,-11-2-1 32,-44 28-4-32,-11-41-3 15,40-44 0 1,-6-18 1-1,-37-41-7-15,58 25 7 16,19-6 2 0,8-6 0-16,16 0 3 15,13-2 0-15,0 4 1 16,8 0 0-16,8 8 1 15,5 10 0-15,8 10 0 16,-3 9 3 0,55 24 0-1,-57-3-2-15,57 46-4 16,-69-29-7-1,-2 0-9-15,2 2-10 16,-2-8-21-16</inkml:trace>
  <inkml:trace contextRef="#ctx0" brushRef="#br0" timeOffset="55213">8050 11558 196 0,'0'3'78'15,"0"4"-3"-15,0-6-7 16,2 15-4-1,0 8-37-15,6 8-6 16,6 9-2-16,-3 0-5 16,20 61 7-1,-13-38-14-15,5 7 1 16,-6-1 2-16,3 4 1 15,-1 2-1 1,53 65 7 0,-39-66-11-16,9-3-1 15,-3-16-2 1,4 0 0-16,-5-20-2 15,7-8-1-15,1-7 1 16,-1-7-2-16,-2-9-4 16,1-5-4-16,-5-22-5 15,-6-4-11-15,-8-8-13 16,-4-5-13-16</inkml:trace>
  <inkml:trace contextRef="#ctx0" brushRef="#br0" timeOffset="55556">8872 11743 75 0,'0'0'86'15,"0"0"-12"-15,0 0-7 16,0 0-1-16,0 0-31 15,0 3 0-15,-10 3-1 16,2 11-1 0,-5 13-4-16,-28 43 23 31,-2-21-32-31,-15 12-6 15,-6-1-1-15,-5 10-5 16,-7 3 0-16,12-4-1 16,-54 65 2-1,19-12-8 1,60-67-6-16,3-9-4 15,-19 23-33 1,32-50 1-16</inkml:trace>
  <inkml:trace contextRef="#ctx0" brushRef="#br0" timeOffset="56108">9391 12211 71 0,'-25'23'90'0,"25"-23"-18"16,0 0-7-16,0 0-3 16,5 0-28-16,13 0-4 15,13 0 5-15,10-1 1 16,7-9-3-16,16-2-1 15,79-27 12 1,-67 21-32-16,79-18 6 16,-82 19-13-1,-9 6-1 1,-11 0-4-16,-13 2-7 15,-5 6-10-15,-10-2-12 16,-1-1-16 0</inkml:trace>
  <inkml:trace contextRef="#ctx0" brushRef="#br0" timeOffset="56507">10741 11484 78 0,'-4'-20'95'15,"4"20"-11"-15,0 0-6 16,0 0 0-16,0 0-32 16,0 0-6-16,0 0-7 15,0 0-8 1,0 46 7-1,0 7-23-15,-8 6 0 16,-5 4-4-16,7 10 0 16,-15 6 0-16,7-3 1 15,2-1 0 1,-5-7 0-16,15-9-3 15,2-8 1-15,8-9 1 16,7-9-2-16,7-12 1 16,11-4 1-16,9-9-2 15,3-10 0 1,9-11-2-16,0-3-3 15,4-10-4-15,-3-4-8 16,5 4-11-16,-8 3-18 16</inkml:trace>
  <inkml:trace contextRef="#ctx0" brushRef="#br0" timeOffset="56859">11477 11154 78 0,'-4'-3'97'16,"-4"3"-14"-16,3 4-9 15,5 4-1-15,-12 6-29 16,0 11-8-16,-5 4-4 15,-1 12-7-15,-1 10-4 16,4 18-4 0,-3 11-5-16,-3 5-2 15,3 11 0-15,1 5-2 16,0 3-1-16,5-2 0 15,-2 0-2-15,3-3-1 16,-3-1-3-16,3-8-2 16,-1-12-6-1,6-1-5-15,-2-9-5 16,1-13-13-16,5-6-14 15</inkml:trace>
  <inkml:trace contextRef="#ctx0" brushRef="#br0" timeOffset="57499">12254 11912 78 0,'-8'9'87'0,"8"-9"-17"15,-6-1-4-15,2-4-4 16,4 5-31-16,0-2-5 16,0 2 0-16,0 0-3 15,0 0 0 1,0-1 1-16,35-4 23 15,-2 5-24 1,21 0-2 0,6 0-4-16,12 0-1 15,17 0 0-15,2-3-1 16,0 2-3-16,0-4 0 15,-4 2-3-15,-21-2-3 16,-4 4-4-16,-11-3 0 16,-11 9-4-16,-7-6-4 15,-11-4-5 1,-5 13-8-16,-3-8-10 15,-9 0-16-15</inkml:trace>
  <inkml:trace contextRef="#ctx0" brushRef="#br0" timeOffset="57797">12519 12270 99 0,'-10'-8'91'15,"10"8"-14"-15,2 0-5 16,2 6-1-16,-2 1-29 16,35-3 32-1,-10 4-42 1,62 8 24-1,-31-9-35-15,8-1-4 16,4-1-1-16,-4-2-6 16,0 3-3-16,-8-2-5 15,-8-1-7-15,-13-2-10 16,0 1-15-16,-6-5-21 15</inkml:trace>
  <inkml:trace contextRef="#ctx0" brushRef="#br0" timeOffset="58709.9996">14212 11896 185 0,'0'0'73'16,"4"-17"63"0,8-6-100-16,1 0-3 15,16-10 0-15,4 7-1 16,12-21-4-16,13 5-3 15,8 2-7 1,1 4-5-16,11 4-4 16,-10 7-2-16,-12 19-1 15,0 1-3-15,2 15 1 16,-2 2-2-1,-17 5 2-15,21 51 2 16,-37-31-3 0,-5 12 0-16,1 5 1 15,-7 8 0-15,-6 8-1 16,-6 6-1-16,-4 6 2 15,4 0-3-15,-20-3 0 16,-5-2-1-16,-8 9 0 16,-5-3 1-16,-9-13-3 15,-1-12 1-15,-3-17-3 16,-5-8 0-16,-2-16-1 15,8-8-2 1,-49-44-5 0,52 5 7-16,7-5 0 15,13-10 3-15,13 6-1 16,14-8 4-16,6-4 2 15,11 11 0 1,10 6 0-16,12 4 1 16,13 12 0-16,-3 2-1 15,13 16-1-15,2 11 1 16,-10 9-2-16,12 19 0 15,-10 0 1 1,-4 7-2-16,-7 5-5 16,-8 11-6-16,38 53-50 15</inkml:trace>
  <inkml:trace contextRef="#ctx0" brushRef="#br0" timeOffset="59237.9996">15632 11841 88 0,'2'-4'91'0,"-2"4"-18"16,0 0-7-16,6 4-2 15,-6 5-32-15,0 8-7 16,13 11-3-16,-3 1-1 15,0 10-3-15,5 9 0 16,1-3 1-16,7 8-3 16,0 4 1-1,-2 2-2-15,43 53 6 16,-40-43-14-1,3-3-1-15,8-4-3 16,-4-13-1-16,11-7 1 16,-3-14-1-16,-2 1 1 15,7-7-1-15,3-13 0 16,-10-9-3-16,1-7-2 15,-3-6-6 1,0-15-7-16,-6-10-14 16,0-6-16-16</inkml:trace>
  <inkml:trace contextRef="#ctx0" brushRef="#br0" timeOffset="59594.9996">16403 11912 81 0,'6'12'86'16,"-8"-12"-15"-16,-2 0-4 15,4 0-5-15,-8 5-32 16,-7 7 0-16,-14 4-5 15,-4 16-1-15,-8 7-2 16,2 1-2-16,-13 2-2 16,0 8-4-16,3 3-3 15,-7-1-1-15,4 4-4 16,-10 6-1-1,4-8-2 1,7 10 0-16,1-10-1 16,3 4-2-16,7-10-2 15,1 1-5-15,4-12-9 16,4 1-9-16,6-10-19 15</inkml:trace>
  <inkml:trace contextRef="#ctx0" brushRef="#br0" timeOffset="60249.9996">17253 11472 75 0,'2'-2'88'16,"-2"-1"-19"-16,0 0-3 15,0-5-4-15,0 6-33 16,0 1-4-16,0-2-1 15,4 7-2-15,-2 17 0 16,0-9 0-16,0 22-3 16,2 6 0-16,0 1-2 15,3 11-4-15,3 10-3 16,-2 2-2-16,3 4-2 31,1 80 5-15,0-76-9-16,-1 1 1 15,-3-6-2-15,0 0-1 16,-2-8-3-16,5-10-2 15,-7-7-6-15,0-9-6 16,-2-6-9-16,-2-8-10 16,2-8-9-16</inkml:trace>
  <inkml:trace contextRef="#ctx0" brushRef="#br0" timeOffset="60570.9996">16899 12041 71 0,'13'-2'88'16,"-13"2"-14"-16,0 0-3 16,2-3-6-16,-2 3-26 15,4-9-3-15,0-2-5 16,21 1-2-16,8 0-5 15,-2 8-4 1,14 4-5-16,5 1-1 16,4-2-4-16,10 10-1 15,6-3 1-15,-2-4-3 16,9 3-2-1,-11-3-4-15,-2-2-4 16,-4-2-9-16,-4 3-11 16,-9-3-16-16</inkml:trace>
  <inkml:trace contextRef="#ctx0" brushRef="#br0" timeOffset="61433.9996">18731 11316 71 0,'-11'-4'88'15,"11"4"-14"-15,0 0-3 16,-2 0-5-16,0 0-28 15,-4 9 0-15,-4 2-4 16,-5-3-3-16,1 13-3 16,-7 7-6-16,5 6-2 15,-9 4-7-15,-2 13-2 16,2 0-3-16,-6 6 1 15,4-1-2 1,7 5-1-16,-5 2 0 16,-12 74 4-1,22-68-5-15,9-7-2 16,4 0 1-16,8 2-1 15,2-13-1-15,5 3 0 16,11-7-1-16,10-4 0 16,3 2-1-16,4-11 1 15,3-4-1-15,5-5 0 16,1-7 0-1,1-2 0 1,3-16 0-16,-4-5-1 16,8-7 1-16,4-1-4 15,41-29-5 1,-55 15 2-16,-5-11 1 15,-10 4 1-15,-4-6 1 16,-12-2 1-16,1 0-1 16,-10 2 3-16,-6-2 0 15,-4 6 2-15,-12 10 0 16,-32-25 10 0,22 34-6-16,-3 3 1 15,-8 6 0 1,0 8-2-16,-46 13-1 15,42 4-2 1,6-2-1-16,6 7 0 16,-17 24 2-1,28-13-1-15,-3 4 2 16,11 5 0-16,6-2 0 15,0-1 0-15,2 0-1 16,0-4 0-16,2-5 0 16,-2-2-4-1,0-16-3-15,0-6-7 16,2 4-12-1,-2-15-18-15</inkml:trace>
  <inkml:trace contextRef="#ctx0" brushRef="#br0" timeOffset="103891.9996">5610 13112 75 0,'25'-16'84'15,"-25"16"-15"-15,0 0-4 16,0 0-3-16,0 0-35 15,0 0 22 1,0 0-31-16,0-4-5 16,0 1-1-16,0 3-4 15,0 0-1-15,0 12 0 16,0 8 3-16,6 64 9 31,7-25-10-31,18 76 5 16,12 34-8-1,-18-3-3 16,-13-101-2-31,1-6-2 16,-1-14-2-16,3 24-21 16,-15-49 1-1</inkml:trace>
  <inkml:trace contextRef="#ctx0" brushRef="#br0" timeOffset="104193.9996">5156 13679 71 0,'0'-14'88'0,"2"13"46"15,-2 5-72 1,8-8-33-16,2 4 1 15,17-11 31 1,8 9-32-16,13-4-4 16,1 2-1-1,20 0-4-15,63-3 1 31,-64 4-13-31,83-16-3 16,-81 20-8 0,-1-1-8-16,-12 4-12 15,1 6-16-15</inkml:trace>
  <inkml:trace contextRef="#ctx0" brushRef="#br0" timeOffset="104864.9996">6842 13351 81 0,'-22'-8'88'16,"20"2"44"-1,2-21-42 16,6-15-33-31,8 19-28 16,5-5-1-16,47-26 9 16,-27 34-25-1,3 1-5-15,-3 8-1 16,44 5 3-1,-46 14-6 1,6 4 1-16,1 12 0 16,-11 8-1-16,-4 8 0 15,-7 15 0-15,-1 4 0 16,-2 12 0-16,-13 99 1 15,-6-87-2 1,-48 165-2 0,-32-123-1-1,30-81-3 1,-49-12-11-1,43-41 5-15,4-13 1 16,17-10 0 0,-12-61 1-1,47-20 8 1,12 66 2-1,13 8 0-15,10 5 2 16,48-11 4 0,-30 39-5-16,5 15 0 15,-8 10-1-15,10-5-1 16,-10 20-1-16,3-17-2 15,-7 22-9-15,-13-2-9 16,6-3-13-16</inkml:trace>
  <inkml:trace contextRef="#ctx0" brushRef="#br0" timeOffset="105223.9996">7746 13310 84 0,'4'3'81'0,"-4"-3"-16"16,0 0-4-16,0 0-1 16,18 14-8-1,-5 3-26-15,14 0-2 16,-9 10-1-1,3 2-4-15,2 1-1 16,0 8-2 0,8 1 0-16,28 60 7 15,-23-43-15 1,38 28 4-1,-35-38-10-15,3-10 0 16,-5-3-4-16,8-10-2 16,-3-1-5-16,-7-13-8 15,-2-6-12-15,-15-22-14 16</inkml:trace>
  <inkml:trace contextRef="#ctx0" brushRef="#br0" timeOffset="105507.9996">8333 13251 94 0,'0'8'85'0,"0"1"-13"16,-4 1-6-1,-5 13-1-15,1 6-32 16,-4 7-1-16,-7 6-2 16,-12 20-1-16,-4 0-6 15,-6 6-4-15,3 2-6 16,-38 69 0-1,41-76-13-15,0-5-6 16,6-6-10-16,6-12-13 16</inkml:trace>
  <inkml:trace contextRef="#ctx0" brushRef="#br0" timeOffset="106289.9996">14199 13279 71 0,'15'17'88'16,"-15"-17"-20"-16,0 0-8 15,0 0 0-15,0 0-33 16,0 8-1-16,0 15 1 15,0 11-3-15,6 18 1 16,9 11-2-16,-3 1-4 16,5 10-4-1,3-1-3-15,-5 3-5 16,10 68-1-1,-5-79-6-15,-7-9-7 16,3 25-32 0,-10-53 3-16</inkml:trace>
  <inkml:trace contextRef="#ctx0" brushRef="#br0" timeOffset="106544.9996">13780 13734 94 0,'37'13'89'16,"-37"-13"-12"-16,0 0-6 16,6-1 3-1,11-5-32-15,3-19-3 16,20-3-5-16,76-29 15 31,16 5-30-31,-62 42-17 16,2-1-5-16,-10 5-10 15,3 10-14-15,-10 2-16 16</inkml:trace>
  <inkml:trace contextRef="#ctx0" brushRef="#br0" timeOffset="107142.9996">14888 13166 99 0,'0'-11'88'15,"2"10"57"1,12-4-76-16,3-6-33 15,10 0-3-15,6-1-5 16,8 1-4-16,1 11-4 16,-1 5-5-1,35 18 5-15,-40 3-13 16,30 33 5-1,-39-17-7-15,-3 3-3 16,-5 8 1 0,12 66 3-1,-27-44-5-15,-4 4 1 16,-4-3 0-16,2 4 0 15,-6-1-2-15,-34 58 0 16,11-78-1 0,-6-16-3-16,-2-10-1 31,-73-12-9-31,56-33 6 15,5-13 1-15,7-6 2 16,7-8 0-16,6 4 2 16,21-57 3-1,20 50 4 1,7-12 1-16,5 18 1 15,63-32 5 1,-35 56-7-16,-5 6 1 16,3 23 0-16,1 6-1 15,-3-1 0-15,43 44 1 16,-50-18-6-1,-4 5-4-15,-2 0-5 16,17 43-40 0</inkml:trace>
  <inkml:trace contextRef="#ctx0" brushRef="#br0" timeOffset="107578.9996">15746 13521 71 0,'-9'-51'157'15,"9"45"-92"-15,0-11-3 16,0 1-35-16,0-10 20 31,-4 17-3-15,4 13-32-16,0 7 0 31,23 40 18-31,-2-10-16 15,20 50 11 1,-18-27-14-16,74 106 19 31,-58-109-23-31,-2-13 0 16,5-5 0-16,1-12-3 15,44 19 1 1,60-53-13 0,-106-22-5-1,-6-6-12 1,-6-2-15-1</inkml:trace>
  <inkml:trace contextRef="#ctx0" brushRef="#br0" timeOffset="107912.9996">16273 13250 153 0,'0'0'69'0,"-4"12"-8"16,-5 5 0 0,-34 47-7-16,14-11-28 15,-12 13 2 1,-79 86 29-1,62-77-32-15,0-1-1 16,-4-3-5-16,4 2-6 16,13-9-2-16,-32 38-2 15,21-34-6 1,40-46-5-1,6-3-3-15,-1-19-9 16,3-10-13 0</inkml:trace>
  <inkml:trace contextRef="#ctx0" brushRef="#br0" timeOffset="109664.9992">8370 11771 149 0,'-8'3'117'15,"16"-3"-66"1,-12-8-22 0,4 8-18-16,0 0-4 15,0 0-2 1,0 0-2-16,0 0-1 15,0 0 3-15,0 0 3 16,0 0 1-16,0 5 2 16,-2 38 14-1,-2-20-13-15,0 5-3 16,-13-4 1-16,-6 5-1 15,-10 2-1-15,-45 43 5 16,36-29-6 0,-3 5 1-16,-5-2-1 15,-4-3 1-15,7 2-2 16,-9 1 2-1,-49 52 0 1,36-45-7-16,10 11 0 16,-16 3 0-16,7-4-1 15,-81 76 2 1,77-70-2-16,1-1 1 15,5 0-1-15,-76 68 0 32,-73 74 0-17,151-147 0-15,2-4 0 31,10-7 0-31,2-3 1 16,7-14-1-16,4 7 1 16,8-15-1-16,2-4 1 15,-11 9 1 1,20-17 0-16,3-5 0 15,5-5 1-15,-3-1 0 16,5 3 0 0,4 8 2-1,4-9-3-15,2 1-2 16,0-6 0-16,0 4 1 31,-4-3 0-31,4 1-2 16,-7-5-14-1,7-5-44 1</inkml:trace>
  <inkml:trace contextRef="#ctx0" brushRef="#br0" timeOffset="114737.9992">9311 15217 71 0,'-13'-3'84'0,"13"3"-19"15,0 0-8-15,0 0 16 31,4-5-69-15,0 7-8-16,1 3 0 16,-7-1-5-1,2-4 6 1</inkml:trace>
  <inkml:trace contextRef="#ctx0" brushRef="#br0" timeOffset="115206.9992">10588 14613 420 0,'46'24'56'47,"177"758"74"202,-215-788-127-233,-6-7 1-1,0-2-3 1,-2 2-12 15,0 7-34-15</inkml:trace>
  <inkml:trace contextRef="#ctx0" brushRef="#br0" timeOffset="115987.9992">9216 15194 75 0,'6'-16'148'16,"-6"16"-87"-16,0 0-1 15,0 0-36-15,0 0 0 16,4 0 24 0,23 5-2-1,22 0-2 1,154-11 16 15,-127 1-48-15,276 20 25 30,-255 9-33-46,-60-12-4 16,48 38-41 15</inkml:trace>
  <inkml:trace contextRef="#ctx0" brushRef="#br0" timeOffset="117182.9988">10582 14723 67 0,'14'0'253'32,"-5"12"-236"-17,51 67 29 16,37 175 6 1,-12 13-26-1,-50-171-24-16,-4-17-2 1,-17-43 0 0,42 59-2 46,-44-66 2-46,1-20 0 15,121-119 69 31,-68 64-46-31,193-122-3 16,-245 160-31-31,1 4-9-1</inkml:trace>
  <inkml:trace contextRef="#ctx0" brushRef="#br0" timeOffset="117641.9984">11365 14498 75 0,'13'25'153'16,"-13"-21"-91"-1,0 12 0 1,0 9-33 0,0 96 55-1,10-2-41 1,-10-62-27-1,13 80 6-15,-3-61-14 16,11 0-1-16,-3 0 0 16,9 1-2-1,10 80 3-15,-8-72-6 16,-4-6-1-1,23 65 1 1,-32-79-1 0,13 53-2-1,-4-25-6 1,-19-59-5-16,-8-9-42 15</inkml:trace>
  <inkml:trace contextRef="#ctx0" brushRef="#br0" timeOffset="118177.9984">12351 15064 88 0,'5'-8'91'16,"-8"8"-18"-16,3 0-5 15,0 0-6 1,0 0-4-16,5 0-28 15,53 17 27 1,37-5-6 0,-33-12-30-16,12 0-6 15,-4-6-2 1,110-9 11-1,-128 12-21 1,-9 3-1-16,-8-3-1 16,13 7-11-1,-21-2-32 16</inkml:trace>
  <inkml:trace contextRef="#ctx0" brushRef="#br0" timeOffset="118441.9984">12589 15400 75 0,'-43'13'88'0,"47"-21"-10"16,-2 5-7-16,8 1-3 15,5 1-27-15,3-6 1 16,9 0-5-16,8-1-6 16,13-6-2-16,8 6-7 15,0 5-10-15,-5 0-4 16,-3 6-5-16,-1 0-9 15,-3 3-8-15,-7 8-16 16</inkml:trace>
  <inkml:trace contextRef="#ctx0" brushRef="#br0" timeOffset="119337.9984">13844 14757 84 0,'2'-33'85'16,"0"30"47"0,-2 3-75-16,0 0-38 15,0 0-2-15,0 0-5 16,15 57 20 15,26 116-8-15,-33-99-19-1,5-3-3-15,3 2 0 16,1-14-1-16,1-8 1 15,1 25 9 1,10-25 9 0,-15-34-8-16,9-9 1 15,0-3 0 1,8-10-2-16,4-9-1 15,85-60 5 1,-81 47-16 0,-4 3-4-16,29-27-40 15,-35 26 5 1</inkml:trace>
  <inkml:trace contextRef="#ctx0" brushRef="#br0" timeOffset="119689.9984">14433 14534 71 0,'0'-2'161'16,"0"2"-33"-1,0 2-96-15,0 7-4 16,0 62 22 0,0-15-29-16,0 1-3 15,4 8-4-15,4 15-4 16,28 185 7-1,-22-172-16 1,-2-2-1-16,11 10 0 16,37 226-2 15,-49-274-2-16,-7-8-8 1</inkml:trace>
  <inkml:trace contextRef="#ctx0" brushRef="#br0" timeOffset="120086.9984">15008 14775 165 0,'0'0'70'0,"0"0"-7"15,8 13 22 1,-4 44-40-1,-2-15-27 1,9 1-4-16,-1 12 1 16,2 5-3-1,38 78 15-15,-23-65-14 16,2 1 0-16,6-5-2 15,2-10-1 1,33 26 5 0,3-28-8-16,-36-40-5 15,23-3-1 1,-31-20-4-1,2-6-5 1,-4-7-13-16</inkml:trace>
  <inkml:trace contextRef="#ctx0" brushRef="#br0" timeOffset="120424.9984">15510 14841 167 0,'0'0'74'15,"0"9"-6"-15,-6 14-2 16,-11 7-30-1,7 13-1-15,-73 123 42 32,42-96-61-32,4-1-6 15,-3 7-5-15,5 2-1 16,-6-4-2-1,6 7-2-15,0-7-1 16,0-12-5-16,4 3-5 16,-29 38-36-1,31-74 9-15</inkml:trace>
  <inkml:trace contextRef="#ctx0" brushRef="#br0" timeOffset="121016.9984">16502 14617 173 0,'0'13'200'15,"0"1"-168"1,0 54 25 0,0-36-29-16,0 12-4 15,0 13-6-15,0 5-1 16,0 5-4-16,9 72 6 15,-7-66-13 1,6-5-3-16,-2-6-1 16,2 4-1-1,9 31-8 1,-13-60-3-1,-4-4-7-15,6 14-54 16</inkml:trace>
  <inkml:trace contextRef="#ctx0" brushRef="#br0" timeOffset="121293.9984">16107 15189 81 0,'-6'10'162'16,"8"-10"-96"-16,34-13 72 16,42 2-69 15,-30 2-38-31,76-11 15 15,-54 14-32 1,-2-2-4-16,0 8-2 16,-2-2-4-16,38 13-14 15,-57-5-13 1,-5-1-20-1</inkml:trace>
  <inkml:trace contextRef="#ctx0" brushRef="#br0" timeOffset="122152.998">17685 14520 75 0,'-19'-5'86'16,"13"10"51"-16,4 2-75 16,-2 9-28-1,-2 1-5-15,-13 3 1 16,-12 37 24-1,-29 103-1 1,39-101-41 0,3 5-4-16,5 1-1 15,5-2-3-15,4 1-1 16,2-4-1-16,8 1 0 15,0-9 2-15,5 0-1 16,5-4 1-16,13 1 2 16,0-4 2-1,6-11-1-15,4-3 1 16,98 13 11-1,-88-41-14 1,7-9-3-16,54-10 2 16,-71-2-3-1,-4-3 0-15,-4-10-1 16,-2 0-1-1,8-32-7 1,-32 29 1-16,-8-5 0 16,-1 0-1-1,0 4 1-15,-58-24-2 16,19 37 6-1,8 8 2-15,-7 14 0 16,5 12 0-16,4 9 3 16,-43 75 11-1,63-58-7 1,9 3 1-16,4 5-1 15,6-1-1-15,-2 0-1 16,17-12-1-16,-11-10-5 16,3-4-7-16,-3-10-6 15,7-4-64 1</inkml:trace>
  <inkml:trace contextRef="#ctx0" brushRef="#br0" timeOffset="126313.998">16161 16330 169 0,'-4'-1'74'0,"4"1"-9"15,0 0-1-15,-4 0-31 16,-4 0-3-16,6 0 0 16,2 0-5-16,0 0 17 31,16 0-10-16,9 0-20-15,66 0 8 16,-39-5-14 0,5 5-3-16,49-11 0 15,-54 1-2 1,8 2-1-16,-17 3-3 15,-8 0-7 1,-6 4-7-16,8-4-63 16</inkml:trace>
  <inkml:trace contextRef="#ctx0" brushRef="#br0" timeOffset="126869.998">17294 15809 75 0,'-6'18'155'15,"6"-18"-88"-15,0 0-2 16,0 0-29-16,0 0 1 15,-8 10-3-15,3 31 27 16,3-1-37 0,-4 10-4-1,-19 72 4-15,3-49-14 16,9 1-2-16,7 1-2 15,10-1 0 1,0 2 0 0,7-6-2-16,1-2 0 15,9-4-2-15,1-8 1 16,9-10-1-16,36 25 1 15,-30-54-3 1,46-7 1 0,-3-55 0-1,-20-23-5 1,-19-13-7-1,-28 39 5-15,-9 8-2 16,-8-2 2 0,-7-1 3-1,-26-5 0-15,15 41 2 16,-24 36 5-1,-12 75 9 1,50-63-9 0,2-7-8-16,-3 22-40 31</inkml:trace>
  <inkml:trace contextRef="#ctx0" brushRef="#br0" timeOffset="127984.998">9776 16904 157 0,'-2'0'68'0,"0"0"-6"16,0 2 1-16,-5-2 21 31,7 0-59-15,2 0-1-16,-2 4-1 15,15-4-2-15,12-4-1 16,20-10-3-16,15-3-1 15,9 6-6-15,5 1-3 16,75-3 3 0,-72 19-10-16,-15-5-4 15,49 15-29 1,-69 9-9-1</inkml:trace>
  <inkml:trace contextRef="#ctx0" brushRef="#br0" timeOffset="129237.9976">11343 16392 71 0,'4'8'82'16,"-4"-8"-18"-16,0 0-10 0,0 0-3 16,-11 28-3 15,5 2-29-31,-14 39 26 15,1-18-21 1,2 12-3-16,-1-1-4 16,3 3-1-16,5 11-4 15,2-8-4-15,14 57 3 16,-2-61-9-1,8-2-1 1,5-6 0-16,4-13 0 16,43 25 2-1,-21-51 0-15,7-1 1 16,-7-13 0-16,13 0 1 15,-4-14 0-15,37-29 2 16,-44 7-5 0,-10 2 0-16,-6-4-2 15,-10-10 0-15,-7 1 1 16,-4-2-1-16,-6 12 0 15,-12 4 0 1,-2 6 0 0,-11 3 0-1,-33-5 1-15,13 26-1 16,4 6 0-16,14 13 0 15,4 6 1-15,2 9-1 16,13 5 1-16,6 1-1 16,6-9 1-16,1 4 0 15,20-8-2-15,-5-1-4 16,3 1-32-1,-8-27 1-15</inkml:trace>
  <inkml:trace contextRef="#ctx0" brushRef="#br0" timeOffset="135485.9976">10394 18199 75 0,'0'-7'86'0,"0"7"-19"16,0 0 51 0,-2 0-91-16,0 0-2 15,2 0-4-15,-4-7 17 16,6 13-21-1,-2-6-2-15,8 0 3 16,4 1-3 0,40 20 19-1,-11-14-18-15,5 0-5 16,5 7 1-1,7-11-1-15,66 3 4 16,2-6-7 0,-4-3-3-1,-70 3-6 1,-2 1-4-16,-9 7-6 15,-4 0-12-15,-4-2-14 16,-6 0-13-16</inkml:trace>
  <inkml:trace contextRef="#ctx0" brushRef="#br0" timeOffset="135808.9976">11766 17952 78 0,'40'-23'89'15,"-40"23"-10"-15,0 3-11 16,2 3-2-16,-2 7-31 16,4 19 22-1,31 74 2 16,-23-57-44-31,-1 2-3 16,-3 8-3-16,4 6-2 16,-1 4-3-16,1-1-1 15,3-5-1-15,-1 1-2 16,-4-4-3-1,-1-2-5-15,-3-15-6 16,-2 1-11-16,-2-20-11 16</inkml:trace>
  <inkml:trace contextRef="#ctx0" brushRef="#br0" timeOffset="136360.9976">12478 17980 67 0,'-13'-14'86'16,"15"14"48"0,-2 0-44-1,0 0-62 1,-4 2-10-16,2 10-3 15,-4 8-5-15,-7 14-2 16,-3 10 2-16,-1 7-1 16,-14 12 1-16,6 10 0 15,3 3 2-15,1 3-5 16,13-6-1-16,8-3 0 15,8-11-4 1,11-11 1-16,53 36-2 16,-20-46 3-1,8-14 0-15,0-7 2 16,68-14 9-1,-6-34 0 1,-23-31-8 0,-68 20-6-16,4-60-1 15,-29 46 1 1,-12-2 0-16,-4-2 0 15,-17 3 2-15,-8-1-1 16,-81-24 2 0,42 46-4-1,3 16 0-15,-3 9-1 16,-3 19-4-16,5 12 0 15,10-4-3 1,12 7-6-16,9-1-7 16</inkml:trace>
  <inkml:trace contextRef="#ctx0" brushRef="#br0" timeOffset="136759.9976">13515 17906 78 0,'-16'15'85'15,"16"-15"-15"-15,0 0-1 16,6 8-4-16,2 6-28 15,11 3 1-15,6-14-4 16,1 3-1-16,12 3-5 16,15-2-5-16,-3-6-7 15,53-2 5 1,5-4-12-1,-61 11-11-15,-9-1-4 16,-1 0-4 0,-10-4-11-16</inkml:trace>
  <inkml:trace contextRef="#ctx0" brushRef="#br0" timeOffset="136997.9976">13583 18241 210 0,'3'0'159'31,"5"7"-81"-31,12-11-36 16,65 1 26-1,-29 9-44-15,0-3-10 16,6 3-8 0,45 17-24-1,-63-3-14-15</inkml:trace>
  <inkml:trace contextRef="#ctx0" brushRef="#br0" timeOffset="137656.9976">15382 17569 75 0,'10'8'90'16,"-12"-10"-14"-16,2 2-5 16,0 0-4-16,0 0-3 15,0 0-40 1,4 0-3-16,-4 0-2 15,0 64 10 1,0-7-18 0,0 8-3-16,0 8-4 15,0 3-2-15,-6 8-1 16,4-3 1-16,-2-10-1 15,4 36 1 1,0-70-1 0,0-7 0-16,0-10 0 15,4-8 1-15,13-12 2 16,1-5 1-16,15-8 1 15,2-5 0-15,52-48 3 16,-41 32-9 0,-5 4-6-1,7-4-4-15,-11 9-9 16,17-43-57-1</inkml:trace>
  <inkml:trace contextRef="#ctx0" brushRef="#br0" timeOffset="137981.9976">15861 17363 110 0,'17'3'93'15,"-17"-3"59"1,0 6-84-16,0 8-31 15,-4 37 24 1,4 36-15 15,0-22-30-31,0 4-4 16,0 17-2-16,0 11-2 15,0 0-2-15,0 1-2 16,0 94 2 0,0-11-6-1,0-97-1-15,0 50-9 31,0-82-2-31,0 18-34 16,0-50 8-16</inkml:trace>
  <inkml:trace contextRef="#ctx0" brushRef="#br0" timeOffset="138480.9976">16533 17841 71 0,'-6'-10'90'0,"4"10"-18"16,2 0 61 0,-2 0-41 15,2 10-65-31,2 55 36 31,2-19-50-31,4 4-2 16,-1 13-2-16,3-4-2 15,9 2 1-15,-1 2-1 16,7-5 0-16,2-3-2 15,-4-5-1-15,4-3 0 16,45 32-1 0,-39-45-2-16,12-9-1 15,-7-7 1-15,-7-9-2 16,41-1-2-1,-37-19-3 1,33-26-27 0,-39 12 2-1</inkml:trace>
  <inkml:trace contextRef="#ctx0" brushRef="#br0" timeOffset="138989.9976">17073 17734 81 0,'12'41'86'15,"-12"-39"-12"-15,0 9-6 16,-4 3-3-16,-4 7-30 16,-19 14 0-16,-16 34 25 15,-7 17-15 1,-6 11-19-1,25-39-18 1,0 1-2 0,-4 1 0-16,4-6 0 15,-2 2 0 1,4 3 0-16,-31 39 3 15,33-47-5 1,-25 40 4 0,30-50-4-16,5 0-2 15,-1-3 0-15,1-9-1 16,1-6-1-16,3-1 0 15,1-8 0-15,6 2 0 16,-13-2 0 0,15 13 0-1,2-11-3-15,2-2-3 16,-2-3-7-1,2-8-10-15,0-2-16 16</inkml:trace>
  <inkml:trace contextRef="#ctx0" brushRef="#br0" timeOffset="142513.9976">17885 17870 183 0,'0'12'72'15,"0"12"-6"-15,0 4-3 16,-2 24-4 0,2-8-33-16,-8 8 0 15,-29 74 19 1,-23 27-12-1,21-70-21-15,-3 3-2 16,-1 4-1 0,-52 107 1-16,41-84-6 15,0-7-2 1,-4 1 0-16,-39 84 1 15,54-111-2 1,-13-7-1-16,10-6 0 16,9-13 0-16,-2-4-2 15,4-13-3-15,10-9-5 16,6-8-4-16,5-3-7 15,2-8-12-15,3-9-9 16,7-6-7 0</inkml:trace>
  <inkml:trace contextRef="#ctx0" brushRef="#br0" timeOffset="143054.9976">18303 18409 75 0,'0'-4'155'16,"0"1"-90"-16,0-2-4 16,0 0-34-16,4 5 0 15,-6 0-2 1,2 0-2-16,0 10-1 15,0 8 0-15,0-4-4 16,0 10 0 0,-10 2-5-16,5 2-2 0,3 1-2 15,-6 5-3 1,0 2 0-16,0-2 0 15,-3 34 6 1,9-40-8 0,2 3 5-16,4-18-4 15,17-10 5 1,10-14-5-1,-6-8-1-15,10-2-2 16,6-7-1-16,-1-3-2 16,-1 0-4-16,-4 6-5 15,-4 5-5-15,-4 6-9 16,4 1-11-16,-10 1-10 15</inkml:trace>
  <inkml:trace contextRef="#ctx0" brushRef="#br0" timeOffset="143343.9976">18675 17904 189 0,'0'0'82'0,"-8"11"79"16,4 11-113-1,-15 64 31 1,-12 26-29 0,10-28-33-16,9 13-2 15,-15 116 2 1,21-101-10-1,4 111 0-15,0-138-10 16,4 55-18 0,-2-95 2-16,0-13-7 15,0-12-16 1,-11-14-9-16</inkml:trace>
  <inkml:trace contextRef="#ctx0" brushRef="#br0" timeOffset="144262.9976">10778 18543 64 0,'29'6'82'0,"-29"-6"39"16,0 0-66-1,0 0-32-15,0 0 0 16,9 8 1-16,-9-2 0 16,8 13 0-1,52 33 22 1,-13-16-25-16,15 12-6 15,0-6 0-15,69 49 1 32,-63-44-9-32,79 57 10 15,-61-55-5 1,11-1 1-16,1 8 0 15,3-3 0-15,-4-3-3 16,-2-2-2-16,-4-3-2 16,81 31-2-1,-92-39-3-15,-14-5 0 16,3-4-1-16,30 23-4 31,-64-34-3-31,-6-4-6 16,-12-2-7-16,-11-2-11 15,-2-7-18-15</inkml:trace>
  <inkml:trace contextRef="#ctx0" brushRef="#br0" timeOffset="144945.9976">10925 19034 165 0,'0'0'133'16,"0"0"-74"0,0-3-33-16,0-14-2 15,0 3 20 1,0 14-26-1,0-11 10 1,0 11-18 0,0 0-5-16,0 2-2 15,0 6-1-15,0 18-1 16,6 7 0-16,7 5 1 15,1 10-1-15,7 14 0 16,-5 8-1-16,3-2 0 16,16 55-1-1,-20-72 1-15,-5-11 0 16,-2-7 2-16,5-10 2 15,-3-9 2 1,2-8 4-16,3-7-1 16,3-12 2-16,7-8-1 15,29-41 3 1,-21 24-10-16,-2 3-1 15,-2-1-4 1,31-7-28-16,-37 27-2 16</inkml:trace>
  <inkml:trace contextRef="#ctx0" brushRef="#br0" timeOffset="146196.9976">9621 18622 64 0,'-23'-11'82'0,"31"2"33"16,3-1-49 15,-1 7-39-15,4 22-1-16,-5 1-11 15,-1 8-2 1,2 11 0-16,1 7 0 15,1 12-2 1,13 56 3-16,-15-50-7 16,7-11-2-1,-5-5-1-15,7 17-1 16,-11-40-2-1,-2-10 0-15,11-7 0 16,-5-2 2-16,5-12 1 16,22-7 8-1,8-21-1 1,-22 11-9-16,0 0-1 15,4 4-5-15,8-9-27 16,-18 22 4 0,-3 2-8-16</inkml:trace>
  <inkml:trace contextRef="#ctx0" brushRef="#br0" timeOffset="146737.9976">10150 18627 78 0,'-6'0'87'16,"6"0"-17"-16,0 0-7 15,0 4 20 1,0 10-58-16,0 9-3 15,0 7-3 1,2 66 19 0</inkml:trace>
  <inkml:trace contextRef="#ctx0" brushRef="#br0" timeOffset="147961.9976">10166 18783 71 0,'13'-8'82'15,"-13"8"31"1,0 0-52 0,0 8-49-1,0 9 0-15,0 6 0 16,0 4-1-16,2-7-3 15,2 6 2-15,2 8-1 16,5 13-2-16,-1-10 1 16,0 8-2-16,3 5 2 15,3 40 5 1,-12-45-7-16,7 0-1 15,-5 0-1-15,0-4 1 16,4 0-1-16,-1 2-1 16,-5-3-1-16,6-2-1 31,3-1 0-31,-5 0-1 15,0 0 0-15,-8-1 1 16,6-4-1-16,-4-5 1 16,-4-7 0-16,11-8-1 15,-7-1 0 1,-2-5-1-1,0-10-39 1</inkml:trace>
  <inkml:trace contextRef="#ctx0" brushRef="#br0" timeOffset="149720.9976">21596 13506 146 0,'2'0'106'16,"2"0"-52"-1,6 10-44-15,7 11 1 16,2 8 6-16,1 7-1 15,-1 15-2-15,26 57 9 16,-7 44-10 0,-16-69-7-1,-1 0 2-15,0-1 2 16,57 151 29-1,-43-166-26 1,0 1 0-16,69 37 12 31,-1-12-9-15,63-38-11 15,-61-55-10-31,25-53-44 31</inkml:trace>
  <inkml:trace contextRef="#ctx0" brushRef="#br0" timeOffset="150151.9976">22522 13586 220 0,'-25'41'116'16,"-22"42"-72"-1,-15 40-5 17,16-47-22-17,-121 181 23 1,51-80-19-1,-39 99-3 17,74-117-13-17,-12 26-13 1,56-111-22-1</inkml:trace>
  <inkml:trace contextRef="#ctx0" brushRef="#br0" timeOffset="150544.9976">23283 13935 396 0,'45'-3'25'0,"59"0"24"15,-51-6-27-15,7 2-4 16,-4 10-2-16,-2-6-2 16,-3 3-5-16,7 5-3 15,37 1-9 1,-59-1-9-1,-12 1-9-15,1-4-52 16</inkml:trace>
  <inkml:trace contextRef="#ctx0" brushRef="#br0" timeOffset="150924.9976">23183 14250 163 0,'0'0'69'0,"0"0"-8"15,0 0 28 1,9 0-56-16,38 6 29 15,-18-3-32 1,13 2-7-16,-1-1-3 16,6 3-5-16,3-3-2 15,2 2-3-15,4-4-1 16,-1 1 1-16,-5 0-4 15,2-3 0-15,-5-1-2 16,-5 1-1-16,-3 1-1 16,-10-1-2-16,-9-1 1 15,1 2-4-15,-8-1-5 16,-7-1-8-1,-10 1-19-15</inkml:trace>
  <inkml:trace contextRef="#ctx0" brushRef="#br0" timeOffset="157681.9976">9598 19017 223 0</inkml:trace>
  <inkml:trace contextRef="#ctx0" brushRef="#br0" timeOffset="187354.9976">24976 13383 67 0,'-13'-5'82'0,"13"5"-19"16,0 0-6-16,0 0-4 15,0 0-30-15,-2 0-2 16,2 0 0-16,0 2-2 16,0 3 2-16,0 1 1 15,4 3 2-15,15 2-1 16,8 0 0-16,16-2-2 15,11-9-4-15,8 5-5 16,21-2-5-16,-11-6 0 16,0 6-4-16,-5-3-1 15,-10-3-6 1,24 3-28-1,-54 0-5-15</inkml:trace>
  <inkml:trace contextRef="#ctx0" brushRef="#br0" timeOffset="187698.9976">26557 12527 75 0,'-25'0'84'16,"27"2"-16"-1,3 9-6-15,-1 0-4 16,-17 10-33-16,7 20-3 15,2 0-3-15,-9 15 3 16,3 3-4-16,6 5-1 16,-17 9 0-16,-3-2-2 15,5 3-6-15,-6-1-3 16,2-1-1-16,-3-4-3 15,1-8-4-15,-2-1-7 16,10-12-10-16,3-9-12 16</inkml:trace>
  <inkml:trace contextRef="#ctx0" brushRef="#br0" timeOffset="188201.9976">27051 12704 75 0,'-2'30'90'16,"2"-30"-14"-16,0 0-12 15,-2 0-6-15,2 0-33 16,-8 7-7-16,-5-1-8 15,-7 10-2-15,-7 18 2 16,-6 10 1-16,-4 7 1 16,1-2 0-1,-1 4-1-15,8 4-2 16,0-1 0-16,2 6-1 15,11-1-3-15,16-12-1 16,2-1 1-16,8-4-1 16,13-16 0-16,6-8-2 15,4-3 0-15,8-12 0 16,5-12 0-16,3-10-1 15,-3-12-1-15,1-8-1 16,-5 1 2-16,-9-6 0 16,-8-4 1-1,0-4 1 1,-5 0 3-16,-12 2-1 15,-3-3 1-15,-7 6 0 16,-7 9-2-16,-3 2-2 16,-17 0-2-16,-4 5-3 15,-6 4-4-15,-7 5-4 16,9 14-11-16,2 3-10 15</inkml:trace>
  <inkml:trace contextRef="#ctx0" brushRef="#br0" timeOffset="188658.9976">25619 13992 75 0,'49'-10'84'15,"-47"10"-20"-15,7 0-3 16,9 0-5-16,11 0-33 15,17 0-3-15,14 1 2 16,14-2 1 0,17-4-3-16,14 0 0 15,7-1-2-15,12 3 0 16,103-11 2-1,-125 11-13-15,-11-3-1 16,-11 6-3-16,-16-5-2 16,-8 2-2-16,-17 3-9 15,-3-8-7-15,-10 2-11 16</inkml:trace>
  <inkml:trace contextRef="#ctx0" brushRef="#br0" timeOffset="189196.9976">26539 14149 94 0,'39'-34'89'0,"-41"28"-17"15,4-2-6-15,4 3-4 16,-6-4-34-16,6 1-5 16,0 7-7-16,-1-2-4 15,-3 6-4-15,-2 4-3 16,-5 6-2-16,5 4-2 15,-8 15 0 1,-6 6 0 0,-7 7 0-16,-10 4-1 15,-2 6 1-15,-4 2 1 16,6-7 1-16,6-2 0 15,8-5 1-15,5-9 1 16,4-9 1-16,4 4 2 16,14-12 2-16,4-7 0 15,7-10 2-15,18-6 0 16,7-10-4-16,-3-3-3 15,3-4-3-15,5 1-4 16,-9-1-8-16,-5 0-5 16,0 6-13-1,-12-3-12-15</inkml:trace>
  <inkml:trace contextRef="#ctx0" brushRef="#br0" timeOffset="189499.9976">26946 14028 75 0,'-11'30'90'16,"11"-30"-19"0,0 0-5-16,0 0-7 15,-2 3-31-15,0 4-7 16,-2 10-1-16,-6 11-2 15,-3 11-1-15,-7 15-2 16,-3 7 0 0,0 6-1-16,-4 5-3 15,-6 7-3-15,-2 10 0 16,4-2-2-16,0-8-3 15,15-3-2-15,-7-10-4 16,0-7-3-16,15-8-9 16,2-10-10-16,-7-12-10 15</inkml:trace>
  <inkml:trace contextRef="#ctx0" brushRef="#br0" timeOffset="193186.9976">24312 15676 75 0,'0'0'84'0,"0"0"-16"15,-6 0-8-15,6 0-2 16,-15 0-36-16,3 0-2 16,-11 0-7-16,-10 3 0 15,0 7-5-15,-8 17 3 16,-9 6-5-1,1 4 0-15,-3 14 0 16,6-6-1-16,3 7-2 16,8 0-1-16,10-4 0 15,6 5-1-15,13-5-1 16,10-6 0-16,21 31-1 15,6-44 0 1,15-5 1-16,7-4-1 16,7-8 0-16,2-10 0 15,5-7-1-15,9-4-1 16,-10-13 1-16,-4 0 0 15,-16-3 1-15,-13-12 2 16,-2-9 4 0,-13 4 2-1,-3-11 3-15,-1 8 2 16,-7-8-1-16,-14 2 0 15,-5 2-5-15,2-2-1 16,-19 9-3-16,-11 3-4 16,-3 3-3-16,-3 4-8 15,11 12-3-15,8 3-9 16,7 10-9-16</inkml:trace>
  <inkml:trace contextRef="#ctx0" brushRef="#br0" timeOffset="193682.9976">24949 15772 75 0,'21'25'80'16,"-21"-25"-17"0,0 11-7-16,2 0-5 15,6 11-37-15,-2 4-1 16,6 6-4-16,1 18-2 15,3 3 0-15,1-1-2 16,-9 1-3-16,3 3 3 16,-11-10-3-16,-3 1 0 15,3-11 2-15,0-10-1 16,0-7 0-1,-2-7 2-15,-20-89 6 32,11 27-11-17,-3-9 0-15,6 2 1 16,6-4 2-16,4 13 6 15,4-9 4-15,2 12 2 16,7 3 2-16,13 12-1 16,3 4-2-16,-4 3-7 15,-2 1-2-15,6 8-2 16,6 8-5-16,3-5-7 15,3 13-14-15</inkml:trace>
  <inkml:trace contextRef="#ctx0" brushRef="#br0" timeOffset="194099.9976">26179 16112 102 0,'0'-13'90'16,"0"13"-13"-16,4 0-10 15,0 0 0-15,6-3-36 16,9-4-4 0,12-3-2-16,10 7-1 15,1-1-5-15,9-1-2 16,63-1 1-1,-62 6-14 1,51-2-8-16,-66 5-8 16,-4-3-11-16,0 5-14 15</inkml:trace>
  <inkml:trace contextRef="#ctx0" brushRef="#br0" timeOffset="194833.9976">28279 15327 113 0,'-29'16'90'0,"11"-16"-13"16,-3 0-6 0,-6 0-7-16,-6 0-42 15,-13-2-4-15,-1-1-8 16,-7 0-6-16,2 0-2 15,7-5-1 1,-5 8-1-16,3 0 0 16,3 0 0-16,15 0 1 15,5 0 1-15,3 3 2 16,-4 0 0-16,7 4 1 15,-3-1-1-15,0 6 0 16,13-1-2-16,-11 5 0 16,7 4 1-16,2 3-1 15,-13-1 0-15,2-2 0 16,13 0 0-16,-7 0-1 15,9-7-1-15,4-1 1 16,8-4-1-16,1 7 0 16,11-9 0-1,9 1 0-15,19-6 0 16,-3 4 0-16,9-1 0 15,3 3 0-15,-5-1 0 16,2 5 2 0,-7 1 1-16,-1-3 2 0,-5 9 0 15,-12 16 3 1,-4-10-1-16,-3 12 0 15,-9-8-1-15,-5 6 0 16,-8 0 1-16,0-12 0 16,-9 3 0-16,-7-7 2 15,-3 2 0 1,-10 5-1-16,-6-17 0 15,-11-5-2-15,-6 2-2 16,-5-11-2-16,1 1-2 16,-8-6-2-1,-40 3-12-15,71 5 0 16,4-3-9-16,-2 11-12 15</inkml:trace>
  <inkml:trace contextRef="#ctx0" brushRef="#br0" timeOffset="195212.9976">26999 16343 81 0,'0'6'86'16,"0"-6"-17"-16,7-2-4 15,3-7-4-15,13 1-31 16,12-7 0-16,10 3 2 15,11-1-4-15,8 1-1 16,19 1-7-16,4 6-2 16,2 1-5-16,0 0-3 15,-1 1-1-15,-7 3-1 16,-4 5-2-16,-11 3-3 15,-6 1 2 1,-9-4-4-16,-1-4-1 16,-13 5-4-16,-8-4-4 15,-6 6-10-15,0-11-15 16</inkml:trace>
  <inkml:trace contextRef="#ctx0" brushRef="#br0" timeOffset="195997.9976">27411 16754 175 0,'-2'0'77'0,"2"0"-6"16,-2 0-2-16,2 0-29 15,2-8-2-15,31-9 23 16,-6 8-38-1,20-5-4-15,-3 4-9 16,1 1-3 0,3 1-3-1,39 2 4 1,-46 9-5-16,-6 3-1 15,-6 2 0-15,0 6-1 16,-10 2 1-16,-9 7-2 16,0 6 1-16,-6 10-1 15,0-2 0-15,-4 4 0 16,-2-1 1-16,0 0-1 15,-8 11-1-15,-4-1 0 16,-13-7-2-16,8 1-1 16,-10-9 0-16,-6 6-3 15,2-7 2-15,0-6-1 16,2-11 3-1,-13-9 0-15,1-10 2 16,2-3 0-16,1-12-1 16,11 5 1-16,0-2 0 15,7-11 1-15,5 2 1 16,7-2 3-16,12 2-1 15,8-8 3-15,3 12 0 16,22 5 2-16,10-1 1 16,7 4-2-1,2 16 0-15,2-1 0 16,-1 15-1-16,-3-4-2 15,0 13 0 1,-13-3-2-16,-4 4-1 16,-8-7-5-16,-6-9-9 15,-9 8-8-15,-2-8-19 16</inkml:trace>
  <inkml:trace contextRef="#ctx0" brushRef="#br0" timeOffset="234499.9976">24374 18104 67 0,'0'-39'84'15,"0"38"-20"1,0-10-6-1,2 6-4-15,4-6-31 16,-8-1-3-16,2 7-2 16,4 4 3-1,-4 1-14-15,0 0-5 16,0 0-2-16,0 0 2 15,0 0 5-15,0 0 1 16,0 0 2-16,0-8 1 16,-4-3 3-16,-4-3-1 15,-6 2-2-15,-17 1 1 16,2 3-2-16,-2-1 0 15,-9 3-4 1,-3 6 0-16,-9 4-4 16,-39 24-2-1,50 2 0-15,2 4 0 16,6 8 0-16,0 4 0 15,6 2 0-15,8 2 0 16,-2 1 0-16,15 5 0 16,2 1 0-16,2-2 0 15,12 3-1 1,1-11 1-16,7-4 0 0,7-5 0 15,12-9 0 1,3-10 0 0,1-4-1-16,6-13 2 15,7-15-1-15,-4 1 1 16,8-8-1-16,-13-4 0 15,3-10 0-15,-9 2 2 16,-14-9-1-16,-5 0 2 16,-7-6 1-16,-7-3 0 15,2 6-1-15,-10 9 0 16,-10 3 1-16,-9 1-2 15,-12-3 0-15,-4 7-1 16,-4 15 0-16,-1 0-4 16,5 5-4-16,4 9-6 15,0 9-11 1</inkml:trace>
  <inkml:trace contextRef="#ctx0" brushRef="#br0" timeOffset="235274.9976">24808 18030 71 0,'17'52'80'16,"-17"-52"-18"-16,0 0-5 16,0 0-5-16,2 11-37 15,8 8 3 1,1 18-4-16,-3 5-2 15,0 14 1-15,0 3-2 16,1-2 0-16,-1 5-3 16,-2-5 4-16,-6-4-3 15,-4-6-1-15,4-9-1 16,-2-2 9-1,-4-28-9-15,-9-14 0 16,-1-15-3-16,1-14 0 16,1-7 0-16,3-15-4 15,9-7 0 1,4 5 1-16,3 2 1 0,-5 1 1 15,12 3 0 1,9 0 1 0,-1 15 0-16,7-1 0 15,0 3-1-15,-4 5-2 16,6 11 0-16,4 14-1 15,-6-2 0-15,2 22 0 16,0-3 0-16,-3 12 0 16,1 0 0-16,-2 10 0 15,-4 9 0-15,-9 1 0 16,-4-2 0-16,-5-1 0 15,-6-3 0-15,-13-3 0 16,1-1 0-16,-16-8 0 16,-2-5 0-16,-4-3-1 15,-6-9 0 1,6-7-1-16,1-1 0 15,5 0-1-15,2 0 1 16,13 0 0-16,3 0 2 16,3 3 0-16,4 0 0 15,2 2 2-15,6 7 2 16,10 4 1-16,3-1 1 15,10 4 2 1,14 0 0-16,2-4-3 16,3-1-1-16,3 0-4 15,-3 3-5-15,5-3-9 16,-7-3-17-16</inkml:trace>
  <inkml:trace contextRef="#ctx0" brushRef="#br0" timeOffset="235658.9976">26078 18279 169 0,'0'0'69'16,"0"3"-3"-1,2-3-6-15,14-3-30 16,-1 11 4-16,26-6 27 15,-2-1-34 1,0-7-5-16,11 6-9 16,8 0-4-16,-6-5-9 15,-7 8-9-15,3-9-14 16</inkml:trace>
  <inkml:trace contextRef="#ctx0" brushRef="#br0" timeOffset="236519.9976">26993 17796 81 0,'54'-38'90'0,"-52"38"-14"16,10-4-6-16,13 2-3 15,8-1-30-15,7-2-6 16,7 4-4-16,-3-4-4 15,-3 11-6 1,-10 5-4-16,-6 2-1 16,6 7-3-16,-6 3-2 0,-5 17 1 15,-9 12 0 1,-7 0 0-16,-13 10-1 15,5-1-1-15,-10 7-1 16,-11 0-3 0,-4-3-1-16,-8-1-1 15,-2-5 0-15,-9-5 0 16,-8-3 0-16,0-11 0 15,5-10 0-15,-7-8 0 16,12-12-1-16,1-10-1 16,6-10 1-16,6-3-2 15,12-7 2-15,17-3 0 16,10-4 4-16,6-4 0 15,13 0 1-15,10-1 0 16,9 7 1 0,5-3 0-16,7 2 0 15,0 7-1-15,-8 11 1 16,5 5-3-16,38 20 0 31,-54-1-2-31,-6 6 0 16,-8-5-6-16,-10 3-6 15,-3 0-6-15,2-6-14 16,-8-2-16-16</inkml:trace>
  <inkml:trace contextRef="#ctx0" brushRef="#br0" timeOffset="236706.9976">27981 18409 123 0,'2'-1'102'16,"-2"1"-9"-16,5 0-6 16,3 0 33-1,0 0-91-15,-2 3-11 16,5 0-12-16,-3-1-11 15,-2-2-14-15,0-14-20 16</inkml:trace>
  <inkml:trace contextRef="#ctx0" brushRef="#br0" timeOffset="237468.9976">29125 17547 113 0,'-29'2'95'0,"16"-2"-12"16,-1 0-2-16,-15 0-6 15,-10 5-39-15,-13-1-4 16,-6 1-8-16,-6 3-9 16,-8-1-3-16,14 7-4 15,2 0-2-15,6 2-2 16,7-8-1-16,10 6-2 15,0-7-1-15,4 4 0 16,8 0 0 0,5 3 0-16,-3-8 0 15,6 8 1-15,1 0 0 16,0 3 1-16,-9 5 0 15,4 3 0 1,-3-4-1-16,3 9 1 16,3-7 0-16,1 14-1 15,3-1-1-15,6-17 1 16,2 2 0-16,4-8-1 15,14 8 1-15,5-16-1 16,10-2 0-16,15-4 0 16,7 7 0-1,5-5-1-15,2-1-1 16,0 5 2-16,-4-5-3 15,-6 11 2-15,-1 1 0 16,-5 4 1-16,1 9 0 16,-8-4 0-16,-4 3-1 15,-6 8 1-15,-2 1 0 16,-2-1 1-16,-13 1 1 15,-4-2 2-15,-6-3 1 16,-8 1 0-16,-2-3 3 16,-5-2 0-16,-10-1 1 15,-12-9 0 1,-14-5 0-16,-11-6-1 15,2-6-2 1,-17-4-2-16,9 0-1 16,2 4-2-16,4-1-2 15,14 2-4-15,9 2-6 16,6 0-11-16,6-3-15 15</inkml:trace>
  <inkml:trace contextRef="#ctx0" brushRef="#br0" timeOffset="238484.9976">27909 18535 64 0,'4'0'82'0,"-4"0"-22"15,0-5-5 1,2 4-7-16,2 1-34 15,-4 0-3-15,0 0 1 16,9 0 0-16,-3 3 0 16,0 8 12-1,-8-8-13-15,0 3-2 16,2 5-3-16,-4-5 3 15,-7 0-1-15,3 1 0 16,-4-6-1-16,12-4-1 16,0 3-1-16,0-5 0 15,0-7-4-15,2-2 1 16,14 0 0-16,-1-1 0 15,3 4 0 1,3 1 1 0,-2 6 0-16,-3-2 0 15,-3 10 0-15,-3-2 0 16,-2 6 1-16,-4 5 3 15,-12-5 1-15,-2 9 0 16,6 2 0-16,-11-7 1 16,-5 2-4-16,1-8 0 15,2-2-2-15,-3-4-2 16,7-7 0-16,9 1 0 15,2-2 1-15,4-9-1 16,6-1-1-16,3-2 1 16,-1 3-1-1,15-1 1-15,-4 0-2 16,5 5 2-16,-3 7-1 15,-2 3 0-15,-5 8 0 16,-5 1 0-16,1 3 1 16,-6 1-1-16,-6 5 1 15,-8 2 0-15,2-1 1 16,-4-4 1-16,-7 0 0 15,-2-5 0 1,1-4-2-16,-3-3 0 16,0-10 0-16,3-2-1 15,10 0 1 1,3-2 0-16,10 0 0 15,17-20 4 1,-7 24-4-16,8 3 0 16,-3 4 0-16,-1 3-1 15,-13 0 0-15,-2-2-4 16,-6 8-9-16,-4-1-18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2T17:48:39.03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9364 17464 310 0</inkml:trace>
  <inkml:trace contextRef="#ctx0" brushRef="#br1" timeOffset="240509">1757 6568 67 0,'-10'-7'84'16,"10"7"-22"-16,2 0-4 15,-2 0-4-15,0 0-32 16,0 13-3-16,0-4-3 16,0 4 0-16,-2 0 0 15,2 8 0-15,0-4-2 16,-11 1-1-16,3-4 3 15,-2 8-4 1,-11 15 12-16,7-12-13 16,-7 1-1-1,4 4 0-15,5-2-3 16,0 1-3-1,1 2 1-15,-1 2-3 16,2-2 0-16,1 0 1 16,3 6 0-16,2 2-1 15,4-4 0-15,0 9-1 16,0-4-1-16,0 7 0 15,2-2 1-15,4-10-1 16,-2 10 0 0,13 50 1-16,-9-52 0 15,5 1-1-15,-3-10 1 16,-4-2 0-1,9 4 0-15,3-7 1 16,19 16 2 0,-12-32 0-16,10-2 1 15,-4 1 2-15,0-4 1 16,11-7-2-16,-5-5 2 15,10-4 0-15,-1-6-3 16,2 0 1-16,-5-5 1 16,9-5-2-1,22-43 5 1,-39 30-7-16,0-11-1 15,-10 1-1-15,-4-2 0 16,-5 7-1 0,-1-2 0-16,-7 2 0 15,-2 4 0-15,-4 4 0 16,-2 2-1-16,-2 0 1 15,-6 7 0-15,0 2 0 16,-7 6 0-16,-3 0 0 16,-1 4 1-16,-4 4-1 15,-26 1 0 1,24 11 0-16,0 5-1 15,0 8 1-15,3 2 0 16,-5 1-1 0,8 9 0-16,11-10 0 15,-11 1 0-15,9 10 1 16,6-1 0-16,-13 0 0 15,17 6 0-15,-4-6 0 16,4 2 0-16,0 1 0 16,0-3 0-1,2-2-1 1,-2 2 1-16,10 32 0 15,-7-32 0-15,15-6 0 16,-1-3 1-16,-7 2-2 16,0-7-1-1,-1 0-3-15,-1-8 1 16,-4-6-5-1,0 2-24-15,-8-2 1 16,4 0-17-16</inkml:trace>
  <inkml:trace contextRef="#ctx0" brushRef="#br1" timeOffset="242692">5697 5937 75 0,'-2'15'148'15,"2"-15"-90"-15,-8 0-2 16,0 6-32-16,-3 5-1 16,1-3 1-1,-7 6 0-15,3-5-2 16,-1 2-1-16,5 11-1 15,-4-4-3-15,-1 4-2 16,-1 0-2-16,3 4-2 16,-7 2-2-16,-1 9-1 15,2-4-2-15,7 4-1 16,-1-6-1-1,5 48-1-15,0-40-2 16,6 4 0-16,10 7 0 16,-6-5 0-1,2-3-1-15,5-2 1 16,7-1-1-16,-1-4 1 15,1-2-1-15,1-2 0 16,7-8 1-16,-3-7-1 16,0 2 0-1,2-7 0-15,-3-3 0 16,1 1 1-16,2-7 0 15,-1-5 0-15,-1-7 1 16,2 3 2-16,-3-3-2 16,9-10 1-1,-6-5-1-15,0 2 1 16,-5 0-2-16,5-8-1 15,2 3 0-15,-6 3 0 16,-1-3 1-16,-5-3 0 16,-1 2 0-16,-4-4 0 15,-2-2 1-15,-1 11-2 16,-3 0 1-16,0-6 2 15,-4 4-2-15,2 12 0 16,-9-6 1 0,-1 6-1-16,-23-14 1 15,12 28 2-15,-3-5-2 16,5 10 1-1,-6 4 0-15,0 5-1 16,7-3-1-16,3 1-1 16,-5 7 0-1,1 6 0-15,5 9 0 16,7-8 0-16,-1 4 0 15,8 4 0-15,0 0 0 16,2-5 1-16,4 2-1 16,5-3 0-1,16 16-2-15,-13-32-4 16,-4-3-4-16,-3-3-8 15,-1-1-13 1,-2-14-20-16</inkml:trace>
  <inkml:trace contextRef="#ctx0" brushRef="#br1" timeOffset="244060">11068 7027 88 0,'8'-14'83'0,"-8"14"-13"16,0 0-9-16,0 0-3 15,0 0-35-15,0 0 3 16,-4 7 0 0,0 10 21-16,-5-6-27 15,-5-5-6-15,-1-4-3 16,-3 3-1-16,-1-16-3 15,3-6 0 1,5-2-3-16,3-3 1 16,10 7-5-16,-2 7-8 15,0 2-7-15,0 0-14 16</inkml:trace>
  <inkml:trace contextRef="#ctx0" brushRef="#br1" timeOffset="245028">11644 6258 67 0,'-12'-17'84'0,"12"17"-23"15,0 0-7-15,0 0-3 16,0 0-36-16,0 0 2 16,0 0 0-16,-4 9 4 15,4-1-1 1,-10 30 25-1,3-10-23-15,-15 20 17 16,11-20-24 0,-7 8-3-16,11 7-4 15,-13 49 2 1,16-49-7-1,2 1 0-15,4-3 0 16,-2 4 0-16,6 2-1 16,8-5 1-16,5 1-2 15,-5-9 0-15,5 7 1 16,-2-10 0-16,16 1 2 15,35 27 9 1,-37-33-6 0,2-5-1-16,39 2 0 15,-37-15-6-15,-8-8 1 16,11-10 0-1,-12 3-1-15,-5-7 0 16,4-11 0 0,14-31 0-16,-24 30 0 15,-1-7 0 1,3-34-1-16,-13 38 0 15,0-1 1-15,-2 3-1 16,-8 0 0 0,-5 1 1-1,-5-21-1-15,-1 26 1 16,-1 0 0-16,-1 4 1 15,-2 3 0 1,1 11 1-16,-1 6-1 16,-2 2-1-16,1 4 2 15,5 1-1-15,5 5-1 16,-3 7 1-1,-26 23 1-15,33-16-2 32,10 57 3-17,-2-55-2-15,20 17 6 16,-11-13-3-1,-3-10 1-15,4-6-1 16,3-1-1-16,-3-2-2 16,6 1-1-1,-13-11-2-15,1-4-7 16,-2-2-11-16,-2-14-19 15</inkml:trace>
  <inkml:trace contextRef="#ctx0" brushRef="#br1" timeOffset="269743">3764 10535 99 0,'44'16'168'15,"-44"-16"-99"1,6 0 0-16,0 0-35 15,-2 0-2-15,11 0-5 16,1 0-2-16,5 0-3 16,2-7-6-16,8 0-1 15,2 10-5-15,6-6-2 16,4 10 0-1,1-7-3-15,51 19 5 16,-50-2-5-16,-11 5-1 16,-1 7 2-1,2-2 0-15,-8 7-1 16,-9-5 2-16,-7 8-1 15,-5 4 3-15,-8-1-1 16,-11-1 0-16,-9 3-1 16,-7-8-1-16,-13 1-2 15,-11-1-1-15,-1-1 0 16,8-10 0-1,-30 5 1 1,47-20-3-16,10-2 0 16,-14-3 0-1,35-3-1 1,7-4-1-1,5-3 1-15,15-7-1 16,18 7 1-16,-1 0 0 16,53 1 0-1,-49 19-1-15,-3-6 1 16,36 31 0-1,-50-14 0 1,25 34 0-16,-41-26 1 16,-3 9 0-1,-8-1 0-15,-16 34 6 16,2-36-4-1,-15 16 2-15,-6-8 0 16,-8-5 1-16,-7 1 0 16,-1-13-1-16,-3 0 0 15,-12-2-1-15,2-10 0 16,5 6-1-16,5-12 0 15,-6 3-1 1,-37 8 1-16,52-19-2 16,4 6 0-1,-19 0-7 1,36-12-3-1,3 8-6-15,7-5-8 16,2 0-10-16,12 0-12 16,-4 6-15-16</inkml:trace>
  <inkml:trace contextRef="#ctx0" brushRef="#br1" timeOffset="270362">5145 10752 84 0,'27'-6'163'16,"-27"6"-22"-1,0 0-102-15,0 0-7 16,0 0-1-16,0-3-6 16,4 3-3-16,4 4-6 15,5 12-2-15,-1 13-3 16,1 6-2-16,1 2-2 15,7 9-2-15,2 5 0 16,-7 10 0-16,1 4 0 16,7 3 0-16,-3 7-1 15,-4-4 0-15,12-9-1 16,-7-5 0-1,40 61 2 1,-31-71-5-16,46 22 3 16,-40-44-2-1,6-14-1-15,5-6 0 16,-2-8-3-16,3-7-2 15,-3 7-8 1,-9-17-7-16,0 6-14 16,-14 6-16-16</inkml:trace>
  <inkml:trace contextRef="#ctx0" brushRef="#br1" timeOffset="270898">5865 10737 163 0,'0'0'69'0,"0"3"-8"16,0-3 0-1,0 1-34-15,-2 4-1 16,-3-2 1-1,-1 11 1-15,-10 9 29 16,3-3-32 0,-1 8-4-16,-5 2-2 15,-4 1-5-15,5 4-3 16,-9-2-1-16,0 17-1 15,-10-4-2-15,-7 8-1 16,-34 52 5 0,32-46-7-16,7 1 1 15,-4-5-1-15,3 2-1 16,-1-5 0-16,-2-3-2 15,6 1 1-15,-1 0 0 16,-26 48 1 0,31-55-2-16,6 5-1 15,2-8 1 1,-8 13-7-1,23-37-7-15,-2-5-11 16,8-15-20-16</inkml:trace>
  <inkml:trace contextRef="#ctx0" brushRef="#br1" timeOffset="271916">3667 8054 163 0,'0'0'69'16,"2"2"-10"0,-2 3-1-16,0-4-39 15,2 4 1-15,0 1-4 16,3 5-1-16,5 6 3 15,-2 0-1-15,7 9-2 16,3 5-1-16,9 3-3 16,-2 8-3-16,4-1-2 15,6 4-3-15,-6 6 1 16,4-5-1-1,4-1 2-15,48 64 10 16,-42-52-8-16,-3 1 1 16,42 50 4-1,-38-55-8 1,-5-2 0-16,4-5-1 15,-7-5-2-15,3 10 1 16,-10 0-1-16,-2-4 1 16,-5 1-2-1,3-3 1-15,0-13-1 16,-6-4 0-16,-9-2-1 15,-2-9-5 1,-4-7-23-16,-12-16-5 16</inkml:trace>
  <inkml:trace contextRef="#ctx0" brushRef="#br1" timeOffset="273242">1344 6606 67 0,'-21'7'84'15,"21"-7"-20"-15,0 0-6 16,0 0-5 0,2 1-13-1,2 8-22-15,0-1 3 16,13 2-3-16,47 55 35 31,-6-25-30-15,-25-20-13-1,0 5-2 1,139 122 27 15,-143-116-28-31,20 8-3 16,21 37 8-1,-20-36-8 1,22 56 4-1,-1-3-2 1,-1-20-1 0,-20-1-1-16,-5-17 1 31,13 20 2-16,29 46 33 95,-85-117-36-95,-4-4-3-15,2 0-8 31,-4-7-2-15,-9-6-85 0</inkml:trace>
  <inkml:trace contextRef="#ctx0" brushRef="#br1" timeOffset="286164">19078 2272 78 0,'-39'-13'87'0,"39"13"-16"16,0 0-5-16,0 0-6 15,0 5-34-15,0-4-7 16,0 1-5 0,0 10 7-16,0 7-13 15,0 4-1-15,0 5-1 16,-6 5 1-1,-1 12-3-15,1 4-1 16,-8 2 0-16,3 13 0 16,1 7 2-16,-4 8-1 15,1-4 0-15,9 5-1 16,6-5 0-16,8-19-2 15,3-8 1 1,24-5 0-16,2-12 1 16,7 2 1-16,8-10-1 15,3-11 2 1,-1-15-1-16,50-15 2 15,-59 4-4-15,-8-14 3 16,1-5-4 0,11-35 0-1,-38 35 0-15,-13 2-1 16,-11 2-1-16,-15 4 1 15,-1 2 1-15,-13 9-1 16,5 11 0-16,-2 4 0 16,2 12 0-16,-2 10 0 15,8 3-1 1,8 13 0-16,13 48-15 15,8-36-1 1,0-4-12-16,10-4-10 16</inkml:trace>
  <inkml:trace contextRef="#ctx0" brushRef="#br1" timeOffset="286561">19942 2594 78 0,'-6'31'83'0,"6"-23"-16"15,0-2-5 1,0 14-3-16,0 5-34 15,4-3-2-15,0 9-2 16,2 1-3-16,5 7-2 16,9 7-2-16,5 1 0 15,0 4 1-15,8-1-2 16,37 55 3-1,-32-54-16 1,-5-13-13-16,-9-6-12 16,1-9-9-1</inkml:trace>
  <inkml:trace contextRef="#ctx0" brushRef="#br1" timeOffset="287083">20420 2585 67 0,'-2'24'86'15,"-7"-17"-21"-15,1 8-4 16,-9 7-4 0,-1 4-31-16,-23 35 22 15,3-21-26-15,-1 14-4 16,-4 4 0-1,1-1-3 1,-9 7-3-16,7-4 0 16,5-3-4-16,-2-2-3 15,-1-9-1-15,3 2-1 16,-23 41-1-1,29-51-1-15,4-3 0 16,0-4-1-16,10-8 0 16,5-6 1-16,6-5 1 15,-1-1 1-15,3-5 1 16,2 2 2-1,0-6 7-15,-2 2-6 16,8-10 1 0,-2 6-3-16,0 0-2 15,0 0 1-15,0 0-3 16,0 0-4-16,0-8-5 15,0 7-10-15,6-10-16 16</inkml:trace>
  <inkml:trace contextRef="#ctx0" brushRef="#br1" timeOffset="287748">18716 3699 64 0,'27'-3'146'16,"-14"3"-89"-16,9 0-4 16,11 5-36-1,17-3 1-15,8-2-5 16,6 4-2-16,81 1 10 15,-65-4-8 1,9-2 4-16,6-10 0 16,9 3-1-16,3-1 1 15,3 1 0-15,10-3-3 16,-5 0-3-16,-5 4-2 15,-13-3 1 1,77-8 7-16,-102 13-11 16,-12 0 2-16,-4 2-1 15,-13-1-3 1,-8 4 2-16,-6-2-3 15,0-1 0-15,-12 2-1 16,-3 1-1-16,-5 0-2 16,-3 0-5-16,-4 0-8 15,-6 0-14-15</inkml:trace>
  <inkml:trace contextRef="#ctx0" brushRef="#br1" timeOffset="289313">19527 4205 71 0,'0'-17'84'15,"0"17"-17"-15,0 0-8 16,2-5-1-16,4-3-31 16,4-9-1-16,13 2 0 15,2-4 2 1,39-13 24-16,-25 19-30 15,-2 9-4-15,-2-1-5 16,7 5-4 0,-1 0-4-16,-4 9 1 15,3 1-1-15,-13 4-2 16,-1 15 1-16,3-12-1 15,-12 9 1 1,-5 5-1-16,-10-3 0 16,-4 13 0-16,2 4 0 15,-4-4-1-15,-2 3-1 16,-9-2 0-16,-7 3-1 15,-9 1 0 1,-4-7 0-16,-44 31 0 16,34-45 0-1,3-5-1-15,-1-6-2 16,-1-8 0-16,1-6 0 15,6-6-2-15,0-5 1 16,3-6 0-16,10-2 2 16,7-4-2-16,5-4 3 15,1 7-1-15,13-3 2 16,9 3 0-16,1-2 2 15,13 7-1 1,8 2 3-16,29-4 0 16,-29 17-2-16,-4 0-1 15,2 8 0 1,-4 8 0-16,0-3 0 15,2 5 1 1,-4-3 0-16,-7 7-1 16,5 1 0-16,-7-4 3 15,1-1-2-15,-5-1 3 16,-1-1 0-16,-5-4 1 15,0-4 0-15,-2 0 1 16,-2-2-2 0,9 2 1-16,-7-2-2 15,-2 5-3-15,-2-5 1 16,-2 0-1-1,2-6 0-15,0 5-1 16,2-7 0-16,-2 2 0 16,0 0 0-16,0 0 0 15,0 0 0-15,0 0 0 16,0 0 0-16,0 0 0 15,0 0 0-15,4 3 0 16,-2 0 0-16,-2-1 0 16,2 1 0-16,-2-3 0 15,-2 0 0 1,2-3 0-16,0 3 1 15,0 0 1 1,0 0-1-16,0 0 0 16,0 0 0-16,0 0 1 15,0 0-1-15,0 0 1 16,0 0 0-16,0 0 1 15,0 0 1-15,0 0-1 16,0 0 0-16,0 0 0 16,0 0-1-16,0 0-1 15,0 0 1 1,0 0-1-16,0 0-1 15,0 0 1 1,0 0 0-16,0 0 1 16,0 0-1-16,0 0 1 15,0 0-2-15,0 0 0 16,0 0 1-16,0 0-1 15,0 0 0-15,0 0-1 16,0 0-1-16,0 0-7 16,0 0-6-16,0 0-14 15,0 0-22 1</inkml:trace>
  <inkml:trace contextRef="#ctx0" brushRef="#br1" timeOffset="299259">1590 8254 75 0,'-11'11'82'15,"11"-11"-17"-15,0 0-6 16,0 0-4-16,0-3-35 15,0 3-4-15,0 0-4 16,4-3 2 0,7-8-4-16,1-1 0 15,5 1 0-15,10-6-1 16,6 3-1-16,4-3-1 15,2 0 0-15,7 4-1 16,5 3-1 0,-1-4-1-16,2-2-1 15,-7 4-1-15,11 4-1 16,-6-3 0-16,-3-3 1 15,9 2 2-15,6-7 4 16,-8 2 1 0,68-25 5-16,-62 17-6 15,0 7-5-15,-9-2 1 16,1-5 1-1,-11 9-2-15,11 1 1 16,-11 3-1-16,-1-10-1 16,-9 11-1-16,4 0-1 15,-11 3 1-15,-9 2-1 16,-1 1-1-16,-5 1 1 15,-5 1-6-15,2 0-9 16,-12-2-9-16</inkml:trace>
  <inkml:trace contextRef="#ctx0" brushRef="#br1" timeOffset="300033">2264 8383 71 0,'0'17'82'16,"0"-17"-20"-16,0 2-6 15,0 5-4-15,2-3-33 16,4 3-3-1,-2 12 1-15,2-7-1 16,9 32 12 0,-9-15-15-16,0 7-5 15,4-2 1-15,1 8-4 16,-7 1 1-16,10-1 0 15,1-3-1-15,-5 1 1 16,0-1-1-16,-1 1 0 16,-3 2 1-16,6-3-1 15,-3-10 2-15,5 2-4 16,-6-3 0-1,-1-1-1-15,5 8 0 32,-6-22-1-32,-4-2 0 15,-2-4 0-15,2-4-1 16,-4 4 1-16,2-7-2 15,0 4-5-15,-2-4-10 16,2 0-12-16</inkml:trace>
  <inkml:trace contextRef="#ctx0" brushRef="#br1" timeOffset="309216">6350 11278 167 0,'0'0'137'15,"0"0"-46"1,0 0-63-16,0 0 1 15,0 0 15 1,0 0-8 0,0 0-23-16,0 0-3 15,0 0-1 1,0 0 0-16,15-8 8 15,3 6-9 1,20-2 1-16,-3-7-3 16,10-1 0-16,3 7-1 15,55-8 3 1,-55 12-3-16,5 1-2 16,32-13 4-1,-6 6-1 1,-42 5-3-1,21-2 5 1,-31-1-4-16,-2 5-1 16,-1-2 1-16,-1-2 1 15,23-4 4 1,-30 8-4-1,5 0 3 1,-3 0-2 0,-7 1-3-1,-1 4-2 1,-14-3-1-1,4-2 1 1,0 0 0 15,0 1-1-31,0-1 0 16,0 0 0-16,0 0-3 15,-2 0-6-15,0 3-7 16,-4-1-13-16,-9-2-20 16</inkml:trace>
  <inkml:trace contextRef="#ctx0" brushRef="#br1" timeOffset="315947">7946 10799 75 0,'13'7'84'0,"-15"-7"-18"15,2-4-4-15,0-2 0 16,0-13-32-1,4-1-1-15,6-13 1 16,0 4 0-16,7-4-3 16,10 5-3-16,8-4-3 15,0 10-8-15,13 2-2 16,-1 4-2-16,7 7-3 15,-4 4-1-15,-5 15 1 16,3 8 0-16,-7 7 1 16,46 57 3 15,-58-26-4-31,26 84 2 15,-36-63-5 1,6 89 1-16,-23-73-4 16,-12-1 1-1,-1 4-1-15,3-16 0 16,-11 2 0-16,-5-9 0 15,-1-1-1-15,-14-13 1 16,-1-18 0-16,3-5 0 16,-4-16-1-16,-1-12-2 15,-1-6 1-15,-7-10-2 16,5-15 0-16,10-16 1 15,6 2-1 1,-2-73-1 0,29 61 5-16,10 1 0 15,11-3 0-15,1 11 1 16,15 1 0-16,9 10 0 15,-1 12 1-15,1 4-1 16,3 7 1-16,7 9-1 16,4 11 1-16,-2 3-1 15,-3 9 0 1,-3 18 0-16,0 1-1 15,-5-3-2-15,-6 9-5 16,-6-1-9-16,-4-6-8 16,-4 0-15-1,0-13-12-15</inkml:trace>
  <inkml:trace contextRef="#ctx0" brushRef="#br1" timeOffset="316373">9408 10907 75 0,'4'2'90'0,"-6"-10"-19"15,2 8-3-15,0 0-8 16,0 0-32-1,-6 0-4-15,8 6 18 16,6 11-21 0,2 13-2-16,-1 15 0 15,-1 9-4 1,-6 8-1-16,0 8-4 15,12 4 1-15,7-4-2 16,-2 10 0-16,1-5-1 16,7-5 1-16,-10 1-3 15,14-14-2-15,8 2 1 16,-2-17 0-16,-2 2-1 15,5-10-1-15,-1-10 0 16,6-6-1-16,-7-8-2 16,1-3 0-1,-2-12-7-15,-4-7-3 16,-6-6-8-16,2-11-11 15,-6-2-17-15</inkml:trace>
  <inkml:trace contextRef="#ctx0" brushRef="#br1" timeOffset="316806">10005 10841 94 0,'0'0'89'0,"0"0"-15"16,-2 0-8-1,-8 15 30 1,-1-3-66-16,-7 18-4 15,-5 4-1-15,0 5-3 16,-6 7-4-16,3 1-5 16,-5 5-2-16,-5 6-4 15,3 4-2-15,-8 3 1 16,6 8-2-16,-2-3 0 15,-7 4 1-15,3-12 1 16,4 2-2 0,6-2-1-16,-2-5 0 15,-7 7-1-15,5-12-2 16,4 6 0-16,0-12-2 15,2 1-3-15,4-7-4 16,3-1-4-16,1-4-9 16,4-11-10-16,5-7-9 15</inkml:trace>
  <inkml:trace contextRef="#ctx0" brushRef="#br1" timeOffset="317544">10648 11076 88 0,'12'16'85'16,"-12"-16"-15"-16,-6 0-9 16,6 0-3-16,0 0-36 15,0 0 5-15,6 0 2 16,5 1 2-1,1-1-2-15,13 0 0 16,51 3 18 0,-20 8-29-16,4-2-4 15,4-5-3 1,-2-8-1-16,-6 9-3 15,-4-2-2-15,-3 0-3 16,-1 2 0-16,-11-3-1 16,-8-2-3-16,-6 0-3 15,-7 0-5-15,-3 0-6 16,-7 3-9-16,0-10-13 15,3 1-13 1</inkml:trace>
  <inkml:trace contextRef="#ctx0" brushRef="#br1" timeOffset="317887">10735 11516 88 0,'0'8'87'0,"0"-8"-10"16,2 3-6-16,12-3 0 15,3-3-33 1,8-3-1-16,10 9-3 15,8-3-6-15,7 0-3 16,2-9-5-16,-1 7-5 16,5-1-2-1,0 0-4-15,0-2-1 16,-11 4-3-16,-6 7-1 15,3-6 0-15,-7 3-4 16,-14 0-6-16,-3-6-7 16,-3 2-10-16,-9-4-15 15</inkml:trace>
  <inkml:trace contextRef="#ctx0" brushRef="#br1" timeOffset="320443">12211 10910 84 0,'0'-6'87'16,"0"6"-14"-16,0 0-5 15,0 0-5-15,0 0-30 16,0-6-1-16,0-7-4 16,0 0-3-16,4-9-2 15,13-1-3-15,7-5-5 16,3-5 0-1,50-24 6-15,-28 32-14 16,-3-3 0 0,14 11-3-16,-11 5 0 15,-5 4 0 1,7 0 0-16,-7 19-1 15,-1-8 0-15,-10 11 0 16,-4 5 0-16,-6 7 1 16,4 5-2-16,-2 3 1 15,-5 9 1-15,-1 4-1 16,-2 4 0-16,-7 6 1 15,-4 1-2 1,2 61 2-16,-12-60-2 16,0 5-1-1,0 4 0-15,-11 2 0 16,-7 1-1-16,-9-6-1 15,0-1-1-15,0-4-2 16,-9-1 0-16,-1-12-1 16,8-7-1-16,-4-9-1 15,-3-12-3-15,-1-6 0 16,6-13 0-16,-2-10-1 15,8-7 2-15,4-5 1 16,4-3 3-16,5 5 1 16,8-11 3-1,-1-6 2 1,13-5 3-16,1 6 3 15,9-10 1-15,9 2 0 16,10 18 0-16,0-7-1 16,10 16-2-16,1 2-1 15,-5 9 1-15,2 2-1 16,7 8 1-16,-5 6-2 15,-1 20 2-15,-5 2 2 16,10 7-2-16,-7 8 0 16,1-12 0-1,-10-2-2-15,0 3-5 16,-14-13-8-16,-3-1-5 15,-2-16-10-15,-5-3-12 16,-3-26-18-16</inkml:trace>
  <inkml:trace contextRef="#ctx0" brushRef="#br1" timeOffset="321184">13517 10346 64 0,'23'0'85'16,"-23"0"-17"-16,0 0-6 16,2 0-1-16,-2 0-29 15,0 0 0-15,0 0-2 16,0 0-4-16,0 0-3 15,0 0-2-15,0 0-4 16,0 0-4 0,2 0-2-16,-2 11-2 15,0-7-3 1,0 31-1-16,0 10-1 0,0 6 0 15,0 17 0 1,0 3 1-16,0 1-2 16,-2 5 1-16,2-6-1 15,-6 2-1-15,6-15-1 16,0-6 0-16,0-11-1 15,0-7 0-15,0-9 0 16,0-10 0 0,0-1 1-16,0-5 1 15,0-7 1-15,16-2 3 16,5-2-3-1,18 1-1-15,-10-4 0 16,21-7 2-16,0-5-1 16,-3 1 3-16,5-2 0 15,-7-3-1-15,-8 7 0 16,3 4-2-16,-11-1 0 15,-4 0-2-15,-3 0-4 16,-7 5-4 0,-5 4-8-16,9-10-39 15,-21 12 7 1</inkml:trace>
  <inkml:trace contextRef="#ctx0" brushRef="#br1" timeOffset="321850">13984 10298 75 0,'0'-5'86'16,"3"-4"51"-16,-3 7-74 15,4 4-34 1,-4-2-2-16,2 3-4 15,0-1-2-15,2 4 2 16,-6 15-2-16,2 3-2 16,0 10-2-16,-2 6-2 15,2 8-5 1,0 2-2-16,0 1-3 15,0 5 0-15,0 0 0 16,0-1 0-16,0 3 0 16,0-1 0-16,0 5-1 15,0-1 1 1,0 50 2-1,0-50-2-15,0 52 3 16,-2-57-5 0,2 4 0-16,0-2 0 15,-4-1 0-15,4-11 0 16,0-5 1-16,0 8-1 15,0-8 0-15,-5-3 0 16,5 4 0-16,0-8-2 16,-2-4 1-16,2-1-1 15,0 4 2 1,-4-8-1-16,4-5 0 15,0-3-1-15,-2-9 0 16,-4 7 0-16,2-4 0 16,4 6-1-1,-4-5 1-15,4-5-1 16,0 0 0-16,0-4-1 15,0-1-4-15,0-8-5 16,-6 1-10-16,6-12-13 16</inkml:trace>
  <inkml:trace contextRef="#ctx0" brushRef="#br1" timeOffset="327745">8294 12927 84 0,'2'-31'89'0,"-2"24"-16"15,0 2-9-15,0-7-1 16,4-9-32-16,-2 11-5 15,6 0-8-15,-6 6-4 16,4 8-1-16,11 15-3 16,-3 4-3-1,9 55 9-15,-8-18-8 16,-1 8-2-1,11 4-1-15,-7 13-2 16,7 6 0-16,0 1 1 16,6-2-2-16,8-5-1 15,-6-15 0-15,3-13 0 16,5-9 2-16,4-3-1 15,1-11 0-15,3-14 0 16,3-10 0-16,-4 2-3 16,-7-18-5-16,-4 4-10 15,-6-12-9-15,0-13-12 31</inkml:trace>
  <inkml:trace contextRef="#ctx0" brushRef="#br1" timeOffset="328162">9089 12734 71 0,'-2'29'86'15,"-6"-12"-16"1,0 5-7-16,-25 58 29 15,12-32-65 1,-29 59 21 0,17-46-28-16,9 1-4 15,-5 1-1-15,-4 4-4 16,-5-2-2-1,-46 75 7 1,46-57-11 0,-38 57-1-1,-15-2-5-15,50-74-5 16,10-12-6-16,-17 34-37 15,23-52 11 1</inkml:trace>
  <inkml:trace contextRef="#ctx0" brushRef="#br1" timeOffset="328649">10100 13275 75 0,'-6'9'82'0,"6"-9"-16"15,0 0-5-15,4 0 1 16,7 0-34-16,7 0 2 15,69 8 37 1,-21-7-39 0,104 9 19-16,-86-9-32 15,9-1-6-15,-4-3-3 16,-8 0-4-16,-9 6-1 15,32 0-12 1,-73 0-6 0,-9 0-10-16</inkml:trace>
  <inkml:trace contextRef="#ctx0" brushRef="#br1" timeOffset="328906">10253 13741 97 0,'-27'-1'84'16,"27"1"-13"-1,7 0-3-15,-1-5 0 16,10 5-32-16,19-3 3 15,11-6-5-15,92-8 17 16,-61 6-38 0,-3 3-9-16,1 3-9 15,-9 10-13-15,-12-5-19 16</inkml:trace>
  <inkml:trace contextRef="#ctx0" brushRef="#br1" timeOffset="329835">12242 13016 574 0,'43'12'5'16,"-1"8"1"-16,18 28 5 15,-36-12-6 1,9 54 2 0,-20-39-7-1,-11 78 2-15,-10-63-2 16,-19 66-1-1,-31-17-3 1,19-69 0-16,-1 1-3 16,3-10 0-1,-52 8-8 1,44-40 6-1,-38-42-4 1,46 4 6-16,10-4 4 16,6 7 0-16,17 1 2 15,6-1 3-15,4 3 0 16,11 0 4-16,16-4-1 15,13 6 3-15,3-3-1 16,1 5 0-16,-1 15-2 16,7 5 0-16,41 14 6 15,-49 17-4 1,8-3-2-1,33 29 3 1,-54-21-12-16,-8-7-7 16,-5 2-10-16,-9-19-13 15,-1 1-14-15</inkml:trace>
  <inkml:trace contextRef="#ctx0" brushRef="#br1" timeOffset="330433">13197 12792 84 0,'0'-6'89'0,"0"0"-13"16,0 6-8-16,0 0-3 15,0-3-33-15,0 3-7 16,2 3-2-16,2 16-2 15,-2 2-2-15,-4 13-5 16,-6 4-1-16,4 7-1 16,-5 10-4-16,-3 1-3 15,-2-1 1-15,5-3-2 16,-1 6 1-1,4-9 0 1,0 2-1-16,3-13-1 16,1-6-1-16,2 1 0 15,5-8 1-15,-1-8-1 16,6 0 3-16,13-16-1 15,8-1 2-15,-2-1-1 16,14-10-1-16,-2-2 0 16,9-2-3-16,-2 1 1 15,-3 0-2-15,-12-3-2 16,4 0-4-1,3 3-4-15,-16-3-9 16,-9 4-12-16,-5-4-11 16</inkml:trace>
  <inkml:trace contextRef="#ctx0" brushRef="#br1" timeOffset="330754">13645 12721 84 0,'3'31'87'0,"-3"-31"-14"16,0 0-5-1,-7 6-5-15,-7 38 0 16,6-1-34-1,-1 4-3-15,-7 7-3 16,3 5-2-16,-1 9-6 16,2 10-1-16,-1 4-3 15,-1 6-4-15,3 2-1 16,1-14-3-16,0 5 0 15,8-12-3-15,-5-11-4 16,-1-12-5-16,-4-5-14 16,3-12-17-16</inkml:trace>
  <inkml:trace contextRef="#ctx0" brushRef="#br1" timeOffset="331953">12322 13177 60 0,'15'1'77'0,"-15"-1"-18"15,0 0-9-15,0 0-3 16,0 0-35-16,0 0 0 16,0 0-2-16,0 0-2 15,0 0-3-15,0 0-1 16,0 0-3-16,0 0 0 15,0 0 4-15,0 0 2 16,0 0 2-16,0-7 4 16,-2-1 3-16,2 3-1 15,-4-9 2-15,2 8-2 31,-7-2-3-31,7 2-2 16,-8 2-2-16,4 2-1 16,2-1 0-16,0 1 1 15,-7-4 2-15,5 0-1 16,-2-5 0-16,-3 5-2 15,-3-3 3-15,4-1-3 16,-1 1-1-16,-3 3-1 16,6 1-2-16,-9-1 0 15,7 0-3-15,1 0 0 16,-1 2 1-1,4 3-1-15,0 1 1 16,-1-5 1-16,1 4-1 16,-2-4 1-16,-4 0-1 15,1 8 0-15,1-3 0 16,2-4-1-16,-3 4 1 15,-1 0 0-15,-3 1-1 16,3-2 1-16,4 2 1 16,-11 2 0-16,7-3 0 15,-3 2-2-15,1 3 0 16,6-4 2-1,-3 4-1 1,-20 6 0-16,19-10 0 16,-1 10-1-1,-1 5 0-15,4-5 0 16,-5-4 0-16,-1 6 0 15,1 8 0-15,-1-4-1 16,1-6 1-16,5-3-2 16,-5-2-2-1,3-6-27-15,6-1-8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2T17:56:14.6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4823 9507 519 0,'76'-132'74'16,"-34"103"-60"-16,26-33 1 31,2 37-8-15,-41 25-4-16,27 31-1 15,-25 0 0 1,25 140 4 0,-50-88-5-1,2 0 1 1,-10 100 0-1,-2 12-2 1</inkml:trace>
  <inkml:trace contextRef="#ctx0" brushRef="#br0" timeOffset="1505.1505">5261 10070 75 0,'-14'0'84'0,"14"0"-18"15,0 0-7-15,0 0 1 16,0 0-36 0,0 0 2-16,0 0-3 15,0 9 0 1,0 21-1-16,4 1-1 15,-4 1-2-15,0-2-3 16,0 1-2-16,0 6-2 16,0 3-1-16,0-3-3 15,0 5 0-15,-2-1-2 16,-9 1 1-16,-1-1-1 15,-7-3 0-15,-10-3-1 16,-4-5-1-16,-2-13 1 16,-4 0 0-1,0-2-1-15,-7-2 1 16,3-12 3-16,1-5-2 15,5 1 0-15,2-15 0 16,10 3 1-16,-2 1-1 16,5-11-1-16,5-1-1 15,3-4 0-15,5-2 0 16,5-4-2-16,4-4-1 15,2 0-1-15,0 1 0 16,13 6 0-16,3 1 0 16,5-1 0-1,37-13 0 1,-23 35 0-1,-6 1 0-15,9 10 1 16,-5 5 0-16,10 7 1 16,-6 6-1-16,1 5 2 15,11 14 0-15,5 0 1 16,-4 14-1-16,-5-4 0 15,-1 9 0-15,-1-5-2 16,-14-3 1-16,2-3-2 16,1 1 0-1,-10-5-1-15,-5-7-4 16,0-8-8-16,-3-7-9 15,-4-8-14-15</inkml:trace>
  <inkml:trace contextRef="#ctx0" brushRef="#br0" timeOffset="2000.2">6009 9841 84 0,'21'-18'95'16,"-21"14"-20"-16,0 4-6 15,0 0 2-15,0-2-35 16,0-9-5-16,0 7 0 15,2-2-6-15,10 6-3 16,5 6-5-16,16 14 0 16,-4 9-5-16,2 10-1 15,6 8 0-15,-10 1-4 16,4 12 2-16,-10 7-2 15,-1 1 1 1,18 6-2-16,-1-7-1 16,0-6 0-16,-2-4-3 15,4-18-1 1,-3-11-1-16,-1-4 1 15,0-3-2-15,0-12-2 16,-6-11-6-16,-2-9-9 16,0-9-13-16</inkml:trace>
  <inkml:trace contextRef="#ctx0" brushRef="#br0" timeOffset="2322.2322">6667 9720 181 0,'0'0'154'15,"0"17"-80"-15,-4 4-30 16,-1 13-5-16,-7 10-4 15,-13 10-6 1,-60 92 10-16,34-58-25 16,-26 2-3-16,15 3-2 31,6-9-2-31,13-21-1 15,-38 43-6 1,52-66-10-16,9-13-9 16,-1-6-13-16</inkml:trace>
  <inkml:trace contextRef="#ctx0" brushRef="#br0" timeOffset="2779.2779">7279 10166 84 0,'12'-5'91'0,"-12"5"-17"16,0 0-6-16,27-15 37 15,-2 3-68 1,12-6-3 0,83-19 21-16,-60 26-39 15,-4-4-5-15,6 7-9 16,-5 2-1-1,53 8-11 1,-58 2-9 0</inkml:trace>
  <inkml:trace contextRef="#ctx0" brushRef="#br0" timeOffset="3361.3361">8575 9737 99 0,'-21'-7'97'0,"21"7"-12"15,0 0-2-15,-10-12-3 16,-5 1-33 0,3 0-9-16,-19-7-6 15,2-6-8-15,-2-3-6 16,-13-1-6-1,-20-24 5-15,42 34-14 16,3-27 0 0,42 6-4-1,-1 25 1 1,55-25 0-1,33 7 0 1,-1 18-1 0,-55 20 1-16,-11-7 0 15,30 18 0 1,-44-2 1-16,-9 7 0 15,-3-7 0-15,-5 4 2 16,-10 17 2 0,-4-4-2-16,0-2 1 15,-2-1-1 1,-8 7 3-16,1 7 0 15,-7 4 1-15,5 10 0 16,-3 10 4 0,-30 72 6-1,26-60-8 1,-11 67 2-1,16-14-4 1,9-30-4-16,4-57-7 16,2-5-5-16,0-10-9 15,0-7-12 1,-2-6-18-16</inkml:trace>
  <inkml:trace contextRef="#ctx0" brushRef="#br0" timeOffset="4050.405">9846 9721 573 0,'48'3'25'0,"55"-6"15"16,-43 2-26-1,-6-1-2 1,41 2 0-16,-56 3-8 15,-8 0-2-15,0-3-2 16,-12 0-4-16,-5 3-6 16,-2 5-11-16,-7-2-11 15,-5 0-19-15</inkml:trace>
  <inkml:trace contextRef="#ctx0" brushRef="#br0" timeOffset="4404.4404">9716 10132 94 0,'175'6'518'94,"100"-15"-424"-63,-192 3-78-15,-31-1-14-1,-17 1-26 1,-25-5-55-1</inkml:trace>
  <inkml:trace contextRef="#ctx0" brushRef="#br0" timeOffset="8690.869">11235 9574 81 0,'-10'-14'88'0,"10"14"-16"16,0 0-9-16,0 0-5 15,0 0-30-15,2-11-2 16,8-1 3-16,3-5-1 16,3-5 3-16,9 3-5 15,12 1 0-15,7-6-4 16,20-4-5-1,8 1-2-15,11 2-3 16,4-8-1-16,1 16-4 16,-7 9 0-1,-9 5-3-15,-10 13 0 16,-8 13 0-16,-15 11 1 15,-8 12 0-15,-14 10 1 16,-9 3-1-16,-14 0-2 16,0 6-1-16,-11 0-1 15,-16 0 0-15,-10-10-1 16,-11-9 1-16,11-10 2 15,1-8-2 1,1-8 1-16,12-3 1 16,12-9 0-16,11-8-1 15,8-5 0-15,9-4-1 16,5-4 0-16,19 1-1 15,9-10 0-15,-1 5 0 16,-4 3 0-16,7 3 0 16,1 5 1-16,-7 9 0 15,1 11 1-15,-6 6 2 16,2 11 1-16,-3-1 0 15,-6 10 1 1,6 1 1-16,-10 5 0 16,-7-1-2-1,-11 3 0-15,-6 3 1 16,-4-4-2-16,-8 4 1 15,-5-1 0-15,-12-2 0 16,-8-8-2-16,-7-11-1 16,-5-2 0-16,-13-9-1 15,-11-2 0-15,-9-13 0 16,7 3-1-16,1-12 1 15,8-2-1-15,8 7 0 16,8-7 0 0,3 5-3-16,10-3 0 15,3-8-5-15,8 7-4 16,9-3-8-16,5 6-9 15,1-5-10-15,20-3-16 16</inkml:trace>
  <inkml:trace contextRef="#ctx0" brushRef="#br0" timeOffset="9138.9138">12957 9535 113 0,'-16'11'97'15,"16"-11"-12"-15,0 0-7 16,0 0-3-16,0 0-40 16,0 0-7-16,0 0-8 15,0 0-4-15,2 17-6 16,4 17 0-16,2 19 2 15,5 9-1-15,-1 9 3 16,0-1 0 0,7 7 1-16,2-5-3 15,5-6-1-15,-3-7-3 16,8 5-1-16,2-14-3 15,4-2-2-15,7-8-1 16,-1-15-1-16,-1-5-1 16,1-5-3-1,-2-13-4-15,-1-11-7 16,-7-2-11-16,0-6-18 15</inkml:trace>
  <inkml:trace contextRef="#ctx0" brushRef="#br0" timeOffset="9464.9464">13521 9709 102 0,'-18'-13'92'16,"18"13"-12"-16,0 7 0 16,-4 2-3-16,-9 11-32 15,-5 8-5-15,-15 8-5 16,-9 9-4-16,-7 10-8 15,-11 4-4-15,2 11-4 16,-10 4-2-16,-5 7-4 16,7 0-2-1,-14 9-2-15,17-10-2 16,4-15 0-16,9-4-1 15,11-9-3-15,-1-7-7 16,16-10-10-16,9-11-12 16,9-8-18-1</inkml:trace>
  <inkml:trace contextRef="#ctx0" brushRef="#br0" timeOffset="10129.0128">14917 9441 78 0,'-39'0'152'16,"39"0"-91"-1,0 0 0-15,0 0-34 16,-7 0-1-16,3 0 1 16,-2 0 2-16,-13 43 50 31,19-15-57-31,-2 6-3 15,2 9-5-15,0 12-1 16,0 2-2-16,0 3-2 16,7 13-2-16,-7 0-3 15,4 8 0-15,4-4-2 16,-6 1-1-1,4-12 0-15,-4 3-1 16,2-23 0-16,1 5-4 16,-16 11-15-1,9-40-3 1,-8-8-13-16,-5-15-17 15</inkml:trace>
  <inkml:trace contextRef="#ctx0" brushRef="#br0" timeOffset="10402.0401">14406 10011 75 0,'-16'-33'92'16,"16"33"-12"-1,0 2-7-15,0-2-6 16,0 0-27-16,2 5-4 15,10 4-3-15,17-9-5 16,4-3-1-16,19 1-2 16,14-4-5-16,2 1-5 15,13 1-2-15,-1-4-3 16,-1 2-5-16,6 0 0 15,-5 3-4-15,-9 1-7 16,-7 0-8-16,-13-5-13 16,1 5-19-1</inkml:trace>
  <inkml:trace contextRef="#ctx0" brushRef="#br0" timeOffset="10720.0719">15878 9248 102 0,'33'0'87'0,"-35"6"-12"16,2 7-2-16,0 2 1 15,0 15-33-15,0 15-1 16,0 0-4-16,0 14-4 15,0 9-5-15,0 2-6 16,-4 10-7-16,4 4 0 16,-4 9-3-1,2-2-3-15,2-8-2 16,-15-3-2-16,15 2-1 15,0-13-2-15,0-18-5 16,-6-9-7-16,6-11-6 16,0-14-13-1,0-11-18-15</inkml:trace>
  <inkml:trace contextRef="#ctx0" brushRef="#br0" timeOffset="11896.1895">17137 9107 133 0,'14'0'99'16,"-14"0"-6"-16,-6 0-7 16,-4 0-7-16,-3 5-39 15,-11 4-7-15,-7 4-8 16,-13 5-9-16,1-1-3 15,-9 3-2-15,-4-1-2 16,7 0-3-16,-3 2-2 31,0-4-2-31,7 0-1 16,10-6 0-16,4 0-1 15,2 6 0-15,8-9 1 16,5 7-1-16,-1-1 0 16,-2 10 0-16,3 5 0 15,4 1 0-15,-5 2 0 16,3 1 1-16,-5-2 1 15,7 6-1-15,3-11 1 16,3 8 0-16,2-7-1 16,8-4-2-16,2-4 1 15,5-2 0 1,11-5 0-16,16-7 0 15,5-10 0-15,7 3 0 16,3-4-1-16,3 14 0 16,6-8 1-16,-4 3-1 15,4 5 0-15,-12 7 1 16,-5 2-1-1,-4-3 1-15,-12 6-1 0,-2 1 2 16,0 5 0-16,-2-3-1 16,0 1 2-1,-13 0 0-15,-4 4 1 16,3 0 1-1,-9 25 6 1,-8-24-5-16,-1-2 0 16,-3-3 0-16,-6-2-2 15,-1 0 0-15,-6 4 1 16,-14-3 0-16,2-2 0 15,-15-10 0-15,1-2 2 16,-3 2-1-16,-4-5 0 16,7 2-2-16,1-4 2 15,-4 1-2-15,13-2-1 16,-4 2 1-1,10-4-2-15,8-1 1 16,0-1-1-16,2-2 2 16,7 1-1-16,1 2-1 15,3 0 1-15,2 0-1 16,1-5 0-1,3 5-1-15,0 0 1 16,-2-4-1-16,-3 2 0 16,3 2 0-16,2 0 0 15,-5 0 0-15,5-6 0 16,0 6 0-1,0-12 0 1,4 8-1-16,0 4 1 16,0-6 0-16,0 8 0 15,2 1 1-15,0-3 1 16,0 0 0-16,0 0 0 15,0 0 1-15,0 0 1 16,0 0-3-16,0 0 1 16,0 0-2-16,0 0 1 15,0 0 0-15,0 0 0 16,0 0-1-1,0 0-1-15,0 0-2 16,0 0-6-16,0 0-6 16,-3 0-10-16,1 0-15 15,0-5-17-15</inkml:trace>
  <inkml:trace contextRef="#ctx0" brushRef="#br0" timeOffset="15305.5304">17701 9813 67 0,'-35'6'88'16,"35"-6"-15"0,0 0-4-16,0 0-5 15,-2 0-29-15,2 0-3 16,0 0-5-16,0 0-3 15,0 0 0-15,0 0-4 16,6 0 1-16,0 0-3 16,17 0 0-16,10 3-3 15,7 0-2-15,15 2-2 16,12 6-3-16,11-2 0 15,7-8 0-15,78 6 2 32,-88-3-7-32,-11-1-1 15,-13-3-1-15,-11-3-1 16,-11 5-2-16,-7-2-1 15,-5 4-6-15,-7-7-8 16,-2 6-13-16,-12-6-17 16</inkml:trace>
  <inkml:trace contextRef="#ctx0" brushRef="#br0" timeOffset="15930.5929">19407 9394 71 0,'-11'45'88'0,"11"-45"-15"16,0 0-5-16,0 0-8 16,0 0-31-16,0 0-3 15,0 0-7-15,0 0-4 16,0 0-3-1,0 0 1-15,0 0-4 16,0 0 1 0,0 0 2-16,9 17 7 15,-5 17-10 1,2-9 1-16,4 9-5 15,-1-1 0-15,-1 7 0 16,-2 11 1-16,-2 6 1 16,15 72 9-1,-1-51-8-15,3-7 1 16,8 0-2-16,2 1 0 15,4-7-1-15,7 1 0 16,5-13 0 0,1-13-2-16,5-10-1 15,5-5-1-15,-6-14 0 16,16-8-2-16,-16-8-3 15,-11 2-4-15,-4-13-8 16,-10-2-11-16,-2-9-15 16</inkml:trace>
  <inkml:trace contextRef="#ctx0" brushRef="#br0" timeOffset="16611.661">20126 9352 75 0,'-19'0'84'16,"22"0"-18"-16,-3 0-7 15,2-1 1-15,-9 1-37 16,7 0 0-16,-2 0 0 15,-2 0-1-15,2 6 1 16,-21 8 23 0,17 3-26-1,0 4-3-15,-13 4-3 16,3 8-2-16,-40 41 8 15,27-32-10 1,-4 3 0 0,-2 2 0-16,0 2-3 15,2 4-1-15,-7 4 1 16,3 1-2-16,-6 4-2 15,-1 0 0-15,1 1 1 16,2-4-3-16,-5 5 2 16,7-2 1-16,-5-3 0 15,5-2-1 1,-6 4-1-16,5-1 1 15,-5-4-1-15,-1-4 0 16,5-5-2-16,0 4 1 16,6-12 0-16,2-10 0 15,10-2-1-15,6-6 1 16,1 1-1-16,1 0 0 15,-3-4 0-15,7-2 0 16,-1-7 0-16,0 5 0 16,1 3-2-16,1-3-2 15,0-6-5-15,7 6-8 16,-1-5-62-1</inkml:trace>
  <inkml:trace contextRef="#ctx0" brushRef="#br0" timeOffset="40612.0599">4974 11668 71 0,'8'0'84'16,"-6"0"-16"-16,-2 0-5 15,0 0-2-15,0-3-31 16,2 3 2-16,8-11 3 15,7-15-2-15,6 0-1 16,-3-2-7-16,13 1-3 16,0-2-6-16,15 6-5 15,-2 7-4-15,-1 15-1 16,-4-2-1-16,1 10-1 15,3 9-1-15,-12 4 2 16,4 16 0 0,-3 2 0-16,-3 18 0 15,-5 6 0-15,-3 11-1 16,-8 5-1-16,-1-2 0 15,-16 0-1 1,-6 12 0-16,-11-4-2 16,-20-4 1-16,-7-1-1 15,-12-3 0-15,-1-17 0 16,7-6 0-16,-10-19 0 15,8-20 0-15,0-20-1 16,9-11 0 0,8-13 0-16,10-5 0 15,6-10 0-15,11-2 0 16,8 2 0-16,8-1 1 15,17 2 1-15,-3 4 0 16,11 9 1-16,11 8 0 16,9 6 0-16,7 10 0 15,0 14 0-15,-2 10 1 16,0 11-2-16,-9 7 0 16,1 10 0-16,-7 0-3 15,-2 8-5-15,-5-7-6 16,-3-4-12-1,0-9-13-15,-5-19-16 16</inkml:trace>
  <inkml:trace contextRef="#ctx0" brushRef="#br0" timeOffset="40980.0967">6249 11582 94 0,'12'-25'93'15,"-9"25"-13"-15,-3-3-8 16,0 1-3-16,0 2-32 16,0 0-8-1,8 0-5-15,-4 9-2 16,41 43 12-1,-26-9-17-15,-2 8-3 16,5 11-3-16,9 10 1 16,-4 2-2-16,8 3-4 15,-8-1-1-15,6-10-1 16,0-1-3-16,7-13 0 15,40 24-1 1,-40-46 0-16,-3-10-2 16,0-12-7-1,-8-10-4 1,-4-7-13-16,2-8-17 15</inkml:trace>
  <inkml:trace contextRef="#ctx0" brushRef="#br0" timeOffset="41274.1261">7004 11575 75 0,'-5'5'88'0,"1"0"-13"15,4-5-4-15,-6 14-1 16,0 12-27-16,-9 3 1 15,-3 12-6-15,-9 10-4 16,-6 9-5 0,-8 12-6-16,-3 2-6 15,-8 7-6-15,-10 10-3 16,0-4-1-16,3-5-5 15,11-4-1-15,-12-4 0 16,12-20-2-16,9-12-6 16,8-5-4-1,6-18-12-15,5-8-17 16</inkml:trace>
  <inkml:trace contextRef="#ctx0" brushRef="#br0" timeOffset="41668.1655">7481 12000 175 0,'-4'0'76'15,"4"0"-6"-15,0 0-4 16,0 0-33-16,0 0-4 16,0 0-2-1,4 0-1 1,4 5-4-16,11-4 0 15,8 2-4-15,14-3-3 16,7 0-6-16,6-7-4 16,5 4-5-16,-1 0-8 15,-14 1-12-15,3 2-17 16</inkml:trace>
  <inkml:trace contextRef="#ctx0" brushRef="#br0" timeOffset="42173.2151">8271 11833 102 0,'37'-13'97'16,"-33"13"-12"-16,-4-4-5 15,0 4-1 1,0 0 6 0,0-5-53-16,-2-9-4 15,2-9-5-15,-6-5-5 16,-7-2-4-16,-7-1-4 15,-3-1-2-15,4-1-3 16,3 5-3-16,8 4 0 16,1 3-2-1,12 8 0-15,7-5 0 16,5 0-1-16,9 2 0 15,12 6-2-15,11 2 0 16,1 3 0 0,53 22-2-1,-49-6 4-15,0 1 1 16,-13 7 0-16,-4 15 2 15,-8-6 0-15,-4 5 2 16,-6 7 1-16,-7-1 1 0,-8 9 2 16,-2 6 1-1,-6 6 0-15,4 1 0 16,-4 6-1-16,-4-4 0 15,-1 2-3 1,-7 3 0-16,8 1-2 16,1-3-1-16,-7-7-1 15,6 3-3-15,1-11-5 16,5-18-9-16,0 1-7 15,0-6-15-15,6-22-16 16</inkml:trace>
  <inkml:trace contextRef="#ctx0" brushRef="#br0" timeOffset="42540.2518">9453 11800 78 0,'-8'5'91'16,"8"-5"-11"-16,-4 4-7 15,4-4 1-15,0 0-32 16,0 0-2-16,0 0-5 15,10 0-4-15,11 0-3 16,2 0-4 0,63 2 16-16,-38-2-26 15,8 0-3-15,4-2-3 16,-4 4-4-1,-3-4-1-15,-1 9-1 16,-7-1-1-16,-1 0-1 16,-13 5-3-1,-4-2-5-15,-7-1-8 16,-7-2-11-16,-11 4-15 15</inkml:trace>
  <inkml:trace contextRef="#ctx0" brushRef="#br0" timeOffset="42809.2787">9509 12174 126 0,'-33'-2'99'15,"37"2"-10"-15,6 0-2 16,5-4-4-16,10-3-35 15,12 1-4-15,13-6-9 16,5-1-4-16,3 3-7 16,2-7-5-16,-2-1-4 15,-2 6-4-15,-7 1-5 16,-5 7-2-16,-13-3-6 15,-6 3-8-15,-13-2-8 16,-4 6-13-16,-10-2-19 16</inkml:trace>
  <inkml:trace contextRef="#ctx0" brushRef="#br0" timeOffset="49499.9468">11227 11792 67 0,'10'-26'86'0,"-6"23"-19"16,3-6-1-16,1-11-2 15,19-4-31-15,-3-2 1 16,12-2 2-1,5-1-4-15,66-35 22 16,-61 41-34 0,1 4-3-16,-1 10-5 15,-5 15-4-15,-6 6 1 16,1 16-4-1,-3 13 2-15,-9 10-1 16,-3 12 0-16,-6 103 3 16,-20-70-5-1,-3 2-3-15,-50 91 0 16,21-97-1-1,-10-15 0-15,-5-7 0 16,-4-11 0-16,-4-22 0 16,6-1 0-16,-6-19 0 15,-2 0 1-15,2-19-1 16,11-15 0-1,5-6-1-15,13-13 1 16,17-2 0-16,14-41 0 16,21 38 0-1,3 4 1-15,14 0 0 16,7 1 0-1,11 8-1-15,2 7 0 16,4 11 0-16,-6 10 0 16,2 10 0-16,-9 7 0 15,3 7-6-15,-7 3-8 16,-5 4-10-16,-5-8-16 15,-4-9-13 1</inkml:trace>
  <inkml:trace contextRef="#ctx0" brushRef="#br0" timeOffset="49837.9806">12215 11913 94 0,'14'-10'93'0,"-14"10"-14"15,0-7-6-15,0 7-4 16,0 0-32-16,0 0-3 15,0 0-5-15,0 17-7 16,9 7-1-16,7 10-1 16,3 14-8-16,-1 6-2 15,7 5 0 1,0 3-2-1,14 2 0-15,9-6 0 16,2 9 1-16,9-5-2 16,1-9-3-16,0-11 1 15,7 4-4-15,50 5 0 16,-59-27-3-1,-10-15-7-15,-13-9-6 16,-8-11-9-16,-7-9-14 16,-5-5-16-16</inkml:trace>
  <inkml:trace contextRef="#ctx0" brushRef="#br0" timeOffset="50139.0107">12893 11913 173 0,'0'0'79'15,"0"0"-8"-15,-2 0-2 16,2 0-29-16,-4 5-6 16,-2 12-5-16,-15 8-3 15,0 7-5-15,-18 12-4 16,-6 10-4-1,-7 7-3-15,0 10-4 16,-6 5-3 0,-8 15 0-16,2-2-2 15,8-15-1-15,5-10 0 16,5-10-1-16,15-14-3 15,8-4-4-15,7-21-10 16,8-5-12-16,8-18-15 16</inkml:trace>
  <inkml:trace contextRef="#ctx0" brushRef="#br0" timeOffset="50698.0666">14168 11499 75 0,'0'0'90'0,"-2"0"-17"15,2 0-5-15,-2 8-2 16,2 0-29 0,0 0-3-16,0 30 25 15,-2-3-35 1,0 5-5-16,0 8-4 15,-2 8 0-15,2 6-7 16,0 8 2-16,0-1-1 16,4 6-3-16,0-7 0 15,-2-5-1-15,0-4-2 16,0-6-2-1,2-9-3-15,-2-10-6 16,2-10-6-16,-2-2-9 16,-8-14-19-1</inkml:trace>
  <inkml:trace contextRef="#ctx0" brushRef="#br0" timeOffset="50956.0924">13583 12087 81 0,'9'-3'90'0,"-9"3"-12"15,0-5-10-15,0 5-3 16,2-4-28-16,10-4-1 16,25-1-4-16,-1 1-1 15,15-6-3-15,9 1-3 16,15-4-6-1,5 3-3-15,-3 8-6 16,-3-3-2-16,-6 4-4 16,-12 4-6-16,-10-1-7 15,-7 4-12-15,-8-1-18 16</inkml:trace>
  <inkml:trace contextRef="#ctx0" brushRef="#br0" timeOffset="51357.1325">15405 11259 84 0,'-2'-18'95'15,"4"11"-19"-15,-2-2-5 16,6 3-3-16,-8-4-34 15,2 23-2-15,0 2-2 16,0 6-3-16,0 14-3 16,0 18-2-16,4 17-1 15,6 20-8 1,-1 0-1-16,-5 3-2 15,0 0-4-15,0-3-2 16,0-4 1 0,11 51-6-1,-15-88-7-15,2-10-4 16,2-14-11-16,2-11-13 15</inkml:trace>
  <inkml:trace contextRef="#ctx0" brushRef="#br0" timeOffset="52140.2108">16858 11295 97 0,'2'6'92'15,"-8"-3"-12"1,-7-3-4-16,-7 11-1 16,-11 1-30-16,-11-1-5 15,-5 8-7 1,-7-2-6-16,-6-5-4 15,0-1-6-15,-10 1-5 16,-3-1-3-16,5-1-1 16,6-4-1-16,13-5-3 15,5-2-1-15,7 4 0 16,10-3-1-16,11-2-1 15,5 2-1-15,-5 4 0 16,1 5 0 0,5 6 0-16,2-1 0 15,-9 17 0-15,-6-6 1 16,1 3-1-16,-3 11 1 15,15-10-1-15,-5-1 1 16,3-8 0-16,8 0 0 16,4-9-1-16,20-3 0 15,5-3-1-15,23-10 1 16,7-3 0-16,7-7 0 15,5 12 0-15,3-11 0 16,-2 12 0-16,-10-1 0 16,-4 8 0-1,-5 2 1 1,38 37 3-1,-54-13-2-15,-8 0 2 16,-9 3 0-16,-5-1 1 16,-9 4 0-16,-4-8 0 15,-6 5 1-15,-3-6 0 16,-9 2-1-16,-16-5 0 15,-3-2 0-15,-6-8 1 16,-9-2-2-16,-6-2 1 16,-4-7 0-16,-2-1 0 15,6 2 1 1,0 0 1-16,8-1-1 15,9-1-1-15,8 0 0 16,2 1-2-16,18 0 0 16,-1-1-4-16,1-1-4 15,3-1-5-15,8-2-10 16,4 1-12-16,-5 0-17 15</inkml:trace>
  <inkml:trace contextRef="#ctx0" brushRef="#br0" timeOffset="63970.3937">7500 13332 84 0,'0'2'95'0,"2"-2"-19"15,0-2-4-15,2-6-1 16,-4 8-29-16,0 0-5 16,2-3-5-16,2 2-5 15,2 5-5-15,-1 9-3 16,7 7-4-16,-4 12 0 15,17 51 15 1,-6-21-18-16,-1 1-4 16,-1 8 0-1,6-4-2-15,-3 0-3 16,3-7-1-16,-2-2-1 15,16 44 0 1,-17-26-16 0,-15-36-37-1,-10-26 1-15</inkml:trace>
  <inkml:trace contextRef="#ctx0" brushRef="#br0" timeOffset="64237.4204">7183 13896 99 0,'-35'-11'93'16,"35"11"-12"-16,-2 0 70 16,2 0-108-1,2 0-7-15,5-10-6 16,24 3-5-16,4 6-6 15,12-18-3-15,13 2-2 16,-2 6-6-16,4-4-3 16,10 15-1-16,-3-3-3 15,1 6-3-15,-12 3-8 16,43 0-53-1</inkml:trace>
  <inkml:trace contextRef="#ctx0" brushRef="#br0" timeOffset="64700.4667">8362 13250 94 0,'-4'-5'160'31,"4"5"-89"-31,0 0-4 16,0 0-32-16,2 0-5 16,-2 0 0-16,14 0-5 15,-1 0-5-15,24-4-1 16,0-3-3-16,15 0-5 15,1-4-2-15,-5 0-2 16,4 2-3 0,-13 2 0-16,4 1-3 15,-10 5 2-15,-6 2-1 16,-12 4 0-16,-1-1 2 15,-6 4 3-15,1 11 0 16,-5 3 2-16,-4 10-1 16,-10 8 1-16,5 8-1 15,-3 19-2-15,-6 8 1 16,-7 5-2-16,9 5 0 15,-1 4-2-15,1-9 1 16,1-4-2 0,3 44-1-1,2-80-7 1,8-10-7-16,-2-9-12 15,0-8-19-15</inkml:trace>
  <inkml:trace contextRef="#ctx0" brushRef="#br0" timeOffset="65734.5701">14735 13020 102 0,'-17'8'83'16,"17"-8"-16"-1,0 9-5-15,0 10 1 16,-2 14-33-16,0 2-1 15,2 10 2 1,0 5-3-16,0 4-2 16,0 7-8-16,0 7-6 15,0 57 1 1,2-56-11-16,-2-7-3 15,6-8-4-15,-6-9-10 16,7-8-13-16</inkml:trace>
  <inkml:trace contextRef="#ctx0" brushRef="#br0" timeOffset="65979.5946">14381 13453 105 0,'0'-12'93'0,"2"12"-17"16,5-7-4-16,11-10 0 16,22-6-34-16,-3-3-4 15,14-1-7-15,20-5-4 16,7 7-7-1,-3-6-8-15,-1 8-6 16,-6 4-6-16,-2 13-12 16,-10 7-16-16</inkml:trace>
  <inkml:trace contextRef="#ctx0" brushRef="#br0" timeOffset="66589.6556">16060 13482 651 0,'-50'90'1'31,"-55"-17"-6"-16,41-77-3 1,-25-29-1 0,62 10 13-1,21 10-1 1,6 4-1 15,2 3 2-15,4 9-4-1,19 5-10 1,-6-7-50-1</inkml:trace>
  <inkml:trace contextRef="#ctx0" brushRef="#br0" timeOffset="69388.9346">15704 12758 189 0,'2'3'78'15,"-2"-1"-5"-15,0 20 37 16,0-16-76-1,0 2-4-15,3-2-4 16,3-2-5-16,19 3 0 16,6-1-5-16,4-3-1 15,12-6-4-15,11 0 1 16,4 0-4-1,6-4-3-15,3 0-2 16,-9 2-1-16,-4-1-1 16,-11 0-1-16,-4-4 0 15,-5 4 1-15,-9 8-1 16,-2 1 1-1,-13 5 0-15,0-2 2 16,-5-3-1-16,-5 8 1 16,0 6 0-16,-4 0 2 15,4 3 0-15,-12 8-1 16,-2 4 1-16,1 3 1 15,-7 2-2-15,-3 3 1 16,3 0-2-16,-11 5 0 16,0 2-1-16,-4-2-1 15,4 1 1-15,-6 7-2 16,2-2 1-1,4-1-1-15,-4-4 0 16,-4-8 1-16,4 3-1 16,0-2 0-16,6 0 0 15,0-14 0-15,7 7 0 16,7-4 0-1,-3-6 1-15,1-3-1 16,-1-6 0-16,12-5 0 16,-4 0 0-16,6-3-1 15,0-10 0 1,2-3 1-1,2-3-1-15,8-12 1 16,40-47 0 0,-21 36 1-16,0-5-1 15,-2-7 0-15,0-4 1 16,0-1-2-16,4 3 1 15,0-3 0-15,0-2 0 16,4 1-1-16,-4-4 0 16,-2 5-1-16,2 4 1 15,-10 7-2-15,0 1 0 16,2 3 1-1,-7-4 1-15,-1 14-2 16,10-15 0 0,-19 29 2-16,-2 1 0 15,-2 8 1-15,2-13 0 31,-6 9 0-31,-2 10 0 16,0-3 0-16,2 0 0 16,-6 0 0-16,-4 3 0 15,-3-2 0-15,5-1 0 16,-4 0 0-16,-1 5 1 15,-3 0-1 1,1-4 0-16,-5 6 1 16,-7 3 1-16,-2 1-1 15,-6 0 1-15,4 2 0 16,-9-1 0-16,-1-6-1 15,2 0 1-15,-7-1-1 16,7-7 0-16,2-1 1 16,-5 3-2-16,5 0 0 15,-4-4 0-15,0 4 0 16,7-3 1-16,3 3-1 15,3-4-1 1,3 3 1-16,0 7 0 16,2-6-3-1,9 0-3-15,3 5-5 16,1-1-8-1,-2 0-12-15,3 5-18 16</inkml:trace>
  <inkml:trace contextRef="#ctx0" brushRef="#br0" timeOffset="71075.1032">6505 14841 71 0,'0'26'80'15,"-6"-26"-18"-15,6 0-5 16,0 0-1-16,-6 0-32 16,6 0 2-16,0 0 3 15,0 0 0-15,0 0-1 16,0 9 0-1,0-3-1-15,0-4-2 16,12-8-4 0,7 6-1-16,4-2-4 15,12-1-2-15,43-9 8 16,-34 15-14-1,8-6-1-15,-1 6-1 16,-5 11-1-16,-5 11 1 16,0 12-3-16,-5 5 1 15,-8 13-1-15,-7 3 0 16,-2 5 0-16,-9 2-2 15,-6 10 1-15,-14-1-1 16,-3 1 0-16,-7 1-1 16,-7-3 0-1,-6-10 0-15,-8-10 0 16,-1-10-1-16,-3-1-2 15,-1-20 1-15,-8-14-3 16,5-5 1-16,-1-2 1 16,7-13 1-16,14-8-1 15,25-10 2-15,4-5 1 16,4-7 0-1,17-5 2-15,14-1 0 16,16 5 0-16,5 5 0 16,0 12 1-1,-2 6-1-15,-5 9 0 16,3 5-1-16,-4 11-1 15,-7 5 1-15,0 7-2 16,-10 2-3-16,-2 1-4 16,-4 10-8-16,-2-12-9 15,-11-1-12-15,-1-4-13 16</inkml:trace>
  <inkml:trace contextRef="#ctx0" brushRef="#br0" timeOffset="71422.1379">7525 15072 78 0,'2'-44'95'16,"-2"36"-11"-16,12-1-7 16,-4 6-1-16,21-14 16 31,-12 14-60-31,-1 6-5 15,5 8-2-15,0 12-8 16,-5 8-3-16,-3 8 1 16,1 6-1-16,5 1-3 15,1 9 0 1,34 51 5-16,10-8-6 15,-31-58-8 1,2-5-1 0,1-4-1-16,-14-5-3 15,24-1-16 1,-21-14 0-16,-7-10-10 15,-3-4-12-15,-1-17-15 16</inkml:trace>
  <inkml:trace contextRef="#ctx0" brushRef="#br0" timeOffset="71685.1642">8242 14946 84 0,'0'-16'99'0,"-6"16"-15"0,-5 0-4 15,-3 13 0 1,1 4-31-1,-3 8-6-15,-30 54 24 16,7-20-42 0,0 7-7-16,-9 12-2 15,1 2-4-15,-9 4-2 16,6 1-5-16,3-12-3 15,-5 2-3-15,3-15-4 16,9-12-7-16,7-12-7 16,6-17-10-16,9 7-19 15</inkml:trace>
  <inkml:trace contextRef="#ctx0" brushRef="#br0" timeOffset="72270.2227">9129 15113 161 0,'-2'5'72'15,"2"-5"-3"-15,-9 5-3 16,7-4-28-16,-12 7 1 15,8-3-3-15,-5-1-4 16,-1 2-4-16,6 1-3 16,4 5-6-16,6-3-2 15,6 2-1-15,13-3 1 16,18-3 0-16,15-4-1 15,4-2-1 1,14 1-4 0,-8-5-3-16,3 5-3 15,-7 0-2-15,25 5-6 16,-65-4-5-1,-1 1-8-15,-11 2-5 16,-1 7-13-16,-9-1-13 16,-25 7-13-16</inkml:trace>
  <inkml:trace contextRef="#ctx0" brushRef="#br0" timeOffset="72482.2439">9021 15554 171 0,'0'0'83'15,"0"0"-6"1,0 0 3-16,0-5-25 15,13-6-6-15,5-4-4 16,17-1-6-16,17-4-9 16,12 8-7-16,-4-1-7 15,6 2-7-15,-2 5-4 16,-16 2-9-16,-5 2-9 15,-3-3-14 1,-5 2-21-16</inkml:trace>
  <inkml:trace contextRef="#ctx0" brushRef="#br0" timeOffset="73268.3225">10549 14958 84 0,'4'-15'91'16,"2"15"-11"-16,-6-8-5 16,11-3 0-16,3-1-30 15,7-16-2-15,3-3-8 16,18 5-3-16,3 1-7 15,11-3-6-15,-2 3-4 16,0 8-4-16,-3 3 0 16,1 12-4-16,-11 2 1 15,1 13 0-15,-7 16-1 16,-2-1 0-16,-6 11 0 15,-5 8 0-15,-5 10 0 16,-3 11-1-16,-11 8-2 16,-6 0-1-1,-9 9 0-15,0-6-1 16,-11 4-1-16,-8-3 0 15,-6-1-1-15,-3-14-1 16,-7-13-3-16,-1-18 1 16,-5-24-2-16,5-11-2 15,-8-15 0-15,13-7 0 16,-1-8 2-16,18-3 1 15,5 0 0 1,17-3 4-16,16 0 0 16,9 2 4-1,6 1 0-15,22 5 2 16,9 6 2-16,0 4-1 15,2 14-2-15,-2 5 0 16,-9 10-2-16,1 4-2 16,-9 3 1-16,1 3-5 15,-5 2-3-15,-12-5-7 16,-7-2-10-16,-3-6-10 15,-3-6-15-15,-6-6-13 16</inkml:trace>
  <inkml:trace contextRef="#ctx0" brushRef="#br0" timeOffset="73590.3547">11764 14913 94 0,'23'-14'95'16,"-23"14"-14"-16,-2-10-2 15,2 10-1 1,0 0-34-16,0 0-5 16,0 0-8-16,6 0-4 15,7 0-5-15,9 17-4 16,5 7-2-16,2 4 1 15,2 11-3-15,2 5-1 16,7 0-1 0,-1 8-1-16,37 50 1 15,-43-51-9 1,0-3-3-16,23 22-15 15,-37-39-4 1,-1-14-10-16,-7-14-15 16</inkml:trace>
  <inkml:trace contextRef="#ctx0" brushRef="#br0" timeOffset="73867.3824">12401 14723 222 0,'0'4'91'15,"0"7"-5"1,-2 0-4-16,-4 12-35 16,-7 13-8-16,-9 12-10 15,-14 12-6-15,-17 12-5 16,-7 8-5-16,-8 4-3 15,-1-9-2-15,1 2-2 16,6-9-1-16,-4-4-4 16,8-8-5-16,6-16-6 15,15-9-8-15,17-11-11 16,3-9-15-16</inkml:trace>
  <inkml:trace contextRef="#ctx0" brushRef="#br0" timeOffset="74541.4498">13364 14797 88 0,'0'-1'91'15,"0"1"-15"-15,0 0-5 16,0 0 1-16,0 0-32 15,0-5-2 1,0 2-4-16,0 3-4 16,0 4-4-1,0 17-3-15,-2 14-4 16,2 12-1-16,0 10-1 15,0 7-4-15,0 10-2 16,0 2-3-16,0 5-2 16,0-4-2-16,0-2-2 15,2-6 0-15,2-3-2 16,1-9-2-16,-1-7-4 15,2-15-5-15,-2-7-6 16,-4-16-8-16,2-12-13 16,-10-10-14-16</inkml:trace>
  <inkml:trace contextRef="#ctx0" brushRef="#br0" timeOffset="74876.4833">13027 15330 165 0,'-2'0'81'16,"2"0"-9"-16,0 0 0 16,0 0-29-16,0 0-3 15,2 8-3-15,-2 1-7 16,13-1-1-16,7 0-4 15,9 0-2-15,19-7-4 16,10 2-2 0,0-6 0-16,70-14 14 15,-66 5-18 1,2 4 0-16,43-7 4 15,-71 8-11 1,-7 3-2-16,-11 2-4 16,-3-1-4-16,-5 2-7 15,-2 2-7-15,-12 4-11 16,8 1-16-16</inkml:trace>
  <inkml:trace contextRef="#ctx0" brushRef="#br0" timeOffset="78835.8792">14344 14896 84 0,'17'-1'89'0,"-17"1"-10"16,0 0-4-16,0-6 2 15,0 6-31-15,0-7-3 16,0-10-5-16,0 5-5 16,0-5-7-16,4-17-8 15,4 6-3-15,7-8-1 16,5-7-2-16,13 6 0 15,11 4 1 1,5-1 0 0,5 3-1-16,21 9-2 15,-5 7 2-15,-6 8-4 16,4 11-3-16,-6 8 0 15,-8 19 1-15,-13 8-2 16,1 7 0-16,-11 1-1 16,-2 21 0-16,-11 8-1 15,-12 3-2-15,-10 0 1 16,-4-3 0-16,-7 5 0 15,-13-2-1-15,-6-8 0 16,-9-4 0 0,-2-8 0-16,-61 21-3 15,63-56 0 1,-7-12-1-16,9-14 0 15,-3-18-1-15,7-5 0 16,14-6 2-16,5-3 1 16,18-1 0-16,6-4 2 15,17-1 0-15,12 4 0 16,19-1 1-16,6 7 2 15,-3 9 0 1,3 3 1-16,2 9 1 16,-4 11-1-1,-6 9-1-15,-4 9 0 16,28 34 1-1,-53-31-4-15,-7 5-5 16,-3 2-5-16,-3-7-8 16,-16 9-51-1,6-19 10-15</inkml:trace>
  <inkml:trace contextRef="#ctx0" brushRef="#br0" timeOffset="79821.9778">15806 14751 78 0,'-17'-13'87'15,"17"13"-16"-15,0 0-2 16,-8 0-4-1,6 0-28-15,0-4-1 16,0-3-3-16,-7 7-2 16,3-14-6-16,-6 5-2 15,6-5-4-15,10-22 13 31,-4 13-16-31,4 0 0 16,10-7 2-16,13 3-2 16,12-1-1-16,-3 1-1 15,7 3-2-15,-4 6-1 16,5 9-2-16,-1 5 0 15,1 11 1 1,1-1-3-16,3 5 1 16,-5 9-2-16,-6 7-1 15,-4 7-1-15,-2 3-1 16,-6 14-1-16,0 4 0 15,-7 5 1-15,-5 0 0 16,-7 10 1-16,-6 2 0 16,-4-1-1-16,-4 3-1 15,-7 1 0-15,-12-1 0 16,-6-4-2-16,-8-3 0 15,-2-18 0 1,-7-10-1-16,-8-13-1 16,-2-15-1-16,-2-11-1 15,4-15-1-15,2-9 0 16,19-3 3-1,12-3-1-15,1-6 2 16,17-1 0-16,9 6 1 16,13-3 0-16,12 8 1 15,4 2 0-15,20 10 3 16,1 11 0-16,0 13 1 15,10 4 0 1,-2 12-1-16,-4 5 1 16,-1 3-1-1,30 37 2-15,-52-32-4 16,-10-6-3-16,-2-5-6 15,-7-13-8-15,-4-12-12 16,-7 0-22-16</inkml:trace>
  <inkml:trace contextRef="#ctx0" brushRef="#br0" timeOffset="88430.8386">6011 16561 75 0,'-37'10'76'15,"33"-10"-14"-15,-2 0-6 16,0 1-5-16,-15 10-36 16,-8 6 4-16,0 11-4 15,-8 3-1-15,2 0 1 16,0 0-3-1,2-6-1-15,10-3 2 16,-4-1-1-16,12-2-3 16,-1-8 2-16,8 0-2 15,3-4-1 1,8-7 15-16,7 0-9 15,4-3 4-15,11-8-1 16,10-6 1-16,7-11-5 16,9 4 0-16,7-15-4 15,6 0-3-15,2 4-1 16,5 11-3-1,-9 6-1-15,0 2-4 16,-15 11-7 0,1 10-7-16,-11-3-14 15,-6 4-14-15</inkml:trace>
  <inkml:trace contextRef="#ctx0" brushRef="#br0" timeOffset="88973.8929">6727 16386 84 0,'0'0'91'0,"0"0"-12"16,0 0-8-16,0-3-2 15,0 3-31 1,8-1-3-16,-2-6-5 15,11-10-4-15,7 2-3 16,7 2-6-16,5 3-4 16,-5 2-2-16,6 9-2 15,-8 1-3-15,0 7-1 16,0 10 1-16,-3 9-1 15,-1 12-1-15,-6 10 0 16,4 9-1 0,-7 9 1-16,-5 11-3 15,-3-2-1-15,-12 4 1 16,-5 0-1-1,-5-7-1-15,-9-13 0 16,-39 41-6 0,-16-53-3-1,38-42 4-15,9-14 1 16,-2-7 1-16,13-6-1 15,7-8 3-15,9 2 1 16,6-6 1-16,8-10 1 16,7 3 0-16,4 3 0 15,8 10-1-15,8 6 1 16,-2 9 0-16,-2 5 0 15,2 1-1 1,35 11-12 0,-43 2-11-16,2-3-15 15</inkml:trace>
  <inkml:trace contextRef="#ctx0" brushRef="#br0" timeOffset="89246.9202">7485 16378 105 0,'-16'10'87'0,"30"-6"-10"16,-1 4-7-16,3 3 1 15,11 5-34 1,0 2 0-16,8 7-6 15,4 1-5-15,-6 8-6 16,5 7-6-16,5-1-6 16,-2 0-5-16,-3 5-1 15,-3-4-5-15,-4-4-5 16,-4 2-9-16,-7-1-13 15,-5-25-11-15</inkml:trace>
  <inkml:trace contextRef="#ctx0" brushRef="#br0" timeOffset="89532.9488">7992 16405 183 0,'2'4'80'0,"-6"6"-4"16,-5 5-1-16,3 9-31 16,-10 3-5-16,-9 9-8 15,-2 4-8-15,-8 7-7 16,-7 9-7-16,5-5-5 15,-4 11-1-15,-2-9-2 16,7 1 0-16,5-4-5 16,-2-2-7-16,8-11-10 15,11-6-16 1</inkml:trace>
  <inkml:trace contextRef="#ctx0" brushRef="#br0" timeOffset="90231.0186">10332 16664 75 0,'-6'0'86'0,"6"0"-19"16,0 0-6-16,0 0-1 15,0 0-35-15,0 0 4 16,2 0 3-16,10-11 1 16,23-1-1-16,4-7-2 15,11-1-2-15,12 0-9 16,2-2-6-16,2-1-5 15,0 6-2-15,-1 1-2 16,-10 4-6-16,-7 7-6 16,-5 5-9-16,-1 6-17 15</inkml:trace>
  <inkml:trace contextRef="#ctx0" brushRef="#br0" timeOffset="90764.0719">11289 16248 84 0,'4'-20'91'16,"0"20"-14"-16,0-6-7 15,2-2-2-15,9 3-35 16,4-16 2-16,5 4-3 15,12 6-5-15,-5-6-4 16,2 14-5-16,0-2-2 16,-2 7-9-1,4 7 0-15,-8 8-2 16,0 11 1-16,-5 6-1 15,-7 8-1-15,-5 4-2 16,0 7 0-16,-5 4-1 16,-10-1-1-16,-1 9 0 15,-16 4-1-15,-7-7-2 16,-9-3-1-16,7-13-3 15,-6-7-1-15,-2-11-1 16,-5-16 0 0,7-12-1-16,-4-15 1 15,6-6 2 1,4-11 2-16,10 1 2 15,9-5 1-15,8 4 3 16,10-6 2-16,10 7 5 16,5-1 2-16,16 4 1 15,9 8 0-15,1 1-1 16,-5 8-4-16,3 7-3 15,3 5 0-15,-7 5-3 16,-8 2-4-16,-4 8-8 16,2-1-14-16,-12 5-16 15</inkml:trace>
  <inkml:trace contextRef="#ctx0" brushRef="#br0" timeOffset="91214.1169">12223 16143 84 0,'-12'6'91'16,"14"-6"-14"-16,-2 0-8 15,0 0-3-15,-2 11-33 16,-4 4-3-16,-3 7-4 15,-5 3-5-15,-1 4-2 16,-9 10-4-16,3 3-3 16,0 4-4-1,5 3-2-15,-3 28 0 16,25-34-5-1,9-1 1-15,-1-1-1 16,15-12 1-16,17-9 0 16,3-7 0-16,5-15 1 15,0-6-2-15,-7-4 1 16,5-11-1-16,-9-5 2 15,-12-8 3-15,-12-3 0 16,-15 2 3-16,-12-3 0 16,-19 1 0-16,-10 5-3 15,-11 3-1 1,-10 3-5-16,-70-12-24 31,62 32-5-31,0 13-18 16</inkml:trace>
  <inkml:trace contextRef="#ctx0" brushRef="#br0" timeOffset="92247.2202">8227 17343 78 0,'-8'-25'81'15,"8"25"-15"-15,-2 0-4 16,0-2-2-16,0-2-35 16,-4-9 1-16,-5 3-1 15,-3 3-1-15,-7 9-3 16,1 7-3-16,-7-1 1 15,0 9-7 1,-2 0-1-16,-4 11-2 16,4 3-4-1,-33 50 3 1,39-26-7-16,2 3 0 15,-10 70 3 1,23-59-4-16,2-6 0 16,6 10 0-16,6-11 1 15,-2 2-1-15,9-5 0 16,9-7 0-16,3-5 0 15,10-5 0-15,1-11-1 16,3-10 1-16,6-4 1 16,7-13 1-16,-4-6-1 15,5-12 3-15,7-6-1 16,-6 0 1-1,37-42 0 1,-56 21-2-16,-8-14 0 16,-2 2-1-16,-15-3 1 15,-2 3-1-15,-18 1 0 16,2-3 0-16,-5 3 1 15,-20 11 0 1,-10 6 0-16,-11 5 0 16,-6 9 0-16,6 4-1 15,1 9-1-15,3 3 1 16,7 2-1-16,-1 3 0 15,11 5-3 1,0 4-5-16,10-4-9 16,5 2-12-16,12 9-14 15</inkml:trace>
  <inkml:trace contextRef="#ctx0" brushRef="#br0" timeOffset="92713.2668">9278 17606 99 0,'0'5'91'15,"0"-5"-14"-15,0 0-4 16,0 0-5-16,-3-5-34 16,-1-1-7-16,6 5-2 15,5-4-2-15,13-1-2 16,7 0 0-16,19-4 0 15,14-2-5-15,-9-1 0 16,9 3-4 0,4 3-2-16,-2 1-3 15,-6 2-2-15,-2-1-1 16,-7 8-2-16,-9-1-2 15,-9-2-2-15,-9 0-7 16,-3 3-8-16,-7-8-12 16,-6 2-18-16</inkml:trace>
  <inkml:trace contextRef="#ctx0" brushRef="#br0" timeOffset="93045.3">9404 17916 75 0,'14'7'158'16,"-20"-7"-89"-1,6 0-4-15,0 1-26 16,8 7 38-1,11-8-41-15,14 0-3 16,4 0-4-16,13 5-5 16,5-5-4-16,1-8-1 15,-6 0-4-15,0 0-2 16,-11-2-2-16,-2-1-5 15,-4 4-2 1,-6 1-3-16,0 0-12 16,-21 6-4-1,-4 0-14-15,-8 0-18 16</inkml:trace>
  <inkml:trace contextRef="#ctx0" brushRef="#br0" timeOffset="94221.4176">10749 17623 71 0,'-14'-7'86'0,"14"7"-15"16,-2 0 1-1,2-3-5-15,0-11-26 16,2-10 0-16,6-5-2 15,0-5-6-15,7 0-6 16,14-3-5-16,10-2-6 16,0 9-5-16,5 7 2 15,-1 4-2-15,3 2-2 16,-5 13 0-16,0 13-1 15,-1 8-2-15,-7 11 0 16,0 14 0-16,-4 7-2 16,-4 12 0-1,-1 13 0-15,-1 10-3 16,0 73 1-1,-31 2-2 1,-1-89 0-16,-7-5 0 16,-9-11-1-16,-8-5-2 15,-6-11-1-15,-5-10-2 16,-3-15-1-16,-7-12-1 15,0-7 0 1,5-6 1-16,5-10 1 16,17-4 2-16,5-2 2 15,11-10 2 1,17 1 0-16,27-57 6 15,9 52 1 1,1 8-1-16,5 6 2 16,3 9-2-16,-3 13 1 15,2 7-3-15,-1 7-1 16,3 11-1-16,-7 4 0 15,-3 7-1-15,1 5-1 16,-8 9-6-16,0-4-6 16,-10-6-5-16,-10-11-11 15,-7-4-10-15,0-11-15 16</inkml:trace>
  <inkml:trace contextRef="#ctx0" brushRef="#br0" timeOffset="94896.4851">11725 17543 75 0,'-31'-19'92'16,"31"19"-13"-16,0 0-9 15,0-1-2 1,4-21-25-16,-2-4-5 15,11-5-5-15,7-4-3 16,9 3-4-16,11 4-4 16,-3 8-6-16,4 3 0 15,0 0-4-15,1 4 0 16,-1 4-1-16,0 3-3 15,-5 9 0-15,1 5-1 16,-4 4-1-16,-4 10 1 16,-2 3 0-16,-2 9 0 15,-1 6-2-15,-7 11 0 16,8 65 1 15,-19-47-4-31,-6 8-1 16,0-2 1-16,-13-1-2 15,-1-9 0-15,-7-6 0 16,-10-8-3-16,-2-15 0 15,-10-10-3-15,-1-12 0 16,-1-14-3-16,4-9 2 16,3-17 0-16,12 2 3 15,7-4 2-15,9 2 0 16,14-5 2-16,14 0 2 15,7-2 2 1,52-10 11 0,-28 32-4-16,1 2 0 15,-1 14-1-15,-1 2-3 16,-7 4-2-16,-3 0-5 15,-3 1-6-15,-13 9-10 16,-3-12-12-16,-19-4-17 16</inkml:trace>
  <inkml:trace contextRef="#ctx0" brushRef="#br0" timeOffset="96187.6142">7965 17394 71 0,'-4'-3'80'0,"4"3"-18"15,0 0-6-15,0 0-7 16,0 0-35 0,0-5 0-16,2 2-2 15,8-8 13 1,-6 10-10-16,0 1-3 15,3-2 0-15,5 2 3 16,-6-3-4-16,5 6-2 16,7-1 3-16,1 2-1 15,-5 7-3-15,1 2 2 16,7 5 1-16,-3 4-5 15,4 3 2 1,2 3-2-16,1 0-1 16,-1-1 0-16,-4-2-4 15,-2 2 2 1,1-7-1-16,-9 6-1 15,7-4 0-15,-1-5 0 16,-3 9 0-16,-4-4 0 16,1 0 0-16,-3-5 0 15,13 26 3 1,-9-21-3-16,11 0 1 15,-11-1-1-15,5-4 0 16,-5 0 0-16,-10-1 0 16,7 1 0-16,1-2 0 15,-10-1-1-15,4 7 0 16,4-6 0-1,-6-1 0-15,3 25 0 16,-1-21 1 0,-2-2-1-16,0 4 0 15,0 0 0-15,-4-9-1 16,2-3-4-16,0 4-8 15,0-7-16-15</inkml:trace>
  <inkml:trace contextRef="#ctx0" brushRef="#br0" timeOffset="107133.7078">8083 17899 128 0</inkml:trace>
  <inkml:trace contextRef="#ctx0" brushRef="#br0" timeOffset="109014.8959">16244 16749 75 0,'-41'-11'90'0,"36"7"53"16,5 4-76-1,-4-14-28-15,2-7-1 16,-4 4-2-16,-4 2-1 15,1 1-7-15,3 2-5 16,4 5-7-16,-4 12-4 16,6 1-6-16,4 2-1 15,-2 14-1-15,4 7 0 16,7 13 0-16,1 8-1 15,9 12 1 1,-2 0-3-16,22 82 1 16,-18-74-2-1,-2-8 1 1,-5-17-1-16,-1-4 0 15,-7-14 0-15,-2-12 1 16,-1-15-1-16,-5-18-1 16,-2-18-1-16,-2-18 0 15,-1-11-3 1,3-95-4-16,0 73 4 15,7 2 3-15,1 12 1 16,0 12 1-16,7 15 0 16,-1 7 2-1,7 7-1-15,2 4 3 16,-1 8 0-16,1 7 0 15,4 9 1-15,2 5 0 16,8 10 0-16,-4 1-1 16,2 15 0-16,-6 10 3 15,4 13 0-15,7-9-1 16,-11 11-2-16,6 2 1 15,-11 5-2-15,3-13-3 16,0-4-3-16,-4-2-5 16,-11-13-6-1,1-4-7 1,-7-12-14-16,-8-3-12 15</inkml:trace>
  <inkml:trace contextRef="#ctx0" brushRef="#br0" timeOffset="109477.9422">17346 16366 84 0,'10'-12'95'16,"-10"12"-19"-16,-2-5-5 15,0 2 2-15,-2-8-28 16,-7 5-6-16,-3 0-7 15,-3 3-3 1,1 6-4-16,-38 21 2 16,31 4-15-1,-3 2-4-15,-3 9 0 16,2-4-3-16,16 7 0 15,5 9-1-15,6-7-4 16,23 39 2 0,0-39-2-16,14-18 0 15,4-4 1 1,7 7 0-16,-3-15-1 15,9-7 1-15,2-12-1 16,-7-11 0 0,30-43 0-1,-58 21 0-15,-7-6 3 16,-14-4 0-16,-14-5 0 15,-5-1 1-15,-10 9-2 16,-16 0 0-16,-7 7-4 16,-6 11-3-16,2 10-5 15,5 6-9-15,13 13-14 16</inkml:trace>
  <inkml:trace contextRef="#ctx0" brushRef="#br0" timeOffset="110329.0273">18220 17104 81 0,'-8'6'165'16,"8"-6"-98"0,-4-4-5-16,-9 4-31 15,1 0-5 1,-7 0-7-16,-8 1-4 15,-16 19-2-15,-2 0-5 16,-3 11-2-16,-2 2-2 16,5 6-2-1,-3 0-1-15,7-4-1 16,10 1 0-16,10-10 2 15,-1 8 3 1,30-20 1-16,13-4 2 16,10-6 2-16,12-2 1 15,15-4-1-15,2 2-2 16,2 0-3-16,-6 8-1 15,-3 0-1-15,-1 1 0 16,-4 10 0-16,-11-2 2 16,-4 12 2-16,-2-6 1 15,-8 10 2 1,-9-4-2-16,-6 4 0 15,1 27 6 1,-24-24-8-16,-3 0-2 16,-11-5 0-16,-6-3-2 15,-13-13-2 1,-10-4-2-16,-2-5-3 15,0-3-4-15,2 2-3 16,0-10-4-16,17-2-5 16,16-3-9-16,9-1-9 15,12 5-7-15</inkml:trace>
  <inkml:trace contextRef="#ctx0" brushRef="#br0" timeOffset="110805.0749">18675 17106 88 0,'-12'-17'163'16,"12"17"-96"-1,-5 1-4-15,-3 5-33 16,-6 5-4-16,-5 9-4 15,-2-4-4-15,-1 15-2 16,-1 0 0-16,-4 5-6 31,8 12 0-31,-1-3 0 16,3-4-4-16,5 1-2 15,12-3-1-15,0-3-1 16,10 1-1-16,13-8-1 16,8-5 1-16,12-7 1 15,-3-10 1-15,5-2 1 16,9-5 0-16,-13-12 0 15,9-5-1-15,-5-4 1 16,-5-10-1-16,-16-1 0 16,-7-4 1-16,-19 2 2 15,-6-2 0 1,1-2-2-16,-20 7-1 15,-12 1 0-15,0-1-3 16,-7 8-3-16,-1 9-2 16,-5-3-4-16,15 11-7 15,2 6-8-15,16-3-10 16,5 0-10-16</inkml:trace>
  <inkml:trace contextRef="#ctx0" brushRef="#br0" timeOffset="111156.11">19064 16329 78 0,'0'-17'89'16,"0"14"-15"-16,0 6-7 15,0 0-6-15,4 0-32 16,-15 3-3-16,11 11-1 16,0 2-5-16,4 9 0 15,-4 7 2-15,13 9-4 16,-3 13 0-16,9 8-3 15,8 10-1-15,0 7-5 16,10 3-2-16,-2 4-1 16,0-7-2-1,-4 3-3-15,2-4-1 16,-4-18-4-16,0-10-5 15,-4-8-8-15,2-14-9 16,4-14-10-16,-9-11-9 16</inkml:trace>
  <inkml:trace contextRef="#ctx0" brushRef="#br0" timeOffset="111655.1599">19762 16778 78 0,'-18'-51'91'15,"18"48"-14"-15,0 3-7 16,0 0-3-16,0 0-30 15,-2 0-6 1,2 0-6-16,-2 10-2 16,-1 17-5-16,3 20 9 15,0 4-16 1,9 45 2-1,-1-54-8-15,0-2-3 16,9-5-1-16,10-17 1 16,-7-7 0-16,7-2 1 15,4-12-2 1,9-15 2-16,19-51-1 15,-36 27-2-15,-6-7 0 16,-1-8 0 0,-1-49 5-1,-7 74-1 1,-10 2 2-16,2 8-1 15,0 15 0-15,0 7-1 16,0 4 0-16,0 16 0 16,10 5-1-1,-8 12 2-15,40 50 1 16,-17-43-4-16,14 2-1 15,-6-2-2-15,6-10-2 16,-8-6-3-16,-4-2-8 16,2-12-8-1,-2-5-13-15,-4-15-15 16</inkml:trace>
  <inkml:trace contextRef="#ctx0" brushRef="#br0" timeOffset="112077.2021">20699 15827 78 0,'-9'-36'95'16,"9"30"-13"-16,-2 6-6 15,2 0-1-15,0 0-32 16,0 0-9 0,0 0-6-16,0 4-7 15,5 6-5-15,-5 5-4 16,4 21-1-16,8 13 1 15,-4 13-2-15,5 4 0 16,1 3 0-16,1 6 0 16,3-2-1-16,1-4-3 15,2 4 2-15,-1-3-2 16,3-5-2-16,2-1 0 15,4-1-1-15,0-12-2 16,10-7 0-16,-6-10-2 16,4-11-1-1,11-10-4-15,12-12-4 16,-13-15-7-16,-3-14-9 15,-7 0-13-15,-6-7-14 16</inkml:trace>
  <inkml:trace contextRef="#ctx0" brushRef="#br0" timeOffset="112377.2321">20447 16473 78 0,'-56'6'89'0,"52"-6"-13"16,4 0-9 0,0 0-3-16,0 0-32 15,0 0-1-15,14-1-3 16,5-4-1-16,12 0-2 15,12-1-2-15,7-5-6 16,12-1-4-16,4 0-7 16,-4-2-4-16,12 1-5 15,1-4-11-15,-9 6-8 16,-8 2-15-16</inkml:trace>
  <inkml:trace contextRef="#ctx0" brushRef="#br0" timeOffset="112621.2565">21699 16037 88 0,'-18'25'188'16,"18"-25"-103"-16,-9 5-3 15,3 0-31-15,4 13-8 16,-4 10-10-16,-2 11-8 15,1 12-7-15,14-3-4 16,-7 5-4-16,2 4-4 16,6 4-2-16,6-9-4 15,5 16-4-15,-2-15-9 16,-5-12-7-16,5-18-13 15,-7-20-16 1</inkml:trace>
  <inkml:trace contextRef="#ctx0" brushRef="#br0" timeOffset="112784.2728">21569 15620 137 0,'-68'-23'106'16,"66"23"-14"-1,-13 0-8-15,-1 3-7 16,3 3-44-16,-7 7-9 15,3-7-18-15,11-1-17 16,-9 6-18-16</inkml:trace>
  <inkml:trace contextRef="#ctx0" brushRef="#br0" timeOffset="113287.3231">22272 15861 116 0,'-2'4'90'0,"-4"-4"-10"15,3 0-4-15,3 0-4 16,0 0-38-16,-12 2-3 16,-7 10-4-16,-7-2-6 15,-5 13-5-15,6-1-3 16,-4 5-2-16,8 9-2 15,-12 0-1-15,4 7-1 16,4 4-1 0,13-7 0-1,8 47 1 1,20-45-3-16,9-2-1 15,10-9-2-15,27 2-1 16,-10-7 0-16,6-4 0 16,56-5-1-1,-63-17 2-15,-1-14 1 16,-11-5 2-16,-8-4 1 15,-4-10 2-15,-4-4 0 16,-19-8-1-16,-8-1 0 16,-15-7-2-1,-53-51 0 1,18 51-3-16,-4 16-2 15,-4 8-5-15,10 12-3 16,5-5-5-16,14 16-6 16,8 4-12-16,9-3-12 15,3 1-11-15</inkml:trace>
  <inkml:trace contextRef="#ctx0" brushRef="#br0" timeOffset="113919.3863">22747 15732 67 0,'-8'0'84'16,"10"3"-18"-16,-2-3-6 15,0 14-2-15,2 5-32 16,2-9 2-16,7 11-3 16,1 0 0-16,-4 12-1 15,1-2 0-15,-1 9-1 16,-2 5-3-1,2 6-1-15,13 35 11 16,-21-52-19-16,0-3-2 16,-2-3-1-1,2-11-3-15,0-16-3 16,2-9-1-16,-2-2-3 15,4-23-3-15,2-9-6 16,1-9-1-16,5-14-4 16,2-2 0-1,1-2 4-15,12 3 4 16,-7 0 7-16,11 4 9 15,2 12 3-15,-10 10 4 16,12 9 1-16,-6 8-2 16,-6 5-2-16,-6 12-2 15,3 11-2-15,-9 7 0 16,3 7-1-1,3 43 8 1,-13-12-7-16,10 4 0 16,-3 2 0-16,-1-16-1 15,11 11 0-15,-7-6-2 16,9 3 2-16,8-4-2 15,10-7 1-15,9-11 0 16,3-3-1-16,-7-10-2 16,1-15-3-16,1-7-7 15,-5-8-12-15,5-13-15 16</inkml:trace>
  <inkml:trace contextRef="#ctx0" brushRef="#br0" timeOffset="135128.507">23644 16991 64 0,'7'25'82'0,"-7"-25"-20"15,0 0-9-15,0 0-4 16,0 0-37-16,2-2-3 16,-2-7-1-16,6 6-1 15,4-3-2 1,-10 1 1-16,4 5 3 15,-4-2 9 1,0 2-6-16,0 0-2 16,0 0-1-1,0 0-3-15,0 0 0 16,0 0-2-16,0 0 0 15,0 0 0-15,0 0 2 16,0 0-1-16,0 0 1 16,0 0-2-16,0 0-1 15,0 0 0-15,0 0 0 16,0 0 1-16,0 0 0 15,0 0 3 1,0 0 1-16,0 0 2 16,0 0-2-16,0 0 4 15,0 0-8 1,0 0-2-16,0 0 3 15,-4 0 1-15,4 0-3 16,-4-4 2-16,-2 4-1 16,0 0-3-16,-5 0 0 15,-1 0-1-15,-7-13 1 16,7 2 1-16,-7 5 1 15,5 3 0-15,-7 6 0 16,-14-6 1 0,6 2-1-1,2 8-1-15,2-7 0 16,-3 5 2-16,-3-5 0 15,6 9 2-15,4-6-1 16,-4 4 1-16,0-3-2 16,3 2-1-16,5-1 1 15,-16 11-2-15,12-10 1 16,1 2-1-16,-1 13 0 15,-4-5 1-15,9 7-2 16,-1-3 0-16,-4 3 0 16,1 8 1-16,5-4-2 15,-3 1 1 1,3 4-1-16,3-4 3 16,-3 5-2-16,3 5 1 15,0 7 0-15,1 0 2 16,5-3-1-16,0 2-1 15,4-6-1-15,2 10 0 16,2-6-1-16,2-6 0 16,2 1 0-16,5 0 1 15,1 15-1-15,0-7 0 16,7-4 1-1,-5 3 0-15,3-12 1 16,4-1 0 0,22 47 2-1,-10-47-1-15,0-11-2 16,-4 3 2-16,8 4-2 15,9-10 1-15,5 0 0 16,5-5-2-16,4-2 2 16,0-10-1-16,4-5 0 15,0-4-1-15,-4-2 1 16,4-3 1-16,-2-8-1 15,-12-3-1-15,-2-3 0 16,1-9 1 0,-10 8-1-16,1-7 1 15,1-4 0-15,-6-8-1 16,-4 9 1-16,-4-8 0 15,-4 4-1-15,-7 1 0 16,-3 0 0-16,-1 5 2 16,-1 3-2-16,-3 3 4 15,2 1-3-15,-6-1 1 16,-6 0-1-1,0 4 1-15,2 3-2 16,-2 3 1-16,0 0-1 16,-10 1 0-1,1 5 0-15,-1-5 0 16,8 1 0-16,-13-1 0 15,3 6 0-15,3-12 0 16,1 5-1-16,-4 4 2 16,3-4-1-16,-1 8 0 15,4 1 0-15,-9-5 0 16,3 1 0-16,1 1-1 15,3 5 1-15,-5 1 0 16,-18-3 0 0,19 1 0-16,-3 5 0 15,5 1 0 1,-5-6 0-16,-5 5 0 15,-16-6 0 1,24 5 0-16,-1-2 0 16,1 3 1-16,-5 0-1 15,5-7 0-15,-11 1 0 16,11 1 0-1,-3 11 0 17,1 0 0-32,7 5 0 15,-11 6 0 1,13-8 0-16,-3 6 0 15,-9-12 0-15,5 1 0 16,2-5 0-16,-5 7 0 16,-2 0 0-16,5-4 0 15,-5 8 0-15,5-8 0 16,-5 8 0-1,3-4 0-15,10 0 0 16,-7 9 0-16,1-9 0 16,1 8 0-16,7-5-5 15,-4 1-5-15,0 3-5 16,4 10-14-1</inkml:trace>
  <inkml:trace contextRef="#ctx0" brushRef="#br0" timeOffset="136809.6751">24258 16794 75 0,'-8'-5'155'16,"2"7"-90"-16,6-2-4 15,-2 0-34-15,2 0 0 16,0 0-5 0,-6 9-3-16,2 8 0 15,1 0-1-15,1 0-1 16,-8-1-2-1,-21 21 13 1,15-18-18-16,-5-4-3 16,2 4 2-16,1 6-2 15,-15 20 4 1,16-24-7-16,-2 9 2 15,1-4-3-15,-1-1 0 16,-6 3 1-16,9-3-1 16,1-5 1-16,-3 5 0 15,-5-1-2-15,4 1 2 16,-16 28 1-1,13-25-4 1,1-5 0-16,-20 30 1 16,16-30-1-1,6 0 0-15,-2 2 0 16,-3-5 1-1,-7 14 0-15,6-9 1 16,-29 11 5 0,27-11-3-16,0-11-2 15,9 4 0-15,5-1-2 16,-3 3-1-16,3-6 0 15,1 2 0-15,-5-1 0 16,-1 2 0 0,-5 7 1-1,13-6-1-15,-5 6 0 16,-5 0-1-16,-3-2 2 15,4 0-2-15,3 1 1 16,5 5 0-16,3-13 0 16,0 4 0-16,-9 4 0 15,1-9 0-15,3 2 0 16,3-4 0-16,-4 1 0 15,7-3 0-15,-3 9 0 16,-2 4 0 0,-9-1 0-16,-12 12 1 15,21-15-1 1,-3-2 0-16,7-2 0 15,-1 2-1 1,-3-6 1-16,4 0 0 16,2-3 1-16,1 3-1 15,1 4 0-15,-2-3 0 16,4-1 0-16,-2-4 0 15,0 2 0-15,-4 0 0 16,3 2 0-16,-1-6-1 16,2 7 1-16,-2-1 0 15,4 0 0 1,-9-5 0-16,7 0 1 15,2-4-1-15,2-2 0 16,0 4 0-16,0-2 1 16,-2-2-2-16,2 3 2 15,0-1 0-15,0-2 0 16,0 0-1-16,0 0 1 15,0 0 0-15,0 0-1 16,0 0 0-16,0 0 1 16,0 0-1-16,0 0 1 15,0 0-1 1,0 0 0-16,4 0 0 15,-4 0-2 1,2-7-4 0,7-4-9-16,1-1-11 15,-2-5-18-15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2T17:59:29.66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5112 9323 81 0,'-27'-2'92'0,"25"2"-13"15,0-20 106 17,-56-16-84-17,27 27-79 1,-47 12 5-1,-22 17-13 1,59 2-10 0,-37 31 2-16,-1 43-2 46,69-62-3-46,20-11 1 16,9-12 0-16,5 0 2 16,67 7 6-1,-37-2-6-15,8-5 0 16,4 9-1-1,-6 8 0-15,66 40 5 16,-62-23-3 0,56 61 6-1,-78-49-7-15,-7-1 0 16,0 3-1-16,-8 55-2 15,-25-58 0 1,-108 112 1 31,-47-128-17-32</inkml:trace>
  <inkml:trace contextRef="#ctx0" brushRef="#br0" timeOffset="1376.1367">5216 9310 64 0,'8'-23'78'16,"-8"23"-17"-1,0 0-6-15,-4 0 66 47,4 0-80-47,0 0-24 16,0 0-5-16,0 0-3 15,0 0-1-15,-4 19 1 16,-5-1-4 0,-3 9 5-1,-7 27 17-15,11-20-14 16,-7-1 2-1,7 1-4-15,-2 3-5 0,-5-3 1 16,9 9-2 0,-6-7 0-16,1-2-1 15,-1 0 1-15,-7 2-2 16,5-4 1-16,-3 4-3 15,1-8 2-15,4-5 0 16,-1 8-1-16,5-9 0 16,-5-5-1-1,-3 23 0 1,1-23-1-16,5 0 1 15,-4 5-1-15,5-3 0 16,1-5 1 0,0 1 0-16,4 1 0 15,-3 4 0-15,-1-3-1 16,0 6 2-16,0 4-2 15,6-9 0-15,-3 1 0 16,1 6 1-16,2 1-1 16,4-4-1-16,2-4 2 15,-4 2-1 1,11 5 0-16,1-12 0 15,-4 4 0-15,7 0 0 16,4-3 0 0,-5 1 1-16,3-4-1 15,7-8 0-15,1-1 0 16,2 5 0-16,4-2 0 15,6-5 0-15,-8 0 1 16,-6 3-1-16,-2-11-1 16,10 8-4-16,-15-7-6 15,5-6-14 1,-11-2-18-16</inkml:trace>
  <inkml:trace contextRef="#ctx0" brushRef="#br0" timeOffset="2400.2391">6439 9749 94 0,'-22'0'85'16,"22"0"-18"-16,-3 0 53 15,3 0-97-15,-4 5-5 16,4-5 4-16,-2 9-1 15,2-1 3 1,0-7-1-16,0 9 23 16,0 4-27-1,19-8-1-15,6 3-2 16,20-9-1-16,17 0 2 15,13-2 0 1,9-2-1-16,5-9-3 16,168-10 11 15,-197 20-21-31,37 6-12 15,-66 0-10-15,-2 0-16 16,-17-7-22-16</inkml:trace>
  <inkml:trace contextRef="#ctx0" brushRef="#br0" timeOffset="3415.3406">7955 9172 75 0,'-7'-9'166'15,"7"26"-31"1,2 23-57 15,0-6-43-31,1 11-3 16,-1 16-4-16,0 4-4 15,6 19-7-15,2 12-3 16,1 3-3-16,-1 3-2 15,2-1 0 1,3 96 1 0,-3-12-8-1,-6-44-18-15,-1-93-2 16,-1-20-10-16,4-4-13 15,-6-25-13 1</inkml:trace>
  <inkml:trace contextRef="#ctx0" brushRef="#br0" timeOffset="4015.4006">8589 9498 110 0,'-6'-16'93'16,"14"9"-13"-1,5-17 69 1,1 10-109-16,7-7-3 16,8-7-6-16,-2 0-2 15,12 5-5 1,46-8 12-1,-3 21-12 1,-47 21-14-16,7 3-3 16,-7 6-1-16,-6 10-2 15,-6 4 2 1,22 59 3-1,-28-33-4-15,14 153 9 32,-33-133-9-32,-3 3-1 15,-13 81 1 1,-71 53-1-1,48-163-4 1,-1-3-1 0,-61-6-5-1,4-79-10-15,6-50-6 31,41-15 7-15,89-43 10 15,38 77 8-15,-24 47 1-1,59 11 5 1,-1 39-1 0,-18 36-5-16,-49-23-5 15,-9-4-7 1,21 24-36-1</inkml:trace>
  <inkml:trace contextRef="#ctx0" brushRef="#br0" timeOffset="4391.4382">9648 9535 222 0,'0'6'83'0,"0"-1"-11"16,6-5 0-16,-6 8-38 15,4 12-3 1,10 3-3-16,-5 8-4 16,5 9 0-16,-2 5-5 15,1 11-3 1,30 60 11-16,-18-52-14 15,35 52 9 17,58 39 2-17,-68-105-18-15,-3-13-1 16,44 17-2-1,-2-24-17 1,-46-25-3 0,13-43-54-16</inkml:trace>
  <inkml:trace contextRef="#ctx0" brushRef="#br0" timeOffset="4615.4606">10363 9602 88 0,'-60'20'102'15,"60"-20"-15"1,-2 1-2-16,-6 9-2 16,-11 13-30-16,-12 17-8 15,-13 8-9-15,-13 14-7 16,-12 17-7-16,-1 4-5 15,-17 0-2-15,19-2-5 16,-8-7-5-16,-1-10-4 16,15-4-10-1,-21 18-39-15,54-56 2 16</inkml:trace>
  <inkml:trace contextRef="#ctx0" brushRef="#br0" timeOffset="5248.5239">11330 9450 97 0,'-8'9'93'0,"8"-9"-10"15,0 0-5-15,0 0-2 16,-4 9-31-16,2 32-5 15,-2 2-7 1,-7 7-6-16,-5 12-5 16,12 4-4-1,6 4-6-15,-2 9-2 16,2 3-3-16,6 78 0 15,2-84-6 1,1-1-1-16,-1-13-3 16,-2-7-5-16,3-11-5 15,-7-18-6-15,-4-3-13 16,0-15-14-16</inkml:trace>
  <inkml:trace contextRef="#ctx0" brushRef="#br0" timeOffset="5471.5462">10913 10089 97 0,'-4'-2'95'16,"12"-3"-11"-16,2-9-3 16,5 4-1-16,14-3-31 15,4-4-7-15,14-3-6 16,17 3-7-16,11-3-9 15,5 9-8 1,1 6-4-16,2 4-5 16,3 4-5-16,-3 1-9 15,-8 7-13 1</inkml:trace>
  <inkml:trace contextRef="#ctx0" brushRef="#br0" timeOffset="6048.6039">12688 9321 88 0,'40'-20'99'0,"-40"20"-17"16,0 0-4-16,2 0-1 15,-2 0-28-15,-4 0-7 16,4 9-6-16,-13 5-6 15,7 16-5 1,-33 55 10-16,14-29-22 16,-4 15 0-16,-2 11-4 15,6 2-1 1,-6 3-1-16,6 7 0 15,5-13-4 1,9 3 0-16,7 4-1 16,15-6 0-16,5-6 0 15,3-9-1-15,10-2-1 16,14-17 0-16,11-17 1 15,-3 2-1-15,11-15 0 16,-2-16 0-16,-2 2-1 16,-4-22 1-16,-4-5-3 15,-9-10 2-15,-8-3-2 16,-8-7 1-1,-19 3 1-15,-4-2 0 16,-14-5 1-16,-13-4 1 16,-54-22 2-1,28 55-1-15,5 10 2 16,-16 11 0-16,15 12 1 15,14 9-1-15,0 5-2 16,14 7-2-16,6 4-3 16,7 7-5-16,23-2-6 15,6-7-7-15,12-8-10 16,14-8-10-1,5-16-15 1</inkml:trace>
  <inkml:trace contextRef="#ctx0" brushRef="#br0" timeOffset="6383.6374">13660 9620 88 0,'-15'-3'95'16,"-9"-5"-15"-16,5 8-3 15,9 0-3 1,-23 7 3-16,18 0-45 16,9 6-7-16,4 13-4 15,10 4-2 1,5 2 0-16,-3 4-3 15,44 63 15 1,-15-48-19-16,-2 0-2 16,11 1-1-16,-1 0-3 15,38 34 0 1,-42-41-5-1,-5-8-5-15,5-6-7 16,-8-13-5-16,-12-1-12 16,4-10-14-16</inkml:trace>
  <inkml:trace contextRef="#ctx0" brushRef="#br0" timeOffset="6714.6705">14226 9673 142 0,'-24'19'105'0,"5"-19"-7"16,9 0-6-16,-13 4-6 15,-4 18-39-15,-12 3-9 16,-13 9-7-16,2 2-7 15,-7 9-5-15,5 6-1 16,-14 11-4-16,-2 1-1 16,-1 7-3-16,1 4-1 15,2 7-3 1,-33 52 2-1,55-75-7 1,11-13-5-16,8-17-6 16,5 1-8-16,5-13-10 15,5-10-17-15</inkml:trace>
  <inkml:trace contextRef="#ctx0" brushRef="#br0" timeOffset="9303.9294">15183 9715 78 0,'-35'-8'89'16,"35"8"-12"-16,0 0-7 15,0 0-2-15,0 0-30 16,0 0-5-1,0 0-1-15,15 6-3 16,16-1-3 0,68-3 19-16,-33-9-24 15,4 3-8-15,-1-1 0 16,7 2-1-16,15-3-2 15,-19 1-2 1,-12 7-2-16,0 2-3 16,-14-2-6-16,-5-2-8 15,-10 6-7-15,-20 8-12 16,-7-2-16-16</inkml:trace>
  <inkml:trace contextRef="#ctx0" brushRef="#br0" timeOffset="9567.9558">15254 10178 88 0,'-19'2'93'16,"17"-2"-17"-16,2 0-3 15,2 0 3 1,0 0-29-1,15 0-2-15,12 0-2 16,6 0-5-16,10-3-8 16,15-11-10-16,4 5-4 15,2-1-6-15,-1 6-5 16,15-2-4-16,-18-4-8 15,2 7-12 1,-8-8-18-16</inkml:trace>
  <inkml:trace contextRef="#ctx0" brushRef="#br0" timeOffset="9909.99">16864 9836 110 0,'-25'-3'86'15,"23"3"-13"-15,6 0-6 16,-4 0 1-16,0 0-38 15,13 0 6 1,12 0 1-16,16 0-4 16,15-3-1-1,90-10 18-15,-69 2-35 16,4 5-5-16,-13 5-2 15,-10 2-2 1,-3 5-6-16,-11-1-6 16,-7-5-8-16,-12 0-14 15,-4 2-18-15</inkml:trace>
  <inkml:trace contextRef="#ctx0" brushRef="#br0" timeOffset="10512.0502">18605 8968 108 0,'-29'0'93'0,"29"0"-7"15,0 0 1 1,0 0-7-1,-2 1-36-15,-9 8-5 16,3 5-10-16,-11 8-10 16,1 1-7-16,-7 10 0 15,0 12-2-15,-2 3 0 16,0 8-1-16,7 12 0 15,-1-1-3-15,3 6 0 16,5-5-1 0,7 65 7-16,12-66-7 15,7-4 1-15,-1-10 0 16,13-2-2-1,8-3-1-15,6-3-1 16,2-9 0-16,3 3-1 16,8-5 0-16,3-11 0 15,-1-4 0-15,-4-9-1 16,-5-14 0-16,1-2 0 15,1-11-1-15,-5-2 0 16,-14-10-1 0,-5-6-2-16,8-41-3 15,-51 39 3-15,1 3 2 16,-12 3 2-1,2 5 2 1,-12 12 1-16,-1 12 1 16,1 4 1-16,6 16-1 15,4 15-1-15,8-2 0 16,9 8-6-16,3 7-8 15,9-12-12-15,8 2-13 16,7-14-22-16</inkml:trace>
  <inkml:trace contextRef="#ctx0" brushRef="#br0" timeOffset="11145.1135">19549 9363 102 0,'11'6'92'16,"-9"-7"-13"-16,-2 1-7 15,0 0-4-15,6 3-31 16,0 6-3-16,11 11-3 16,1 21-4-16,7 7-2 15,4 3-3-15,6 20-7 16,0-3-4-1,-2 11 1 1,46 72 9-16,-38-82-11 16,19 6-1-1,-12-12-2-15,6-5-3 16,-3-12-3-16,1-8-4 15,-17-17-5-15,-4-11-8 16,-2-7-10-16,-10-19-14 16,1-12-17-16</inkml:trace>
  <inkml:trace contextRef="#ctx0" brushRef="#br0" timeOffset="11417.1407">20325 9547 94 0,'-9'-52'91'0,"1"53"-12"15,4 10-4 1,-2-3-3-16,-15 12-30 16,-10 14-3-16,-12 8-5 15,1 5-7-15,-3 4-4 16,-7 3-4-1,-2 8-6-15,7 5-6 16,-5 7-1-16,7-10-3 16,1 1-3-1,11-5-4-15,-21 38-17 16,38-62-2-16,6-7-15 15</inkml:trace>
  <inkml:trace contextRef="#ctx0" brushRef="#br0" timeOffset="11897.1887">21261 9095 97 0,'0'-11'88'0,"0"11"-15"16,-4-6-1 0,-2 6-1-1,4 0-34-15,0 0-5 16,-11-3-4-16,9 6-1 15,-2 11-5-15,2 6-5 16,8 12 2-16,-2 10-3 16,0 13 0-16,2 27-2 15,6-6 0-15,11 4-3 16,-6 10 0-1,3 79 5-15,-14-88-12 16,-6-4-1-16,2-5-3 16,0-15-3-1,0-6-6-15,0-17-4 16,0-6-8-16,-4-12-11 15,2-13-15-15</inkml:trace>
  <inkml:trace contextRef="#ctx0" brushRef="#br0" timeOffset="12135.2125">20860 9751 88 0,'-39'10'176'0,"39"-10"-100"15,0 0-1-15,-2 0-33 16,2 0-3-1,0 0-6-15,12-7-3 16,13-4-6-16,80-11 14 16,-22 8-25-1,10 2-7-15,4-4-4 16,0 10-7-16,-8-5-10 15,-6-7-11-15,-9 2-21 16</inkml:trace>
  <inkml:trace contextRef="#ctx0" brushRef="#br0" timeOffset="13008.2998">22824 8924 78 0,'-40'0'93'0,"30"0"-13"16,-4 0-9-16,-3-1-1 15,-12-6-27-15,-6 7-7 16,0 5-3-16,-8 4-7 15,-3 5-4-15,9 5-5 16,0 7-5 0,-19 21 2-16,41-19-10 15,9 6 3-15,12-2-2 16,15 6 2-16,4 2 0 15,10 11 3 1,58 17 7 0,-45-21-10-16,-1-5 1 15,-4-2-3-15,3 11-1 16,-9-4-1-16,0-2-1 15,-4 1-1-15,1 1 0 16,-12-1 1-16,-5 2 0 16,-7 2 2-16,-6-7 0 15,-2 5 0-15,-8-1 0 31,-19 24 1-31,1-37-4 16,-16-7-1 0,7-4 0-16,-8-18 1 15,-1-10 0-15,1-3-1 16,6-15 2-16,-2-3 0 15,8-10 0-15,6 2-1 16,9-2 0-16,7-6-1 16,7-3 0-16,3 0-1 15,5-1 1 1,10-4-1-16,38-54 1 15,-21 64 0 1,3-8 0-16,-3 3 1 16,2-6-1-16,2 3 0 15,-2 4 0-15,1 2 0 16,-3 5 0-16,4 2-1 15,-12-1 2-15,-6 3-2 16,-5 9 1-16,1 0 0 16,-7 1 1-16,-6-3 1 15,-2 7-1 1,-29-32 2-16,13 26-2 15,-9-3-1 1,-8 7 0 0,-4 3 0-16,0 1 0 15,-7 10 0-15,-3 4 0 16,2 3-1-16,7 6-6 15,5 3-6-15,5 2-8 16,-1 8-15-16,8-2-22 16</inkml:trace>
  <inkml:trace contextRef="#ctx0" brushRef="#br0" timeOffset="34456.4444">6654 11699 105 0,'0'-15'93'0,"0"16"-14"16,0-1-2-16,0 0-4 15,0 0-34-15,0 0-7 16,0-1-4 0,0-4 16-16,0 5-29 15,-2-12-4-15,2 12 2 16,0-6-2-1,-8-5-2-15,-4-3-1 16,-7 5-2-16,-12 9 1 16,-12 0-5-16,-3 6 2 15,-12 2-4 1,2 10 1-16,7 13-1 15,1 6 0-15,11-1 0 16,12 7 0 0,9-5-1-16,1 19 1 15,15-34 0-15,21 0 0 16,10-4 0-16,10 1 1 15,9 0 1 1,53 25 3 0,-43-17-3-16,-4 3 1 15,0 3-1-15,-3 0-1 16,1 11 2-16,-4 2-2 15,-7 3 2-15,-1-2 0 16,-1 4-1-16,-12 0 1 16,-6 5-2-16,-11 0 0 15,-8-6 1 1,-16 52-2-16,-3-66 1 15,-10-5-1 1,-6-8-1-16,3-12-2 16,-10-12 0-16,5-9-1 15,2-7-1 1,6-18 0-16,3-5 0 15,3 2 3-15,7-11-1 16,5-6 2-16,12 1 0 16,3-4 2-16,8-4 2 15,5 4-1-15,6 1 2 16,0 2 0-16,-2 1 1 15,-3 2-2 1,-5 5 1-16,-1 1-1 16,-1 0 1-16,-1 7-1 15,-7 4 0-15,-1 0 0 16,-2 8-1-16,-2 1-1 15,-4-3 1-15,0-3-1 16,-2 5 0-16,-9-4-1 16,-3 7 0-16,-7 6 0 15,-6-2 0-15,-8 10 0 16,-44-5-3-1,42 17-1 1,6 2-4-16,2 10-7 16,-2 4-7-16,6 14-13 15,10-2-16 1</inkml:trace>
  <inkml:trace contextRef="#ctx0" brushRef="#br0" timeOffset="37256.7244">9912 11476 88 0,'2'2'85'0,"-4"-10"-12"16,2 8-9-16,0-3 1 15,0-5-32 1,0 3 2-16,0-10 31 15,0 15-38-15,0 0-7 16,0 0-5 0,0 2-7-16,0 18-2 15,0 12-1-15,-4 9 0 16,4 5-1-16,0 10 0 15,0 15 0-15,0 5-1 16,0 6-1-16,0-1-2 16,2 91 6-1,-2-90-4-15,4 5 0 16,9-3 2-1,38 55 0-15,-20-74-4 16,4-1 0 0,48 32 0-1,-39-68 0 1,3-5-1-16,-4-7 1 15,5-4 1-15,8-6-1 16,-11-10 0-16,9 1 2 16,-8-22-2-16,-9-6 1 15,2 1-1-15,-6-13 1 16,-4 9 0-1,-6-10-2-15,-3-47 2 16,-32 48-1-16,-4 1-1 16,-1 3 0-1,-14 5 1-15,-14 4-1 16,-1 7 0-16,1 11 0 15,-3 9 0-15,9 9 0 16,2 8 0-16,3 9 1 16,10 8 1-16,5 3-1 15,7 0 2-15,5 13-1 16,9-2 0-1,5 4-1-15,11 44-13 16,1-52-6-16,8-7-16 16,-2-11-16-16</inkml:trace>
  <inkml:trace contextRef="#ctx0" brushRef="#br0" timeOffset="37904.7892">11115 11879 71 0,'-6'-11'90'16,"6"11"-16"-16,0 0-3 15,0-7-4 1,4 2-30-16,4-20 23 16,5 22-38-16,-7 12 0 15,4 12-3 1,7 10-1-16,2 4-2 15,7 16 0-15,-9 8-4 16,4 10-3-16,10-1-2 16,-11 2 0-16,7 12 2 15,-2-3-1-15,20-6 0 16,-7-1-1-16,1-11-2 15,6-10-3-15,1-4-2 16,1-9-2-16,-1-11-4 16,4-10-5-1,-7-17-7-15,-6-3-12 16,-12-21-14-16</inkml:trace>
  <inkml:trace contextRef="#ctx0" brushRef="#br0" timeOffset="38240.8228">11768 11844 84 0,'0'-17'89'16,"-10"17"-13"-16,8 0-7 15,-6 6 0 1,-9 26 6-16,-12 1-39 16,0 10-6-16,0 10-1 15,-8 12-4 1,-10 13-6-16,3 1-7 15,-3 18-1-15,-7 15-3 16,4-16-4-16,3-8-2 16,8-8 0-1,1-11-1-15,1-11-4 16,10-12-1-16,9-1-7 15,3-15-6 1,5-7-10-16</inkml:trace>
  <inkml:trace contextRef="#ctx0" brushRef="#br0" timeOffset="42777.2764">8118 12385 97 0,'-39'4'86'16,"36"-7"-12"-16,-3 3-8 16,-4 0 2-1,2 0-35-15,1 3 1 16,1-9-6-16,2 8-4 15,4-1-3-15,4 2-3 16,5 2-5-16,11 7 1 16,15-4 0-16,15 1 2 15,14-5-3 1,17-8 0-16,20-10-5 15,-8 1 0-15,6 0-3 16,-4 2-2-16,-14 5-3 16,-7 0 0-16,-12 6 1 15,-10 0-1-15,-6 0 1 16,-13-5-2-16,-9 7-4 15,-5 7-7-15,-13-3-9 16,-2 7-18 0</inkml:trace>
  <inkml:trace contextRef="#ctx0" brushRef="#br0" timeOffset="43490.3477">13069 12051 78 0,'-29'-10'89'16,"27"10"-13"-16,2 0-5 15,0 0-3-15,0 0-30 16,0 0-3 0,0 0-2-16,4 0-4 15,43 0 17 1,-3-5-27-16,14 3-5 15,8-5 0-15,2-1-2 16,13 5 1-16,6-2-1 16,-1 5-3-16,-1 2 1 15,-21 8-4-15,-2 1-4 16,-16 0-2-1,-11 0-5-15,-12-3-7 16,-3 6-7-16,-20 4-70 31</inkml:trace>
  <inkml:trace contextRef="#ctx0" brushRef="#br0" timeOffset="43744.3731">13137 12453 105 0,'-2'32'94'16,"4"-32"-10"-16,2 0 0 16,11-6-1-1,55-20 15-15,-14 14-59 16,12-4-7-1,8 4-11-15,1 1-7 16,1 6-4-16,-14 2-7 16,3 5-7-16,-16 4-11 15,-5 9-11-15,-5-5-20 16</inkml:trace>
  <inkml:trace contextRef="#ctx0" brushRef="#br0" timeOffset="44449.4436">14832 12529 84 0,'-14'-23'85'15,"16"23"-13"-15,-4 0-9 16,4 0-1-16,-2 0-29 15,14 0 4 1,13 0-1-16,72-14 35 16,-33 1-41-16,9 2-7 15,7-4-6 1,9-1-2-16,-2 4-5 15,0 0-3-15,-19 1-2 16,-1 11-3-16,-16 0-7 16,-11 7-4-1,-11 3-11-15,-6-2-13 16,-5-1-16-16</inkml:trace>
  <inkml:trace contextRef="#ctx0" brushRef="#br0" timeOffset="45137.5124">16661 11690 84 0,'19'-1'95'16,"-19"1"-17"-16,0 0-8 15,0 0-1-15,0 0-32 16,0 0-4-16,-4 7-3 15,-6 20-3-15,-7 10-3 16,3 8-4-16,-5 11-3 16,-6 1-5-1,2 13-2-15,3 1-2 16,-1 4-2-16,7 4 1 15,-1 3 0 1,11-3-2-16,4 88 8 16,10-88-8-1,13-12 1-15,4-10-2 16,18-9 0-16,3-9-1 15,20-9-1-15,-8-13-2 16,15-5 1-16,-3-18 0 16,-10-3 0-16,-2-10-1 15,-2-12 0-15,-7-9 0 16,-13 1 0-1,-7-8 0-15,4-46 0 16,-33 55 0 0,-23-37-2-1,-4 47 1-15,-12 8 1 16,-8 11-1-16,-5 10 1 15,9 9 0-15,-7 7 0 16,-1 8 0-16,13 13-1 16,8 4 1-1,11 3 0-15,0 3 0 16,15-4-1-1,13 7 0-15,20 25-15 16,-2-47 0 0,8-6-11-16,-6-9-12 15,4-10-15-15</inkml:trace>
  <inkml:trace contextRef="#ctx0" brushRef="#br0" timeOffset="45490.5477">17693 12009 81 0,'-23'-23'94'16,"23"23"-12"0,0-6-7-16,2 6 36 15,-2 0-79-15,9 0-4 16,-5 12-6-1,2 12-3-15,2 5-1 16,7 11 3 0,3 9-2-16,3 6-4 0,12 3 0 15,2 8-3 1,7-5 0-16,7 2-1 15,-1-7-3-15,-1-2-1 16,3 5-2-16,-3-18-1 16,3-16-4-1,37 7-11-15,-52-26-5 16,-4-10-10-16,-10-9-13 15,-7-15-15 1</inkml:trace>
  <inkml:trace contextRef="#ctx0" brushRef="#br0" timeOffset="45759.5746">18448 11960 105 0,'-13'-14'91'0,"11"14"-11"15,-2 3-4-15,0 6 0 16,-52 25 4-1,21 4-47-15,-13 10-5 16,-3-2-7-16,-13 10-4 16,-3 9-6-1,-3 6-2 1,-2 7-2-16,6 3-3 15,-1 4 0-15,3-9-3 16,13-11-1-16,1-5-5 16,13-7-8-16,12-19-9 15,0-9-17-15</inkml:trace>
  <inkml:trace contextRef="#ctx0" brushRef="#br0" timeOffset="46465.6452">19396 11692 75 0,'0'14'88'15,"0"-14"-15"-15,0 0-4 16,0 0-2 0,-4 4-30-1,4 15-1-15,0 32 28 16,-2-9-35-1,-2 9-7-15,-4 8-2 16,6 11-6-16,0 7-3 16,6 83 1-1,6-79-9-15,-2-1-1 16,5-2-1-16,1-10-1 15,1-1-2-15,-3-18-4 16,-4-10-6-16,3-10-8 16,-9-2-12-1,4-16-14-15</inkml:trace>
  <inkml:trace contextRef="#ctx0" brushRef="#br0" timeOffset="46745.6732">18989 12386 94 0,'-41'3'89'16,"41"-3"-15"0,0 0-5-16,0 2 0 15,2 1-30-15,23-1-3 16,8-1-1-16,8-2-3 15,17-10-6 1,97-23 10-16,-74 17-24 16,1 3-4-16,-1 0-2 15,-3 3-2 1,-1 5-4-16,-9-4-5 15,-10 3-11-15,-8-3-12 16,-5-4-16-16</inkml:trace>
  <inkml:trace contextRef="#ctx0" brushRef="#br0" timeOffset="47657.7644">20573 11605 97 0,'-15'14'95'16,"11"-14"-11"0,4 0-6-16,-6 0-5 15,2-5-34-15,-11 5-6 16,-3 11-10-1,-5 8-5-15,-6-9-4 16,4 14-3-16,9 5-2 16,1-6-3-16,9 7 1 15,2-2-2-15,14-5 0 16,5 5 2-1,7 1-1-15,49 32 7 16,-34-33-8-16,2 3-1 16,2-2-1-1,-1 5-1-15,-3 0-1 16,-4-1 0-16,-4 0 0 15,0 5 0-15,-4 1 1 16,-5 3-1-16,-1-2 1 16,-9 1 1-1,3 39 6-15,-13-39-4 16,-9-12-1-16,-1 2-2 15,-6-3 1-15,-5-16-2 16,-8 5-1 0,-39-32-1-16,28 2 1 31,1-19-3-31,2 4 2 15,8-3-3-15,4-2 2 16,5 9-2-16,9-6 3 16,9-2 0-16,4 1 1 15,4-4 1-15,7 3 4 16,10-5-1-16,-1-2 2 15,5 5 0-15,6 0 0 16,-2 0-2-16,2 6 0 16,-6-6-2-1,23-33 0 1,-27 33 0-16,-3-5-2 15,5-3 0-15,-8 2 0 16,-3 6 0-16,-2 4 1 16,-1 7-1-16,-3-8 2 15,-6 12 0-15,-6-2 0 16,2 2 1-16,-2 4 0 15,-5 2 0-15,-7 1-1 16,-3-10 0-16,-3 10 0 16,-1 2-1-1,-6 4 0-15,-4 3 0 16,-4 6 0-1,-3 3-1-15,1-2 1 16,-2 3-1-16,4 13 0 16,-5 4-2-16,13 0-6 15,-2 3-4-15,9 4-9 16,3 6-14-16,4 2-18 15</inkml:trace>
  <inkml:trace contextRef="#ctx0" brushRef="#br0" timeOffset="59505.9491">9348 13380 71 0,'0'-14'88'15,"0"14"-19"-15,2-5-4 16,4 4-2-16,-6-2-35 16,4 1-2-1,2 4 18 1,-4 4-26-16,3 3 1 15,1 10 1-15,8 54 18 16,-16-21-20 0,2 15-4-1,13 3-5-15,3 0-2 16,-8 6-1-16,-1-3-3 15,7-5-1-15,-4-6-2 16,1 3-3-16,-3-14-4 16,-2-11-6-16,-6-9-10 15,0-9-11-15,4-10-14 16</inkml:trace>
  <inkml:trace contextRef="#ctx0" brushRef="#br0" timeOffset="59752.9738">9011 13958 78 0,'6'-23'91'16,"-6"23"-16"-16,0 0-7 16,0 0-4-16,2 0-27 15,4-11-3-15,13 3-2 16,2-2-1-16,5-1-3 15,14-11-6-15,3-1-2 16,11 0-8 0,12 1-3-1,2 2-6-15,54-13-13 16,-66 32-10-1,-15 7-17-15</inkml:trace>
  <inkml:trace contextRef="#ctx0" brushRef="#br0" timeOffset="60273.0258">10390 13330 81 0,'-27'24'90'16,"27"-24"-14"-1,4 0 64-15,-4 3-105 16,0 11 1 0,0 15-5-16,-4 7-5 15,0 4-4-15,2 14-7 16,-11 10-5-16,5-4-2 15,-7 13-4-15,1 5 0 16,6 6 0-16,2-4-1 16,8-5 1-1,4-12-1-15,14-4 1 16,3-17-4-16,16-9 1 0,7-7 0 15,-3-9 0 1,11-22-1 0,-8 1-2-16,-3-13 0 15,-8-13-2-15,15-37-3 16,-44 38 5-1,-6 4 1-15,-4-4 1 16,-13 1 1-16,-8 11 0 16,-6 4 2-16,-4 1-1 15,0 13 1-15,0 7-1 16,4 3-1-16,10 11 0 15,3 1 0-15,5 7-1 16,5-4-5 0,20 5-4-16,5 15-41 15,6-24 6-15</inkml:trace>
  <inkml:trace contextRef="#ctx0" brushRef="#br0" timeOffset="60554.0539">10995 13741 123 0,'19'-14'95'0,"-21"19"-12"16,2-3-10-16,2 5 0 15,-2 4-36-15,2-11-4 16,8 17-6-16,7 2-3 15,14 9-4-15,2 1-5 16,2 5-6 0,11 7-2-16,42 53 1 15,-48-46-6 1,3 0-4-16,5-9-5 15,-21-10-5-15,4-2-10 16,-11-9-14-16</inkml:trace>
  <inkml:trace contextRef="#ctx0" brushRef="#br0" timeOffset="60788.0773">11498 13780 121 0,'-19'59'96'0,"15"-59"-7"15,-4 9-5-15,-7 11-5 16,-10 13-38 0,-6 12-7-16,-8 14-11 15,-4 6-8-15,-7 2-8 16,7 2-5-16,8-16-7 15,8-2-14-15,2-7-18 16</inkml:trace>
  <inkml:trace contextRef="#ctx0" brushRef="#br0" timeOffset="61441.1426">16198 13315 78 0,'-10'34'87'15,"10"-34"-16"-15,0 0-2 16,-2 12-6-16,2 12-33 16,0 27 0-16,0 8-6 15,0 12-4-15,0 4-3 16,0 0-4-16,0 11-4 15,0-4-5 1,0-3-3-16,0-9-6 16,0-10-9-16,-2-7-7 15,-2-14-10-15</inkml:trace>
  <inkml:trace contextRef="#ctx0" brushRef="#br0" timeOffset="61673.1658">15692 13980 102 0,'-4'-31'94'16,"10"31"-13"-16,4 0-4 16,11-3-3-16,12-2-34 15,15-1-5-15,16-26-10 16,4 1-3-1,4 10-10 1,-6-2-5-16,3 11-6 16,-7-2-9-16,0 11-9 15,-2-8-15-15</inkml:trace>
  <inkml:trace contextRef="#ctx0" brushRef="#br0" timeOffset="62210.2195">17205 13304 71 0,'0'5'88'16,"0"-5"-12"-1,-4 1 62-15,-2 4-101 16,-2 4 0-1,-5 11-6-15,-3 2-4 16,1 8-4-16,-3 10-3 16,-3 6-5-1,8 10-2-15,3 0-6 0,-15 11 0 16,23 1-4-1,0 2 0-15,4-4 3 16,0-7-3-16,9 0 0 16,3-14 1-1,9 0-2-15,51 19 1 16,-41-47-3-16,9-10 0 15,5-7-1 1,-5-7-2-16,-1-12-1 16,-12 5 0-16,-2-11 0 15,-9 4-1-15,-7-3 1 16,-7-5 5-16,-12 1 1 15,-11 3-1-15,-8-1 2 16,0 15 0-16,-12 8 0 16,-4 11-2-16,1 4 0 15,11 5 0-15,4 11-1 16,2-2-1-1,13-1-3-15,6-3-5 16,12 1-6-16,2-10-12 16,5-7-14-16</inkml:trace>
  <inkml:trace contextRef="#ctx0" brushRef="#br0" timeOffset="62522.2507">17749 13493 130 0,'-13'5'97'0,"13"-5"-12"16,0 0-7-16,0 14-3 16,0 18-12-1,0 4-37 1,3-2-5-16,-1 10-5 15,12-4-1-15,1 13-4 16,7-2-2-16,7 1-1 16,4 0-2-16,-2-3-1 15,4 5-2-15,7-12-2 16,3 0-2-16,-5-6-4 15,-5-10-8-15,4-9-6 16,-8-17-14-16,-10-3-17 16</inkml:trace>
  <inkml:trace contextRef="#ctx0" brushRef="#br0" timeOffset="62785.277">18204 13506 146 0,'-21'6'106'16,"6"16"-9"-16,3-1-10 16,-11 13-5-16,-8 18-42 15,-14 6-8-15,-1 11-9 16,-9 13-6-1,7 8-4-15,-47 80 3 16,56-92-11-16,6-13-6 16,8-14-8-1,8-12-7-15,3-14-11 16,3-16-20-16</inkml:trace>
  <inkml:trace contextRef="#ctx0" brushRef="#br0" timeOffset="64171.4156">10330 15366 84 0,'0'-8'87'16,"-2"2"-14"-16,-5-2-4 15,5 7-3-15,-8-7-32 16,-4 0-1-16,-11 5-4 15,6 11-4-15,-6 4-4 16,3 7-4-16,1 6-5 16,2 3-4-16,7 1-4 15,10-4 2 1,10 20 0-16,9-22-3 15,14-6 1 1,16 2 2-16,13-4 0 16,8-4 2-16,5 8-1 15,-9 10-2-15,0-1 1 16,-6 8-5-1,4 7 1-15,-11 10 0 16,-7-2 1-16,-5 8-1 16,-10 3 3-16,-8-3-3 15,-13 3-1-15,-8-3 0 16,-4-5-1-16,-4-10 0 15,-5-12-1-15,-22-15 0 16,2-9-1 0,-2-11-3-16,-2-14 1 15,14-14 0-15,6-6 0 16,5-13 1-16,12-4 2 16,4-10 1-16,-2-3 0 15,2 2 0-15,3-12 0 16,5 12 0-16,-6 0 1 15,7-2 2-15,-5 8-1 16,-10 3 3-16,-2-3 0 16,4 16 2-1,-42-25 2 1,-5 43-6-16,3 6-1 15,-14 8-1 1,3 5-4-16,1 6-2 16,10 2-2-16,7 5-6 15,12 9-5-15,11 4-7 16,10-1-8-16,14 4-8 15,7 2-9-15</inkml:trace>
  <inkml:trace contextRef="#ctx0" brushRef="#br0" timeOffset="64458.4443">11322 15321 97 0,'10'9'86'0,"-10"-9"-11"16,0 0-1-16,9 0 1 15,1 0-34-15,9 0-1 16,14 0-4-16,2-6-6 16,18 2-8-16,1 0-6 15,2 3-5-15,2 1-4 16,4 1-4-1,-6 4 0-15,-7 9-2 16,34 0-10 0,-56-9-4-16,-11-1-11 15,-7-1-19 1</inkml:trace>
  <inkml:trace contextRef="#ctx0" brushRef="#br0" timeOffset="64689.4674">11390 15844 121 0,'-37'34'101'0,"35"-30"-11"16,2-4-5-16,0 0-4 15,8-4-35-15,11-9-9 16,20 1-7-1,87-24 5-15,-58 25-27 16,-10 7-8 0,4-6-10-16,-14 9-11 15,-5 9-19-15</inkml:trace>
  <inkml:trace contextRef="#ctx0" brushRef="#br0" timeOffset="65730.5715">13331 15202 78 0,'-8'20'89'0,"8"-20"-15"0,-6 0-5 15,-2 0-4-15,-9 0-29 16,-6 12-3 0,-12 4-5-16,-4 13-2 15,0 7-4 1,1-2-5-16,-15 30 7 15,36-29-15 1,17-4-3-16,4-7 0 16,13-7 0-16,12-7-1 15,10 3-1-15,13-2 1 16,6-4-2-16,4 14 1 15,-5-6 1-15,5 2 1 16,-4 10-1-16,-6 4 2 16,2 3 0-16,-15 9-2 15,-8-1 1 1,0 8 0-16,17 33 4 15,-36-44-7-15,-12-3-1 16,0-7-1 0,-27 4-1-16,2-12 0 15,5 0 0-15,-20-6 0 16,-3-9 0-16,-3-6-1 15,5-12-1 1,4 1 1-16,4-11-3 16,6-6 2-16,4-1-1 15,9-15 1-15,12 1 1 16,4 7 2-16,2 1 1 15,8-10 2-15,13 1 0 16,0 3 1 0,14-1-1-16,-6-3 0 15,13 11-1-15,1-11 1 16,7 4 0-16,-15 1-1 15,-1 0 1-15,-7 4 0 16,2-3 0-16,-15 5-2 16,1 0 0-16,-3 3 0 15,-1 3-1-15,-17 3 0 16,2 1 0-16,-6 0 0 15,1 7 1-15,-5-1 0 16,-9 1-1 0,-3 10 1-16,-11 3-1 15,0 2-1 1,-7 4 1-16,-5 5-1 0,-9 1 0 15,0 0 0 1,5 3 0-16,1 1 0 16,5 8 0-16,3-3 1 15,7 5-3-15,-2-2-3 16,8-3-8-16,7 5-10 15,3 3-16-15</inkml:trace>
  <inkml:trace contextRef="#ctx0" brushRef="#br0" timeOffset="71995.1979">18241 15569 75 0,'20'-26'86'0,"-20"26"-14"16,0 0-8-1,0 0-6-15,0 0-34 16,0 0 0-16,3 1-4 16,-3 10 3-16,0 12-2 15,2 7 0-15,2 3 1 16,0 19-7-16,0 4-2 15,4 4-3 1,-1-4-3-16,3 8-2 16,4-5-1-16,1-10 0 15,12-10-2-15,0-3-1 16,1-11-1-1,3-8-1-15,0-8-5 16,7-18-42 0</inkml:trace>
  <inkml:trace contextRef="#ctx0" brushRef="#br0" timeOffset="72188.2172">18179 15106 94 0,'-19'-34'102'0,"19"34"-15"15,0-8-4-15,0 8-10 16,0 0-33 0,0 0-17-16,4 4-18 15,5 18-29 1</inkml:trace>
  <inkml:trace contextRef="#ctx0" brushRef="#br0" timeOffset="72620.2604">18646 15527 71 0,'12'0'92'0,"-12"0"-17"16,2 3-5-16,5 10-3 15,-5 4-29-15,16 14-5 16,-1 9-6-1,16 80 11-15,-21-54-27 16,-1-1-5-16,-1-9-2 16,-4 2-3-1,-2-20-1-15,-2-7 0 16,0-17 0-16,1-14-1 15,-3-28-2-15,4-14 0 16,6-10-2-16,-6-15 0 16,11 18 0-16,3-6 5 15,32-35 11 1,-21 58-2-16,-2 15 1 15,2 6 3 1,4 20-5 0,4-1 1-16,-4 15-3 15,25 35 2 1,-40-26-8-16,5 1-4 15,-4-12-8-15,-7 0-11 16,9-15-12-16,-5-12-15 16</inkml:trace>
  <inkml:trace contextRef="#ctx0" brushRef="#br0" timeOffset="72976.296">19839 15130 105 0,'31'-52'94'0,"-31"52"-16"15,0 0-3 1,-2-16-5-16,-2-1-32 15,-13-11 21 1,0 20-36-16,-7-2-5 16,-11 5-4-16,-1 5-4 15,-7 5 0-15,-2 13 1 16,3 4-2-16,-1 12 1 15,6 5 0 1,10 3-2-16,4 0-1 16,6 6 0-16,11-2-3 15,10 8-1-15,0 7-2 16,7-2 0-16,7 11-1 15,3-4 0-15,8 4 0 16,-8-8-1 0,-5 2-5-16,-3-10-5 15,-3-8-8-15,-4-8-7 16,-2-4-15-16,-10-17-9 15</inkml:trace>
  <inkml:trace contextRef="#ctx0" brushRef="#br0" timeOffset="73137.3121">19409 15749 84 0,'-8'-60'95'0,"8"60"-14"16,0-2-2-16,0-7 0 15,6-4-31-15,10-1-7 16,5-1-10 0,8 2-12-16,4 4-9 15,43 1-21 1,-38 4-14-16,5-1-12 15</inkml:trace>
  <inkml:trace contextRef="#ctx0" brushRef="#br0" timeOffset="73331.3315">20052 15441 102 0,'0'0'96'15,"0"0"-11"-15,0 4-2 16,0 7-3-16,0 3-33 16,0 9-8-16,0 11-8 15,6 0-7 1,0 13-10-16,11 4-6 15,22 62-3 1,-29-60-11-16,7-11-13 16,-9-5-18-16</inkml:trace>
  <inkml:trace contextRef="#ctx0" brushRef="#br0" timeOffset="73507.3491">20027 15020 110 0,'-17'-18'96'16,"7"18"-9"-16,10 0-8 15,0 0-8 1,-8 0-40 0,8 0-1-16,-6 3-43 15,6 9-16 1</inkml:trace>
  <inkml:trace contextRef="#ctx0" brushRef="#br0" timeOffset="73915.3899">20347 15355 94 0,'23'22'89'0,"-23"-21"-17"16,2 15-6-16,6 7-6 15,5 39-18 1,-1-14-27-16,-4 3-2 15,7 7-1 1,-1-12 0-16,-3 16 5 16,-3-48-11-1,-6-9-2-15,0-17-3 16,0-19-1-16,2-13-4 15,7-2-2 1,-1-7-2-16,2-3 1 16,7 2 2-16,0 9 7 15,1 11 9-15,1 6 8 16,-5 15 3-16,-3 9 2 15,5 10 0-15,7 16-7 16,-8 6-1-16,-3 3-5 16,9 7-4-16,-2 4-4 15,-9-6-7 1,1 3-10-16</inkml:trace>
  <inkml:trace contextRef="#ctx0" brushRef="#br0" timeOffset="74651.4635">21112 15233 110 0,'15'4'93'0,"-15"-4"-16"16,0 0-6-16,0 0-2 15,0 8-35-15,-2 11-4 16,-3 7-4-16,1 8-3 15,2 13-1-15,-4-1-4 16,6 5-5-16,0-3-2 16,2 2-1-1,8-5-4-15,9-15-2 16,8-1-2-16,8-12-2 15,-2 0-2-15,0-22-7 16,9-5-9-16,-9-9-16 16</inkml:trace>
  <inkml:trace contextRef="#ctx0" brushRef="#br0" timeOffset="74826.481">21114 14859 118 0,'-27'-18'99'16,"25"18"-10"-16,0-5-8 15,-2 10-10 1,0-5-14-16,4 0-47 16,0 7-16-1,8 9-16-15</inkml:trace>
  <inkml:trace contextRef="#ctx0" brushRef="#br0" timeOffset="75369.5353">22053 14841 94 0,'-11'-19'95'0,"11"19"-13"15,0 0-4-15,0 0-10 16,0 0-33-16,0 9-5 16,0 5-7-16,0 17-8 15,0 6 1-15,0 7-1 16,0 10 0-16,0 7-1 15,0 2-2 1,0 4 1-16,0-2-2 16,0 0-3-16,0-1 1 15,9 2-4-15,-5-12-2 16,8 8-1-16,9-9-2 15,4-9 0 1,8-4-5-16,-2-20-4 16,-2-6-7-16,-5-2-15 15,7-10-19-15</inkml:trace>
  <inkml:trace contextRef="#ctx0" brushRef="#br0" timeOffset="75618.5602">21736 15368 94 0,'-64'4'98'16,"52"-4"-13"-16,4 0-2 16,8 0-6-16,-2 0-31 15,2 0-9-15,10 0-5 16,15 0-9-16,14 0-6 15,17-11-2-15,14 4-5 16,9-10-4-16,-1 4-7 16,1 5-9-16,-9-4-15 15,-6 1-16-15</inkml:trace>
  <inkml:trace contextRef="#ctx0" brushRef="#br0" timeOffset="76035.6019">22625 15239 192 0,'0'0'75'16,"2"2"-3"-16,3 2-4 16,3-4-37-16,4-1-3 15,13 1-7-15,2-11-6 16,4-6-6-16,-2 0-4 15,-4 1-3-15,-5-4-2 16,-3 3 0-16,-9-5-1 16,-8 5 1-1,-4-12 1-15,-8 7 5 16,-38-3 14-1,13 22-7-15,4 8 2 16,0 3-3-16,0 7-2 16,-1 8-2-16,6 4-1 15,5 7 1-15,12-2-1 16,9 5 3-16,4 4-1 15,11-4 0 1,-1 0 0-16,13 0-2 16,8-2-2-16,6-3-2 15,7-4-3-15,3-5-7 16,-3-4-10-16,6-14-16 15,1-1-20 1</inkml:trace>
  <inkml:trace contextRef="#ctx0" brushRef="#br0" timeOffset="76866.685">23791 14763 99 0,'-16'-8'91'0,"20"10"-14"15,-6-2-5-15,-2 0-4 16,4 4-33-16,-5 3-4 15,-7 5-5-15,-7 5-4 16,-5 0-4-16,-9 6-6 16,0 7-4-1,-9 6-5-15,3-4-1 16,6-1-1-16,8 0-1 15,6 0 0 1,5-11 0-16,6 0 1 16,6-3-1-16,8 4 0 15,4-11 0-15,15 3 0 16,58 4 0-1,-32-16 0-15,3 6 1 16,-8-3 0-16,3 9 2 16,-10-2 2-1,3-1 1-15,20 26 14 16,-44-14-9-16,-7 3 0 15,-1 1 1 1,-6 5-2-16,-4-5-1 16,-8-1 0-16,-4 3 0 15,-9-3-2-15,-2-5-2 16,-12-3 1-16,-4-11-4 15,6 0-1-15,-5-12-4 16,3-5-6-16,8 1-5 16,5-7-7-16,13 6-8 15,3-3-13 1</inkml:trace>
  <inkml:trace contextRef="#ctx0" brushRef="#br0" timeOffset="77352.7336">24511 14859 78 0,'-13'-18'95'0,"13"18"-11"15,0 0-10-15,-2 3-1 16,-12 6-30-16,-5-9-6 15,-6 6-9 1,-4 14-8-16,-22 24 7 16,32-20-22-1,-8 7 0-15,-4 7-1 16,-10 31 3-1,28-30-4-15,11 3 0 16,9-2 0-16,7-1-2 16,-2 0-1-16,17-3 1 15,4-9-1-15,11-3 0 16,-5-7-1-16,0-9 1 15,3-4 0 1,-9-12 0-16,0-2 1 16,-6-4 1-16,-7-11 2 15,-11-5 3-15,-11 1 2 16,-5-8 2-16,-9-5-1 15,-3-5-1 1,-22 1-3-16,4 2-2 16,-7 1-2-16,7 12-2 15,-6 6-3-15,14 10-6 16,4 1-8-16,4 14-8 15,7-5-18-15</inkml:trace>
  <inkml:trace contextRef="#ctx0" brushRef="#br0" timeOffset="77762.7746">24936 14175 179 0,'0'0'78'0,"0"0"-8"16,0 0-1-16,0 3-32 15,-2 8-9-15,0 8 0 16,2 1-6-16,0 8-4 15,0 3-1-15,-4 16-3 16,0 13-4-16,-6 4-2 16,1 7 1-16,1-3 0 15,2 13-1-15,0-8 0 16,4 1-1-1,2 0 2-15,6 54 5 16,4-76-8-16,9 4-1 16,2-14-1-1,1-3-1-15,13-10-1 16,-4-4-3-16,-4-8-4 15,4-11-8-15,-2-6-11 16,4-6-13-16</inkml:trace>
  <inkml:trace contextRef="#ctx0" brushRef="#br0" timeOffset="77996.798">25577 15120 94 0,'13'10'112'16,"-13"-10"-9"0,0 0-5-16,4 2-5 15,-4-2-26-15,0 0-16 16,0 0-16-16,0 0-16 15,0 0-14-15,0 0-18 16,0 0-24-16</inkml:trace>
  <inkml:trace contextRef="#ctx0" brushRef="#br1" timeOffset="151122.8647">4897 17617 71 0,'13'-4'88'0,"-13"4"-15"16,0 0-7-16,0 0-7 15,0 0-34 1,0 0-7-16,0 0-7 16,0 0-24-1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2T18:02:03.018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2047 17487 175 0</inkml:trace>
  <inkml:trace contextRef="#ctx0" brushRef="#br0" timeOffset="398024.2662">10055 13672 88 0,'6'-11'97'0,"-8"11"64"16,2 0-86-1,-2 4-29-15,2 3-9 16,-2-1-11-16,2-2-7 15,0-4-10-15,-4-3-13 16,4 3-14-16,0 0-19 16</inkml:trace>
  <inkml:trace contextRef="#ctx0" brushRef="#br0" timeOffset="415990.0626">1617 6672 71 0,'-7'-4'84'16,"7"4"-17"-1,0 0-9 1,0 0-4-16,0 0-36 16,-2 0-3-16,2 0-3 15,0 0 3-15,0 0-1 16,0 0 5-16,0 0 0 15,0 0 0-15,0-6-1 16,0-15 1-16,0-12-3 16,4 10-1-16,3-8 0 15,9 0-3-15,11-3-2 16,2-2-2-16,2 8-1 15,6 8-1-15,-2 0 0 16,0 6 0 0,-4 3 0-16,7 6 0 15,-3 4 0-15,-8 2-2 16,6 5 0-16,-2 7 1 15,-2 7-2-15,-4 3 0 16,3 8 1-16,1 0-1 16,25 58 4-1,-37-40-5-15,-1 6 1 16,-3 5 0-1,-3-1-1-15,-4 4 0 16,-4 1 0-16,-4 3 0 16,-4-7 0-1,-2-4-2-15,-11 1 2 16,-6-16-2-16,11-7 1 15,-19 5-1-15,-2-16-1 16,2-14 0-16,-11-6 0 16,7-6-1-16,-11-11 0 15,11-9 1-15,6 0 0 16,10-5-1-16,5-2 2 15,4 2 0-15,12 0 1 16,6-1 0-16,4 4 0 16,7 3-1-1,7 4 1-15,12 4-1 16,13 5 1-16,-5 4 1 15,9 13 1-15,-1 1-1 16,-7 3 2-16,3 10-1 16,-13 3-2-16,2-6 0 15,-10 1 0-15,0-2-4 16,-4-2-8-1,-5-13-9-15,-7 0-15 16</inkml:trace>
  <inkml:trace contextRef="#ctx0" brushRef="#br0" timeOffset="417238.1874">6952 6555 99 0,'4'-6'90'15,"-4"6"-15"-15,0 0-4 16,6-9-1-16,0 1-35 16,5-14-2-16,5-6-2 15,9-6-6-15,6 5 0 16,2-5-3-16,11 0-7 15,3-4-2 1,-14 4-4-16,0 6-1 16,11 11-3-16,-5 6-2 15,-6 7 4-15,2 4 0 16,-6 3-2-1,-4 9 2-15,-2 16-1 16,-1-3-1-16,5 8-3 16,-4 4 0-16,-4 15 0 15,-5 9-1-15,-10 6 1 16,-6 2 0-16,-10 1 0 15,-1 3-1-15,-13-2 1 16,-10-4-1 0,-7-10-1-16,4-12 0 15,-11-12 0-15,5-7 0 16,-1-7-2-16,-1-25 0 15,1-7-1-15,5-13-1 16,10-5 0-16,6-2 2 16,10-4 0-16,18-2 4 15,1 1 1-15,14-4 1 16,15 9 3-16,15 4 0 15,2 5 1-15,5 9-1 16,-3 6-1 0,-2 10-2-16,5 10-2 15,-11 1 0-15,-7 10-4 16,-10 0-5-1,-4-4-11-15,-7 6-16 16</inkml:trace>
  <inkml:trace contextRef="#ctx0" brushRef="#br0" timeOffset="418367.3003">11148 6614 84 0,'-2'-6'91'0,"2"4"-14"16,0 2-7-16,0 0 0 15,2-15-30 1,5-5-1-16,3-4-2 16,17-10-5-16,8-4-3 15,4-9-6-15,13 13-5 16,6 0-5-16,2 6-2 15,0 6-5-15,-3 15-1 16,-5 0 0-16,0 15 1 16,-3 9-1-16,-3 3 2 15,-5 11 1-15,-10 8-2 16,0 9 0-16,-10 2 0 15,-13 9-2-15,-8 7-2 16,-12-1-1 0,-7 5 1-16,-4 2-1 15,-16-7 0-15,-6-3-1 16,-21-5 0-1,8-14-1-15,-4-10-2 16,4-16-1-16,0-17-2 16,6-6-1-16,9-11 2 15,16-11 0-15,10-2 2 16,9-2 2-16,18 1 2 15,11 1 2-15,14-2 3 16,17 7 1-16,14 3 3 16,9 5-1-1,-5 5-1-15,-10 6-1 16,0 3-2-16,-11 12-2 15,-9 2-2-15,-5 1-2 16,-8 4-8-16,-7-1-12 16,-1-1-15-16,-3-8-24 15</inkml:trace>
  <inkml:trace contextRef="#ctx0" brushRef="#br0" timeOffset="419781.4417">14832 6400 84 0,'21'-15'85'0,"-21"15"-11"15,0-8-8-15,2 3-1 16,2-10-31-16,17-4 2 16,1-12-2-16,7 3-1 15,8-1-5 1,3-8-6-16,5 6-2 15,3 3-7-15,-1 9-2 16,1 2-3-16,-3 8-1 16,-3 9 0-16,-3 6-1 15,-2 8-1-15,-2 0-1 16,-6 20 1-1,-8 16-1-15,-5-9 0 16,-5 11 0-16,-5 5 0 16,-2 2 0-16,-10 3-1 15,-4-3 1-15,-11 4-2 16,-14-1 2-1,-4 5-3-15,-7-14 0 16,-2-2 0-16,-9-9-1 16,-5-2-1-16,12-14-1 15,-6-12 0-15,0-7-1 16,1-14 0-16,11-5-1 15,5-4 0-15,10-2 0 16,6-1 1-16,9-7 2 16,7 4 0-16,43-31 4 15,-7 27 1 1,4 3 0-16,12 3 2 15,5 4-1 1,-5 7 1-16,7 3 2 16,0-2-2-16,-9 16 1 15,2 6 0-15,-3 7-1 16,-5 4 0-1,-6 6-1-15,-6 0-1 16,-7 3-3-16,-7 0-1 16,-5-6-5-16,0-8-9 15,-6 1-11-15,0-9-17 16</inkml:trace>
  <inkml:trace contextRef="#ctx0" brushRef="#br0" timeOffset="427991.2626">1968 6901 64 0,'-21'90'76'16,"15"-61"-22"-1,-13 2-10-15,3 19-3 16,-13 6-40-16,0 20-2 15</inkml:trace>
  <inkml:trace contextRef="#ctx0" brushRef="#br0" timeOffset="429023.3658">4360 8724 64 0,'-38'37'80'0,"38"-37"-19"15,0 0-9 1,0 11-3-16,0 19-37 16,-20 9 1-16,5 2 1 15,3 0-1-15,2 8-3 16,-9 2-1-16,-2 1-2 15,-6-3-1-15,-1 5-4 16,-1-7 2-16,8 1-2 16,2-8 1-1,5-2 1-15,-3-15 0 16,3 2 1-16,8-15-2 15,1 3 1-15,1-1-1 16,2-1 2-16,0-5-4 16,4 2 0-16,-2-5 0 15,-2 10-2-15,2-13 0 16,0 4-5-16,0 2-1 15,0-2-6-15,0-4-8 16</inkml:trace>
  <inkml:trace contextRef="#ctx0" brushRef="#br0" timeOffset="431031.5666">4579 10932 151 0,'0'0'64'0,"0"0"-6"16,0 0-6-16,0 0-33 15,0 0-3-15,6 0-2 16,0 6-4-16,5 0 2 16,1 5-2-16,7 5-1 15,-5 2-1-15,0 10 1 16,5 6-2-1,16 52 3-15,-22-32-7 16,3 9 1-16,-1 10-1 16,-1 8 0-1,-4 6 2-15,3-13 0 16,-3 5 0-16,1 3 1 15,1-10 1-15,2-7 2 16,5-3-1-16,2-16-3 16,3-4 3-16,-1-6-1 15,0-14-1-15,4-10 1 16,8-4-2-16,-8-8-1 15,6-11-2 1,2-3-1-16,0-3-2 16,9-6-5-16,-13 2-7 15,-2-5-8 1,-9-3-9-16,-3 4-9 15</inkml:trace>
  <inkml:trace contextRef="#ctx0" brushRef="#br0" timeOffset="431732.6367">5226 10827 71 0,'18'-18'82'15,"-18"18"-18"-15,-2 0-7 16,2 0-1-16,-4 0-34 15,4 0-4 1,0 8 2-16,-2 9-3 16,-4 10-1-16,-6-3-1 15,-11 11 1-15,-2 6 1 16,2 9-4-16,5 3-1 15,-3 4 1-15,0-4-3 16,-3 1-1-16,1 7 1 16,-2-1-2-16,-2-3-1 15,6 13 0-15,-1-8-2 16,-5-3 0-1,4-3-1-15,2 7-2 16,-3 1-1-16,-1-3 0 16,8-4-1-16,-1 2 0 15,1-3 1-15,-4 1-1 16,7-3 0-16,-3-6 0 15,1-4 0-15,-1-7-1 16,3-5 1-16,4-2 0 16,1-7 0-16,1-6 0 15,4-1 2-15,-4-7 0 16,3-3 1-1,3-1 2 1,4 0 0-16,-2-5 2 16,0 0-1-16,0 0-1 15,0 0 0-15,0 0-2 16,0 0 0-16,0 0-2 15,0 0 0-15,-2 0 0 16,2 0-1-16,0 0 0 16,0 0-3-16,0 0-2 15,0 0-6-15,0 0-13 16,0 0-16-16</inkml:trace>
  <inkml:trace contextRef="#ctx0" brushRef="#br0" timeOffset="435622.0256">6280 11444 67 0,'-2'-8'82'16,"2"8"-19"-1,-4 0-8-15,4 0-5 16,0 0-33-16,-4 0-4 16,4 0 1-16,0 0-2 15,0 0-3-15,0 0 1 16,0 0-2-1,0 0-2-15,0 0-2 16,0 0 1-16,0 0-1 16,0 0 4-16,0 0 0 15,0 0 3-15,4 0 1 16,8 0 2-16,-1 0 0 15,16 0 2-15,-3 1-4 16,14 3 0 0,1 2-1-16,4-6-2 15,5-8-2-15,1 5 0 16,-7 3-1-16,5 0 0 15,1-11-1-15,-7 2 1 16,3 6-2-16,-11-4 0 16,-4 7 1-16,2 0 0 15,-9 0-1-15,-3-4-1 16,-3 8-2-16,3-1 1 15,-2 7-1-15,-7-6-2 16,0 4-2-16,-4-2-7 16,1 1-7-1,-5-7-13-15,2 0-16 16</inkml:trace>
  <inkml:trace contextRef="#ctx0" brushRef="#br0" timeOffset="436581.1215">8229 11011 75 0,'-10'-11'153'16,"6"11"-90"-16,2 0-2 16,-6 0-32-16,-5-1-3 15,-7-2-2-15,-7-1-3 16,-8 4-2-1,-5 2-2-15,-7 4-2 16,3 7-1-16,-1 2-3 16,10 4 0-16,-5 4-4 15,14-1-2-15,5-1-1 16,17-4-2-16,0 4 0 15,16-1-1 1,5-2-1-16,7 2 2 16,14 5 1-16,13-5 0 15,-3 1 1-15,6 3 0 16,-1 1-1-16,-1 0 1 15,0 1-1-15,3 1 1 16,-9 1-2-16,1-8 1 16,-7 9-1-16,-7 7 2 15,-6-4-3-15,-2 20 3 16,6-15-1-16,-11 5 0 15,-7 9 0 1,-1-9 1-16,-2 3-1 16,-14-3-1-16,-8 1 0 15,-5-1-2-15,-12-3 0 16,-10-5 0-1,-8-11 0-15,-1-6-1 16,-4-14 0-16,3-6-2 16,1-8-1-16,3-11 0 15,12 4 0-15,6-10 2 16,6-2 1-16,17-5 1 15,6-2 1-15,2-5 0 16,13-11 3-16,16-4 0 16,6-1 2-1,9 2-2-15,42-55 6 16,-48 66-7-1,-5-2 1-15,-6 4-1 16,-2 3-1-16,-6 4 2 16,-5 0-1-16,-9 2-1 15,-3 6 2-15,-2-4-1 16,-4 9 0-16,-10-1 0 15,-15 3 0-15,-2 7 0 16,-16-3-1-16,-11 6-1 16,-8 0-2-1,-2 5-2-15,10-1-4 16,2 9-6-1,13 6-9-15,8 6-17 0</inkml:trace>
  <inkml:trace contextRef="#ctx0" brushRef="#br0" timeOffset="437318.1952">9222 11479 75 0,'29'3'84'16,"-29"-3"-20"-16,0 0-3 16,0 0 0-16,2 0-31 15,10 11 4-15,13 0 3 16,6-8 0-1,23 6-3-15,8-7-4 16,6-5-6 0,15-8-5-16,-11-3-4 15,15 2-3-15,-7 4-1 16,-5 3-2-16,-17 5-4 15,-9 0-1-15,-1-4-3 16,-19 4-7-16,-6 0-7 16,-9 0-9-16,-6 4-16 15</inkml:trace>
  <inkml:trace contextRef="#ctx0" brushRef="#br0" timeOffset="437599.2233">9395 11946 88 0,'7'3'95'16,"7"-3"-11"-16,0 3 0 15,11-6-2-15,17 0-32 16,7 0-5-1,9-5-7-15,8 5-8 16,3 3-8-16,-3-2-5 16,-2 1-5-16,-2 2-3 15,-6 1-4-15,-15 3-7 16,0-1-10-16,-12-2-16 15,-12-2-18 1</inkml:trace>
  <inkml:trace contextRef="#ctx0" brushRef="#br0" timeOffset="443880.8514">11035 11682 64 0,'0'-14'82'0,"0"14"-18"16,0 0-8-16,0 0-2 15,0 4-34-15,0-4 3 16,2 0 2-16,0 1 0 16,6 8 2-1,13-7 4-15,-1 4 0 16,13 0-3-16,11-6-1 15,10 0-4 1,10 3-7-16,0-1-4 16,2 3-6-16,-2-1-2 15,-2 2-4-15,-4-2-5 16,-4-6-6-16,-11 7-15 15,-8-10-16-15</inkml:trace>
  <inkml:trace contextRef="#ctx0" brushRef="#br0" timeOffset="444438.9072">12190 11253 102 0,'13'-5'97'15,"-13"5"-12"1,4-3-6-16,4-5-3 15,0 2-32 1,11 6-9-16,6-6-8 16,2 3-5-16,16 3-4 15,-6 6-6-15,2 3-1 16,3 8-4-16,-3 1-1 15,-8 14-3-15,2-1 0 16,-4 9-1-16,-12 8 1 16,-1 13-1-16,7-5 0 15,-19 13-1-15,-6 0 0 16,-2 7-1-1,2-2 1-15,-56 73-1 16,19-81-1 0,6-4-2-16,-13-11-3 15,-6-11-2-15,1-15 0 16,7-10-3-16,-3-16 1 15,3-13 2-15,11-6 2 16,11-8 2-16,3-5 1 16,13 4 4-16,12-7 3 15,13-1 3-15,9 6 1 16,10 1 3-16,9 4 1 15,7 12-2 1,-7 11 2-16,9 9-4 16,-2 10-1-1,2 1-2-15,-2 4-2 16,-13 3-3-16,-12-1-6 15,-8-4-9-15,-3-4-11 16,-5-9-18-16</inkml:trace>
  <inkml:trace contextRef="#ctx0" brushRef="#br0" timeOffset="444929.9563">13697 11028 64 0,'15'-17'89'16,"-15"17"-17"-16,0 0-2 15,0 0-7-15,0 0-30 16,0 0-4-16,0 0-4 16,0 14-2-16,0 2-2 15,2 5 1 1,8 6 0-16,-4 8 2 15,0 4-4-15,13 15-5 16,2 4 0-16,-1 10-3 16,-1 3-3-16,-7 10-1 15,9-7-2-15,0 2-2 16,-5 8-3-16,-5-7 0 15,3 1-2-15,-4-15-5 16,3-8-7-16,3-12-9 16,-7-9-16-16</inkml:trace>
  <inkml:trace contextRef="#ctx0" brushRef="#br0" timeOffset="445199.9833">13430 11529 78 0,'-8'18'87'16,"8"-18"-14"-16,0 0-5 16,0 0-4-16,0 0-28 15,4 5 0-15,11 1-1 16,10-1-3-16,10-5-2 15,6 14-5 1,19-5-5-16,4-13-7 16,2 4-3-16,5-5-4 15,-5-3-5-15,-8 8-7 16,-5-1-9-16,-9 1-13 15</inkml:trace>
  <inkml:trace contextRef="#ctx0" brushRef="#br0" timeOffset="445630.0263">15124 10937 113 0,'-25'-5'90'16,"25"5"-13"-16,0 0-5 15,6 0-6-15,-8 2-39 16,2-2-7-16,0 9-4 15,0 8-2-15,0 5 0 16,0 5-2-16,-2 5 3 16,-4 14-1-16,-5 5-3 15,5 2 1-15,0 3-2 16,-7 1-2-16,5-12 2 15,6-2-3-15,2-4-2 16,8-3 0-16,3-4-1 16,9-8 0-1,16-1-1-15,3-23 0 16,6-5-1-16,-1 15-4 15,1-21-4-15,1-2-3 16,-11-2-10-16,2-8-12 16,-2-7-16-1</inkml:trace>
  <inkml:trace contextRef="#ctx0" brushRef="#br0" timeOffset="445960.0593">15640 10682 71 0,'-8'-17'90'16,"8"19"-16"-16,0-1-7 16,-6 3-2-16,0 9-29 15,2 11 0-15,-5 10-3 16,-1 11-1-16,-3 3-5 15,1 11-2-15,2 6-5 16,-1 8-6-16,3 14-2 16,-2-5-2-16,-3 22-3 15,1-8-1-15,2-8-2 16,-3 7 1-16,3-7-4 15,-5-7 0-15,5-10-5 16,0-12-7 0,4-14-7-1,1-8-13-15</inkml:trace>
  <inkml:trace contextRef="#ctx0" brushRef="#br0" timeOffset="446464.1097">16167 10747 175 0,'0'0'68'0,"3"5"-7"15,-3 12-4-15,0 10-36 16,2 11 0-16,-2 12-2 15,0 4 2-15,6 8-1 16,2 6 1-16,4 4 0 16,3 2-3-16,-5 1-2 15,3-3-4 1,28 60 8-16,-14-78-12 15,4 8-3 1,4-10 1-16,0-14-3 16,4-8-1-16,-1-7-1 15,9-6-4-15,-3-9-2 16,3-8-7-16,1-3-7 15,-13-14-12-15,-6-10-13 16</inkml:trace>
  <inkml:trace contextRef="#ctx0" brushRef="#br0" timeOffset="446871.1495">16843 10913 75 0,'-26'17'90'0,"26"-15"-12"15,-9 13-9-15,-1 6-6 16,-15 11-30-16,-6 9-6 16,-8-3-6-16,-9 13-5 15,-3-1-4-15,-3 6 0 16,-12 1 0-16,4 5-3 15,-2 3 0 1,4 8 1-16,-2-8-3 16,4-1 1-16,4-1-3 15,2-7-1-15,-10 0-3 16,11-3 0-16,-3-7 0 15,4 1-3-15,9-13-2 16,2-9-11-16,1 0-16 16</inkml:trace>
  <inkml:trace contextRef="#ctx0" brushRef="#br0" timeOffset="460217.4831">3644 13419 84 0,'48'0'95'15,"-48"0"-22"1,8 0-3-16,7-3-3 16,5-7-32-16,5 3-2 15,6-7-6-15,0 0-3 16,-2 4-8-16,-6 6-4 15,4-4-8-15,0 0-5 16,-3 1-12-16,5-3-11 16,4-1-13-16</inkml:trace>
  <inkml:trace contextRef="#ctx0" brushRef="#br0" timeOffset="460577.5191">4684 12845 105 0,'2'27'89'15,"-2"-27"-14"-15,0 0-8 16,0 0 0-16,0 0-37 15,0 0-2-15,0 0-1 16,2 13-2-16,3 11-4 16,-1 4-2-16,2 17-4 15,2-4-5-15,5 9-1 16,7 1-2-1,7-3 0-15,0-3-2 16,2-9-2-16,6-5 0 16,2-8-2-16,50 2-2 15,-48-20-3 1,-8-10-9-16,2 0-9 15,-8-15-13 1</inkml:trace>
  <inkml:trace contextRef="#ctx0" brushRef="#br0" timeOffset="460814.5428">5244 12679 118 0,'17'20'97'15,"-25"-20"-12"-15,-1 11-6 16,-5 3-2-16,-7 13-34 15,-12 19-8-15,-10 13-4 16,-5 15-6-16,-3 9-7 16,-7 7-7-16,-2 6-3 15,6-2-2-15,0 1-5 16,15-21-3-16,6-12-10 15,10-17-10-15,13-6-15 16</inkml:trace>
  <inkml:trace contextRef="#ctx0" brushRef="#br0" timeOffset="461569.6183">14445 12963 173 0,'0'0'74'0,"13"-5"-5"16,14-2-5-16,10-4-33 15,13 0-4-15,1-9-5 16,11 1-6-16,-2 1-7 16,-6 2-7-1,-6 1-9-15,-11 11-11 16,-8-5-11-16</inkml:trace>
  <inkml:trace contextRef="#ctx0" brushRef="#br0" timeOffset="461919.6515">15440 12464 110 0,'10'4'89'0,"-10"-4"-14"16,0 0-7-16,0 0-2 15,-2 14-37-15,2 5-5 16,0 14-2-16,0 7-1 16,-2 9-3-16,-8-5-2 15,3 13-3-15,3 5-1 16,2 0 1-1,25 42 10 1,-2-57-12-16,14-2-2 16,10-10-1-16,9-11-1 15,2-9-3 1,12-9-4-16,-8-6-3 15,2-9-8-15,-6-5-8 16,-11-19-14-16,-1-2-14 0</inkml:trace>
  <inkml:trace contextRef="#ctx0" brushRef="#br0" timeOffset="462207.6803">16110 12279 105 0,'-23'-14'93'15,"23"14"-14"-15,0 3-2 16,-11 8-3-16,-5 13-32 16,-11 5-2-16,-12 7-9 15,-13 26-3-15,-12 17-6 16,-6-2-5-16,-9 19-6 15,3 2-3-15,-3 0-2 16,9-7-3 0,4-4-1-16,12-16-3 15,11-12-6 1,7-17-6-16,18-19-11 15,-1-9-17-15</inkml:trace>
  <inkml:trace contextRef="#ctx0" brushRef="#br0" timeOffset="463024.762">6999 14377 81 0,'-18'-3'86'0,"18"3"-17"15,0 3-4-15,0-3-4 16,0 6-35-16,6 0-3 15,-2-4 1-15,2-2 2 16,11-2 3 0,20 2-1-16,0-4 0 15,19-7-3-15,4-3-7 16,10 0-5-16,1 0-7 15,3-2-2-15,-8 3-6 16,-6 2-7-16,-2-2-11 16,-8 2-14-16</inkml:trace>
  <inkml:trace contextRef="#ctx0" brushRef="#br0" timeOffset="463759.8355">8447 14005 81 0,'0'-6'94'15,"0"1"-15"1,0 3-8-16,4-4-1 16,-15 8-31-16,5 4-4 15,-10 2-6-15,-18 10-3 16,-11 7-5-16,-5 8-6 15,1 7-2-15,3-9-4 16,11 2-3-16,10-7-2 16,9 0 0-16,10-7-2 15,16-4 2-15,15 1-3 16,12-2 3-16,13-5-1 15,12 4 0-15,-7-1 3 16,14-1 0 0,-1 1-1-16,-6 7 1 15,0 1-1-15,-2 0-2 16,-11 14-2-16,-1 7-1 15,-3-1 0-15,-11 5 1 16,-3 1 0-16,-9 4-1 16,-11 1 0-1,-5-9 1-15,-4-8-2 16,-12 2-2-16,-1-13-3 15,-9-7 0-15,-22-1-4 16,5-13 0-16,-6-7 0 16,7-6 3-1,3-8 1-15,4 1 2 16,11-16 2-16,1-5 2 15,13 3 1-15,2-9 1 16,17-7 2-16,-1-6-1 16,11 2 1-16,0 1 2 15,4 2-1-15,-7 2 0 16,3 4 2-16,-8 13 2 15,-5-1 0-15,0 2 0 16,-7 7-1-16,-7-1-1 16,-7 2-2-16,-13 5-3 15,-3-5 1 1,-17 8-3-16,-7-6-1 15,1 12-3-15,-8 5 0 16,15-2-3-16,2 8-3 16,10 2-4-1,8-2-6-15,1 1-9 16,7 4-9-16,13 0-10 15</inkml:trace>
  <inkml:trace contextRef="#ctx0" brushRef="#br0" timeOffset="464096.8692">9468 13920 88 0,'-9'-2'179'16,"9"2"-101"-16,-4 0-5 16,4 0-30-16,9 0-4 15,11 0-8-15,-5 0-5 16,26 0-5-16,-8-5-5 15,15-2-3-15,-5-4-6 16,7 1-2-16,-9 9-2 16,2-1-2-1,-7 2-2-15,-5 0-4 16,-7-4-5-1,-3 4-8-15,-11 4-11 16,3-4-14-16</inkml:trace>
  <inkml:trace contextRef="#ctx0" brushRef="#br0" timeOffset="464334.893">9461 14264 78 0,'-31'45'93'15,"29"-44"-12"-15,0-1-7 16,2 0 0-16,0 0-27 15,0 5-2-15,0 0-5 16,17-2-3-16,12-2-4 16,16-1-8-1,-1-1-5-15,5 1-9 16,1-2-3-16,2-3-6 15,-11-2-9-15,-4 2-10 16,-4-1-14-16</inkml:trace>
  <inkml:trace contextRef="#ctx0" brushRef="#br0" timeOffset="465031.9627">11274 14515 84 0,'5'0'83'16,"-8"1"-17"-16,3-1-4 16,0 0-3-16,-6 0-34 15,6 5 2-15,0-5 1 16,0 2 4-16,0-1 1 15,11 7-2-15,13-2-2 16,12-6-5-16,17 0-2 16,20-1-9-1,7-4-5 1,-3 5-4-16,-9-9-5 15,2 1-8-15,-14 3-9 16,-2-2-15-16</inkml:trace>
  <inkml:trace contextRef="#ctx0" brushRef="#br0" timeOffset="465530.0125">12167 14202 110 0,'15'-27'95'15,"-13"23"-14"-15,0 2-5 16,6 2-4-16,9-3-34 15,8-5-5-15,10 2-6 16,2 3-1 0,11 1-5-16,5 7-5 15,-5 4-3-15,-3 8-4 16,-3 7-3-16,5 8-1 15,-8 4 0-15,-10 10-1 16,-8 9 0-16,-4 2-1 16,-9 13 0-1,-8 1-1-15,-12 7 0 16,-5 4-1-16,2-9-1 15,-20 4-1-15,-16-5-2 16,-1-14 0-16,-6-9-2 16,2-15-1-1,3-17-4-15,-1-17 2 16,8-14-1-16,7-13 0 15,12-4 3-15,13-9 3 16,10 3 4-16,14-3 3 16,9 10 4-16,7 4 1 15,18 1 2-15,7 6 1 16,1 7-3-16,4 6-2 15,-8 6-3-15,-1 3-4 16,9-3-7-16,-17 4-6 16,-2 3-11-16,9-10-16 15</inkml:trace>
  <inkml:trace contextRef="#ctx0" brushRef="#br0" timeOffset="465910.0505">13774 13941 133 0,'-54'-34'94'0,"48"39"-11"16,2 1-5-16,-3-4-7 16,-1 2-40-16,-4 9-5 15,1 2-3-15,1 8-6 16,4 7-1-1,4 6-1-15,4 7-1 16,-2 5-2-16,2 8 0 16,6 1 0-16,0 8-4 15,1 2 0-15,7 1-2 16,3-1-1-16,-7 1-3 15,-1 5-3-15,3-19-7 16,-10 7-6-16,2-21-10 16,-12-7-17-1</inkml:trace>
  <inkml:trace contextRef="#ctx0" brushRef="#br0" timeOffset="466160.0755">13247 14454 94 0,'-23'25'102'15,"23"-25"77"1,0 0-96-16,0 0-29 16,8 0-14-16,11-4-7 15,12 1-10-15,14-1-7 16,11-10-3-16,6 5-4 15,10-2-7-15,3 2-6 16,-5-2-11-16,-6 2-13 16,0-7-21-1</inkml:trace>
  <inkml:trace contextRef="#ctx0" brushRef="#br0" timeOffset="466760.1355">14545 13966 116 0,'-25'0'90'16,"25"0"-10"-16,0 0-4 16,0 0-3-16,2 0-38 15,4-8-2-15,17 2-8 16,2 0-4-16,18 1-6 15,-10-4-3-15,21 7-2 16,-7 7-3-16,1 1-2 16,-5 11 0-1,-7 0-2-15,-18 7-1 16,-5 10-2-16,-18 6 2 15,-11 5-1-15,-15-3 1 16,-6 3-2-16,-11-14 1 16,1 0 0-16,11-11-1 15,8-8 1-15,5-1 0 16,17-5-1-16,4-1 1 15,6-11 0-15,-2 0 0 16,18 1 0-16,5-3-1 16,0 2 0-1,10 3 1-15,-2 3-1 16,-4 12 1-1,4 2 0-15,-2 10 2 16,-2 5 4-16,-14 10 2 16,-5-3 1-16,-6 12 3 15,-14 0 1-15,-1-17-2 16,-11 3-1-16,-22 5-1 15,-5-15-2-15,-7 6-2 16,-2-9-1-16,-8-8-1 16,2-4-4-16,2-12-2 15,8-16-4-15,6 2-5 16,13 5-6-1,6 3-7-15,13-5-9 16,10-6-13-16,8-5-11 16</inkml:trace>
  <inkml:trace contextRef="#ctx0" brushRef="#br0" timeOffset="467209.1804">15419 14016 84 0,'4'-28'87'16,"-4"28"-11"-16,0 0-10 15,0 0 26 1,0 0-62-16,0 20-2 15,6 13 0-15,1 5 2 16,1 15-2-16,0-2-1 16,5 7-5-16,1-1-1 15,3-4-2-15,1 2-3 16,5-8-2-16,-2 3-2 15,10-13-5-15,2-8 0 16,12 1-2-16,-6-9-3 31,17-7-2-31,-10-17-3 16,-9-5-8-16,11-18-7 15,-11 3-13-15,8-8-17 16</inkml:trace>
  <inkml:trace contextRef="#ctx0" brushRef="#br0" timeOffset="467495.209">16178 13992 108 0,'-37'19'93'0,"26"-14"-8"15,-12 10-4-15,-1-1-3 16,-18 20-35 0,-1 5-4-16,-13 4-8 15,0 9-8-15,5 3-6 16,-3 1-4-16,-4 3-5 15,6-1-2-15,3 5 1 16,5-7-4-16,7-2 0 16,4-7-3-1,6-9-4-15,9-13-11 16,-1 0-12-16</inkml:trace>
  <inkml:trace contextRef="#ctx0" brushRef="#br0" timeOffset="469745.434">7675 16130 81 0,'11'-14'80'16,"-11"14"-16"-16,0 0-6 15,0 0-4-15,0 0-34 16,0 0-2-16,0 0-1 16,-2 4-2-1,2 0-4-15,0-4 0 16,0 0-2-16,0 0 1 15,0 0 1-15,-2 5 2 16,2-5-1-16,0 0 1 16,0 0 0-16,0 1-5 15,0-1-1-15,0 0-3 16,0 0 3-16,2 0 1 15,4 4 2-15,6-4 2 16,17 0 3-16,6 0 0 16,9-4-3-1,7 4-2-15,12-7-3 16,-1-3 0-1,-9 7-4-15,-3 3 0 16,-3-3-5-16,-18 6-6 16,4-6-7-16,-14 3-11 15,-2 0-16-15</inkml:trace>
  <inkml:trace contextRef="#ctx0" brushRef="#br0" timeOffset="470492.5087">9034 15791 88 0,'12'-30'163'16,"-12"26"-96"0,0-4-3-1,4 3-31-15,0-7-3 16,2 3-3-16,-3 6-2 15,-1-5-1-15,-4 8-4 16,-5 3-3-16,5 9-2 16,-6 10-2-16,-2-3-3 15,-5 15-1-15,3-5-1 16,-5 10-2-1,1-2-1 1,-13 55 5-16,18-37-6 16,5-3-1-16,4 2 0 15,4 2 0-15,4-5 0 16,-1-5-1-16,17 4 1 15,-1-7-2-15,10 2 2 16,6-9 0-16,5-3-1 16,-1-6 2-16,4-3 0 15,-3-7 0-15,11-5-1 16,-1-4 0-16,2-8-1 15,4-2 0 1,-4-10-1-16,-7-5-1 16,-1-6 0-1,-18-1 0-15,-1 1-1 16,-12-5 0-16,1 0-1 15,-16 5 1-15,-16 0-1 16,-5-4 0-16,-12 3 0 16,-8 2 1-1,-65 8-2-15,59 20 3 16,5 8 0-16,5 3 0 15,10 3 0-15,9 5 0 16,12-2 1 0,6 4-1-16,4-2 0 15,6 1-1-15,9 0-3 16,10-9-6-16,4-3-7 15,0-9-12-15,-6-7-15 16</inkml:trace>
  <inkml:trace contextRef="#ctx0" brushRef="#br0" timeOffset="470975.557">10367 15904 84 0,'-27'12'95'0,"27"-12"-19"16,0 0-5-16,0 0-1 15,0 0-32-15,0 0-3 16,0 0-4-16,0 0-2 16,2 0-1-16,17 0-4 15,6 2-2-15,18-2-2 16,7-6-2-1,14 12-5-15,4 0-1 16,0-6-3-16,-8-1-4 16,4 2-2-1,-8-2-2-15,-4-1-2 16,-15-3-3-16,-6 7-5 15,-11-7-7-15,-3 5-9 16,-9-3-14-16,-14 5-14 16</inkml:trace>
  <inkml:trace contextRef="#ctx0" brushRef="#br0" timeOffset="471242.5837">10443 16211 75 0,'-24'33'90'0,"24"-33"-14"15,-9 0-5-15,5 1-4 16,4-1-28-16,0 0-1 16,4 9-3-16,-4 1-2 15,13-2-3-15,22-1-3 16,17-1-4-16,8-1-6 15,6-3-4-15,4 2-3 16,-8 3-3 0,-4-4-6-16,-13-6-8 15,1 1-9-15,-11-3-15 16</inkml:trace>
  <inkml:trace contextRef="#ctx0" brushRef="#br0" timeOffset="472108.6703">11835 15743 71 0,'-13'-16'90'15,"13"16"-15"-15,0 0-6 16,0 0-6-16,0 0-28 16,8-6-3-16,15 1-4 15,10 1-1-15,7-4-2 16,11-3 0-16,15-7-3 15,11 7-1-15,-3 6-7 16,-5 7-2-16,-12 7-2 16,-9 3-6-16,-19 18-3 15,-6 9 0 1,-21 12 1-16,-8 0-1 15,-19 0 0-15,-6 2-1 16,-17-13 0-16,1 2 0 16,1-3 0-16,5-11 0 15,8-10 0-15,10 1 0 16,11-8 0-16,9-8 0 15,12-2 0-15,3-10 0 16,5 7 0 0,12-10 0-16,4 1 0 15,0 10 0-15,10 1 0 16,-1 6 0-1,3 11 0-15,-2-5 1 16,-7 15 3-16,-1-3 0 16,-10 11 1-16,-7-6 3 15,-3 5-1-15,-9 0 1 16,-6 3-2-16,-6 1 0 15,-11-3-2-15,-8-7 1 16,-8 2-1-16,-10-9-2 16,-3-4-1-16,-1-4 1 15,-9-7-1-15,-2-6-3 16,4-6-1-16,-2 4-2 15,11-2-2 1,-15-3-20 0,48 7 9-16,1 0-7 15,15-4-8-15,9-5-11 16,12-1-8-16</inkml:trace>
  <inkml:trace contextRef="#ctx0" brushRef="#br0" timeOffset="472492.7078">13098 15658 84 0,'-13'3'89'16,"11"-3"-16"-16,0 0-7 15,2 0-5-15,0 0-30 16,0 7-4-16,0 14-1 15,-2 5 0-15,2-3 0 16,-2 17-2-16,0 12-1 16,6 2-2-16,0 0-2 15,7 5-3-15,3-8-3 16,11 2 0-16,2-7-3 15,4-2-2-15,6-8 0 16,2-7-2-16,-2-7-2 16,5-4-1-1,-1-7-3 1,7-11-4-16,-9-12-6 15,0 1-7-15,0-11-11 16,-10 1-14-16</inkml:trace>
  <inkml:trace contextRef="#ctx0" brushRef="#br0" timeOffset="472800.7386">13757 15591 121 0,'-2'3'94'0,"-14"5"-11"16,1-2-5 0,-2 5-2-16,-3 6-38 15,-3 11-3-15,-16 20-8 16,2 3-3-16,-7 0-6 15,-5 13-3-15,-9 2-3 16,-6 6-1-16,-5 7-4 16,-1 3-2-16,2-3-2 15,2-6-1 1,2-8-3-16,10-9-6 15,6-14-6-15,3-10-9 16,16-4-16-16</inkml:trace>
  <inkml:trace contextRef="#ctx0" brushRef="#br0" timeOffset="473511.8097">11866 17076 88 0,'20'0'85'0,"-20"0"-12"16,0 0-7 0,2 2-1-16,15-2-29 15,14-5-2 1,21-1 0-16,20-11-2 15,17-8-2-15,27-3-2 16,10-1-4-16,12-10-4 16,5 3-6-16,-7 4-3 15,-18 8-6-15,-21 7-8 16,-26 5-5-16,-18 6-8 15,-11 0-8-15,-15 6-12 16,-11 0-14 0</inkml:trace>
  <inkml:trace contextRef="#ctx0" brushRef="#br0" timeOffset="474079.8665">12602 17363 88 0,'0'0'91'0,"-3"0"-16"16,3 0-2-16,7-11 3 15,15 8-32 1,5-5-4-16,19 2-4 15,-1-5-8-15,7 0-9 16,2 10-8 0,-11 7-5-16,-12 0-3 15,-2 10 0-15,-14 2 0 16,-11 6 2-16,-2 5-2 15,-8 5 0-15,-15-4-1 16,6-2 0-16,-14-7-2 16,0-8 1-16,13-7-1 15,8 0 1-15,-5-1 0 16,19-10 1-16,1 2-1 15,1 0 1-15,8-8-2 16,3 3 0-16,8 4 0 16,4 7-1-1,25 12 3 1,-29 5 3-16,-9 10 4 15,-1 7 2-15,-5 13 3 16,-18-4 2-16,0 11 0 16,-9-5-3-16,-14-3-1 15,-12-8-4 1,-15-17-2-16,2-8-4 15,-1-10-7-15,-1-15-6 16,0-5-9-16,2-14-11 16,9-8-15-16,12-2-14 15</inkml:trace>
  <inkml:trace contextRef="#ctx0" brushRef="#br0" timeOffset="474687.9264">8953 17441 81 0,'-23'-8'84'16,"23"8"-17"-16,-2 0-8 16,2 0-3-16,0 0-37 15,0 0-1 1,2 0 4-16,0 0 3 15,15 0 4-15,16 0 5 16,8-2 0-16,17-6-3 16,17-6-5-16,28 2-6 15,11-2-7 1,-3 0-6-16,-3 2-3 15,-13-5-4-15,-8 11-5 16,-7-4-11-16,-20-1-13 16,-16 10-16-16</inkml:trace>
  <inkml:trace contextRef="#ctx0" brushRef="#br0" timeOffset="475307.9884">9474 17709 97 0,'14'-10'88'15,"-14"10"-18"-15,0 0-4 16,0 0-3-16,9 0-31 15,15-7-3-15,10-6-1 16,11 2-1-16,11-1-2 16,8 1-7-16,0 5-4 15,-6 6-5 1,-9 5-4-1,-7 2-2-15,1 9-2 16,-18 10 0-16,-10 8 0 16,-11 7 0-16,0-3 0 15,-12 3-1-15,-3-12 0 16,-1-9 0-16,-1-1 1 15,-5-7-1 1,9-7 0-16,5-3 1 16,8-2-1-16,5 3-1 15,13-8 1-15,3-4 0 16,4 10-1-1,4 7 1-15,2-3 1 16,-1 7 2-16,-10 24 1 16,3-4 3-16,-4-1 3 15,-11 5 2-15,-10-2 0 16,-6 3 1-16,-10-6-2 15,-9-4 0-15,-12-12-4 16,-13-6-2-16,-7-5-4 16,-5-12-1-16,-11 0-4 15,5-3-4-15,10 2-4 16,13 6-2-16,12-8-7 31,10 5-10-31,17-1-8 16</inkml:trace>
  <inkml:trace contextRef="#ctx0" brushRef="#br0" timeOffset="476066.0642">15510 16631 94 0,'0'-26'85'0,"0"26"-10"16,0 0-7-16,2 0-2 15,0-6-38 1,0 7-1-16,2 5-5 15,5 7-3-15,-1 9-3 16,6 10 1-16,3 15 0 16,10 2 0-16,8 10-2 15,2 8-1-15,11 4-3 16,5 4 0-16,5-9-5 15,11-5-1-15,-3-7-2 16,2-9 0 0,4-5-2-16,3-12 0 15,-7-11-3-15,-10-3-7 16,-2-9-11-16,-11-13-12 15,-10-9-15-15</inkml:trace>
  <inkml:trace contextRef="#ctx0" brushRef="#br0" timeOffset="476370.0946">16360 16521 88 0,'-31'0'87'15,"29"0"-13"1,2 0-9-1,-5 3-2-15,-5-3-31 16,-4 14-3-16,-15 9-1 16,-2 16-3-16,-9 8 1 15,-1 5-5-15,-13 15-5 16,-1 21-3-16,3 7-4 15,-12-3-5-15,8-3-2 16,4 0-1-16,7-5-1 16,3-12-2-16,9-8-6 15,11-8-8-15,13-13-9 16,9-9-10-16,0-10-10 15</inkml:trace>
  <inkml:trace contextRef="#ctx0" brushRef="#br0" timeOffset="476707.1283">17218 16703 99 0,'-34'18'90'0,"30"-18"-13"15,6 0-7-15,-2 0 2 16,17 0-33-16,6-8 0 15,8 4-6 1,12-12-3-16,11 2-6 16,6-3-7-16,-4-4-6 15,4 8-5-15,-7 2-4 16,-3 2-5-16,-9 3-7 15,-14 3-7-15,-10 3-11 16,-9 7-11-16</inkml:trace>
  <inkml:trace contextRef="#ctx0" brushRef="#br0" timeOffset="476943.1519">17023 17147 71 0,'-43'31'88'31,"39"-23"-17"-31,-9-8-1 15,13 0-6-15,-8 0-29 16,12 0 3-16,2 0-1 16,7 0-2-16,14-1-5 15,20-15-7-15,11-6-2 16,14 2-9-16,3-12-5 15,5-10-6-15,1 19-7 16,-6-11-9-16,-11-1-16 16</inkml:trace>
  <inkml:trace contextRef="#ctx0" brushRef="#br0" timeOffset="477296.1872">18698 16706 108 0,'-2'-21'90'0,"2"21"-9"16,-5 0-4-16,5 0-2 16,0-3-37-1,0-4 0-15,25-14 15 16,0 8-36-1,12-6-5-15,5 2-5 16,3-3-2-16,-4 1-4 16,7 0-5-16,-5-4-5 15,5 3-10-15,-11 0-11 16,-10 0-17-16</inkml:trace>
  <inkml:trace contextRef="#ctx0" brushRef="#br0" timeOffset="478033.2609">19566 16110 75 0,'-35'-26'86'15,"31"24"-17"1,4 2-2-16,0 0-4 15,2-6-32-15,6-9-3 16,6-5 3-16,3-1-3 16,8 0 0-16,2 0-4 15,6 6 0-15,0 4-2 16,8-6-4-16,-4 20-4 15,7-1-3-15,-3-1-1 16,3 13-2-16,-9-6-1 16,-4 21 0-16,-7 6-1 15,-3 8 1-15,-4 3-3 16,-1 4 1-1,-3 4-1-15,-3 5-1 16,-14 5 0-16,-2-1 1 16,-1 9 2-16,-3-12-1 15,-21 4 1-15,-8 13-2 16,-3-12 0-16,-3-1-2 15,-7-13 0-15,-1 0-2 16,-1-12-2-16,2-22 0 16,-2-14-2-16,5-9-2 15,1 6-1-15,7-28-3 16,4-14 2-1,10 2 0 1,10-5 2-16,13 5 1 16,4 6 3-16,13 4 1 15,7 5 2-15,7 4 2 16,8 2 1-16,4 8 1 15,1 6-1-15,-3 4 1 16,2 1 0-16,1 6 0 16,-3 0 1-16,0 1-1 15,2 14-1-15,0-8 2 16,3 4 0-16,-1-10 1 15,9 9 0 1,53 3 5 0,-43-13-7-16,-6-3-1 15,0-2-2-15,-7-8-1 16,-1-3-4-16,-7-4-7 15,-8-3-5-15,-2-4-11 16,-4-6-17-16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2T18:10:42.470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4480 10988 81 0,'-5'12'86'0,"3"-12"-18"16,2 0-12-16,-4 0-3 15,2 0-42-15,-4 0-4 16,4 5-6-16,-4-8-1 15,0 6 3 1,-3-9 11 0,3 6-2-16,6 0 3 15,0 0 2-15,0 0 1 16,0 0-2-16,4-3-1 15,4-7-1-15,15-18 1 16,10-10 0-16,13-9-2 31,5-15 2-31,82-65 7 16,-67 82-16-1,52-23 2-15,-67 54-6 16,-7 9 1 0,-11 16 1-16,-6 9-1 15,-2 11 0-15,-13 13 2 16,-22 67 0-1,-11-46-3-15,-6 4-2 16,-12-9 0-16,-9 0 0 16,5-8 0-16,8-14 0 15,-17 10 0 1,42-32 1-1,8-13-1-15,35-23 1 16,-2 3-1 0,58-19 0-1,-1 22 0 1,-26 14 0-1,-14 10 1-15,-5 11 1 16,3 4 0 0,22 45 8-1,-51-24-1-15,-13-1-1 16,-31 58 9-1,-56 2-5 1,-33-21-7 0,-123-21-5 15,73-75-44 16,146-13-25-32</inkml:trace>
  <inkml:trace contextRef="#ctx0" brushRef="#br0" timeOffset="456.0456">6324 10054 157 0,'0'0'71'15,"0"-3"97"1,0 3-136 0,0 0 22-1,-7 8-30 1,-17 42 10-1,5-2-19 1,-66 164 15 0,56-120-24-16,2 7-1 15,7 3 1 1,-30 115 0-16,36-102-5 15,1 0 2 1,-3 122 2-16,18-127-3 16,10-14 0-1,75 132 4 1,-46-174-5-1,67 15-3 1,8-52-17-16,-54-34-8 16,0-14-14-1</inkml:trace>
  <inkml:trace contextRef="#ctx0" brushRef="#br0" timeOffset="1281.1281">6853 10729 78 0,'0'28'154'16,"0"-28"-31"-1,10-5-64 16,42-29 2-31,-13 6-32 32,110-35 26-17,-40 50-41 1,-34 47-5-1,-23 104 17 17,-61-85-22-17,-22 49 0 1,-31-21-1-16,19-35-1 31,30-35 1-31,5-1-2 16,4-10 4-1,23-10-1 1,16-1-4-1,-4 7 0-15,2 2 0 16,0 10 0-16,43 29 0 16,-38-6 0-1,-3 14 2 1,14 42 5-1,-32 6 7 1,-25-48-4 0,-19 29 6-1,-35-29-2 1</inkml:trace>
  <inkml:trace contextRef="#ctx0" brushRef="#br0" timeOffset="3328.3328">9238 11168 71 0,'-22'4'86'0,"17"-4"-18"15,-1 2-2-15,4-2 0 16,-4 4-31 0,-4 3-3-16,-3 4 1 15,11-10-3-15,0 4-5 16,2-1-4-16,0-8-1 15,14 4-1-15,3 0-1 16,22-5-1 0,19-1-3-16,4-2 0 15,8-3-5-15,-3 2-2 16,-7 0-6-16,-7-1-1 15,-11 4-5-15,1 2-8 16,-10 2-12-16,-10-3-16 16</inkml:trace>
  <inkml:trace contextRef="#ctx0" brushRef="#br0" timeOffset="3919.3919">10119 10732 94 0,'-4'-2'89'0,"4"2"-12"16,0 0-5-16,0 0 2 15,2 0-32-15,8 0-4 16,9-10-4-16,3 2-3 15,14-6-4-15,-3 5-7 32,6 4-3-32,0-1-3 15,7 1 0-15,-17 5-5 16,6 9 0-16,2-2 1 15,-12 10-2-15,10 34 7 16,-18-19-9 0,-1 9-2-16,-4 4 0 15,-1 4-1-15,-9 5 0 16,0 9-2-16,-2 3 1 15,-8-1-1-15,4-1 0 16,-15 9 0 0,-10-10-1-16,-12-2 0 15,5-19-1-15,-46 6-6 16,38-42 2-1,5-23-2-15,12-19 0 16,9-10 1-16,13-4 2 16,32-52 8-1,13 54 3-15,7 4 2 16,9 12 1-16,18 5 1 15,-7 13-3-15,-5 11-4 16,-11 6-4 0,-1 0-11-1,-9 8-13-15,-12 0-14 16,-12 0-24-16</inkml:trace>
  <inkml:trace contextRef="#ctx0" brushRef="#br0" timeOffset="4647.4647">6966 11430 84 0,'-2'14'85'0,"0"-14"-16"16,2 0-6 0,0 0-4-16,0 6-38 15,0-3-3-15,0 5-2 16,0 7-1-16,2 8-3 15,-2-4-2-15,4 4-1 16,9 7 3-16,10-10-3 16,12 3-1-1,-6 2 1-15,8-2 1 16,33 0-1-1,-31-23-16-15,-1 0-19 16</inkml:trace>
  <inkml:trace contextRef="#ctx0" brushRef="#br0" timeOffset="5639.5639">10383 10116 88 0,'29'5'83'0,"-29"-5"-16"15,0 0-4-15,0 0-4 16,2 8-35-16,13 1 2 15,18 4 2-15,17-1 0 16,8-3-3-16,16 2-1 16,9 8-2-16,1 6-8 15,-1 6-1 1,2 9-2-16,0 6-4 15,-7 12 0-15,1 12 0 16,-11-5 4-16,10 7-1 16,-7 4 0-16,1 2-1 15,-14-2-1-15,-8-5-3 16,-11 1-1-16,4-6-1 15,-12 6-1-15,-4-3 0 16,-4 7-1 0,-9-1 0-16,-5-1 0 15,-3 7-1-15,-10-13 1 16,-11-3-1-1,-3 2 0-15,-5-10 1 16,-16-9 2-16,-1 2 0 16,-1-8 0-16,-13-10 2 15,9-2-1-15,-1-4 2 16,5-7-1-16,8-5-1 15,0-4-1-15,2 1-1 16,4 0-1-16,4-3-1 16,9-2-3-16,3-3-7 15,3-6-8-15,2 2-12 16,16-7-21-1</inkml:trace>
  <inkml:trace contextRef="#ctx0" brushRef="#br0" timeOffset="6163.6163">12504 10747 75 0,'-14'16'160'16,"14"-16"-91"-16,0 0-6 16,-2 0-33-16,2 0-3 15,0 0 0-15,4 6-3 16,2 2 1-16,9 1 0 15,16-1-1-15,16-2-3 16,5 5-2-16,4-6-4 16,6 6 0-16,8-4-1 15,-2 0-3 1,-4-3-2-1,-8 1-1-15,25-2-6 16,-54 0-12 0,-9 2-6-16,-3-4-14 15,-9 9-18-15</inkml:trace>
  <inkml:trace contextRef="#ctx0" brushRef="#br0" timeOffset="6397.6397">12366 11375 105 0,'-4'11'89'16,"4"-14"-9"0,8-11 0-16,44-11 44 15,-7 10-81 1,19 1-7-16,7-3-6 15,3-6-8-15,-2 2-9 16,-1 12-7 0,-3-2-9-16,-10 5-15 15,-11-5-24-15</inkml:trace>
  <inkml:trace contextRef="#ctx0" brushRef="#br0" timeOffset="7348.7348">13813 10799 97 0,'-15'-24'161'16,"30"7"-89"0,8-9-3-16,16 3-35 15,6-2 0-15,5 2-3 16,10 1-5-16,0 5-4 15,4 4-2-15,0 4-3 16,-6 0-6-16,-6 9-3 16,-3 0-1-1,3 8 1-15,-9 2-1 16,1 0-1-16,-5 10 2 15,-14 9-2-15,0 6-2 16,-3 16-1 0,-9 1-2-16,-5 6 1 15,-12-1-1-15,4 10 0 16,-8-4-1-16,-3 10 0 15,-9-8 0-15,-15 8 0 16,-7-1 0-16,-1-6 0 16,-1-2-1-16,-3 2-2 15,3-27-2-15,-1-12 1 16,6-14-2-1,1-14-1-15,3-27 2 16,-12-57-1 0,45 43 4-16,6 2 0 15,12-4 2-15,11-2 2 16,10 2 0-16,11 10 1 15,0 3 0-15,1 11 1 16,5 4 1-16,-5 12-1 16,7 8 1-16,10 7-1 15,-14 8 0-15,6 7-1 16,-13 12 0-16,1-4-3 15,-1 3-1 1,-7-5-2 0,-11-7-6-16,-5-5-8 15,-5-1-8-15,-7-11-14 16,13-11-12-16</inkml:trace>
  <inkml:trace contextRef="#ctx0" brushRef="#br0" timeOffset="7830.783">15740 10144 167 0,'0'0'79'16,"0"0"-9"-1,0 0-4-15,-3-20 5 16,3 19-42 0,0-1-4-16,-6-3-7 15,2 7-3-15,-14 4-4 16,-3 14-1-16,0 5-2 15,-8 8 2 1,-18 58 9 0,20-21-11-16,-2 0-3 15,4-2 0-15,-2 6-2 16,2 5-1-16,7 7 0 15,-15 78 3 1,24-80-1 0,5 3-2-16,0-2 1 15,6 0 0-15,4-9-1 16,3-1-1-16,7-4 1 15,11-8-1-15,2-4-1 16,2-4 1-16,-4-21-1 16,12-6-3-16,3-11-3 15,9-10-5-15,-1-8-8 16,-1-18-14-16,7-15-18 15</inkml:trace>
  <inkml:trace contextRef="#ctx0" brushRef="#br0" timeOffset="8509.8509">16750 10544 105 0,'0'-3'93'0,"-6"2"-12"15,-8-2-5-15,3-5-4 16,-3-1-37-16,-5 1-3 16,-8-9-7-16,-2-2-4 15,-2 5-6-15,-2 5-1 16,-2 0-3-16,-2 4-2 15,0 10-3 1,-9 5 0-16,3-2-3 16,2 12-1-16,-5 8-1 15,7 8 0-15,0-5-1 16,6 12 0-16,-5 52 0 15,36-44 0 1,6-12 0-16,11 1 0 16,10-6 1-16,-1-4 0 15,14-9-1-15,3-10 1 16,7-9-1-16,-1-8 0 15,-3-7 1-15,-5-10-1 32,2-14 0-32,23-38 0 15,-41 33 0 1,-7-9 0-16,-5 3 0 15,-9 2 1-15,-4 4-1 16,-4 2 1-16,-3 21 2 16,5 3 0-16,2 7 1 15,2 5-2-15,0 8 1 16,-4 2-2-16,2 7 3 15,2 10-1-15,0 10 2 16,0 8 0-16,0 8 1 16,0 19 1-1,0 0-1-15,2 11-2 16,-2 2 0-16,2 4-1 15,2-3 0-15,11-1-3 16,-5-4-3-16,4-4-6 16,3-6-6-16,-5-22-8 15,-1-10-11-15,-5-11-11 16</inkml:trace>
  <inkml:trace contextRef="#ctx0" brushRef="#br0" timeOffset="8847.8847">17261 10913 81 0,'-25'-6'92'0,"27"6"-14"16,0 0-6-16,0-4-4 16,3-3-32-16,-1 6-5 15,8-2 0-15,-2 1-5 16,7 4-3-16,6 2-3 15,4-2-2-15,6 3-6 16,0-1-4-16,10-2-2 16,-4-2-2-1,3 0-2-15,-1 1-1 16,2-1-4-16,-7-1-8 15,5-7-16-15</inkml:trace>
  <inkml:trace contextRef="#ctx0" brushRef="#br0" timeOffset="9246.9246">18249 10537 67 0,'-2'-31'86'0,"2"24"-19"15,-4 4-6-15,2-1 0 16,2 4-35 0,0 0 1-16,2 0-4 15,-2 0 2-15,0 9-2 16,0 20-1-16,0-2 1 15,6 15 0-15,6-4-4 16,-1 14-3-16,5 0-1 16,3-4-3-16,-5 8 0 15,1-3-1-15,6 0-2 16,-3 1 0-16,13-6-3 15,-8 2-2-15,12-13-1 16,-8-3-1 0,10-2-2-1,5-15 0-15,3-9-3 16,3-14-5-16,28-17-32 15,-39 4-1 1,-2-3-12-16</inkml:trace>
  <inkml:trace contextRef="#ctx0" brushRef="#br0" timeOffset="9581.9581">18931 10450 78 0,'13'-2'93'15,"-15"2"-10"-15,-13 0-7 16,-8 5 0 0,-3 10-31-16,-5 7-6 15,-3 4-5-15,-3 21-8 16,-10-4-7-16,3 7-3 15,-1 7-2-15,-9 2-2 16,7 5-3 0,-1 3 0-16,-4 1-1 15,7 2-4-15,-5-4-1 16,1-10-1-16,13 6-1 15,5-12-2-15,-6-9-5 16,8-6-6-16,-2-11-10 16,-2-3-17-1</inkml:trace>
  <inkml:trace contextRef="#ctx0" brushRef="#br0" timeOffset="10710.0709">18735 9775 75 0,'-15'-4'84'0,"15"4"-15"15,0 0-4-15,0 0-4 16,0 1-38-16,2 4 5 15,9 6-1-15,3 6-1 16,13 1 1-16,8 9-1 16,15 2 0-16,4 1-7 15,10 8-4 1,2 4-3-16,4 8 1 15,9-2-1-15,-5 3-1 16,1 11 0-16,-5-4 0 16,-6 2-5-16,-4 8-1 15,-11-4-1-15,-1-1 2 16,-15-1-1-16,-2-4-1 15,-12 7 1-15,-3 0-1 16,-1-8-1 0,-9 1 0-16,-6-2-1 15,-4 6 1-15,2 0 0 16,-9-7-1-1,-24 51 5 1,15-55-4-16,-3-3-1 16,-2-3 1-16,-4 0-1 15,2 1-1-15,-4-1-1 16,-2-3 0-16,0-9 0 15,-4-2 0-15,0-3 0 16,-5-2 0-16,11-3 0 16,4-1 1-16,-2 1 1 15,3-7 0-15,5-5 0 16,2 4 1-1,3-2 0 1,10-12-1-16,-3 4-2 16,7-1-1-16,4-5-3 15,0 1-5-15,-2 0-5 16,0 0-13-16,0 0-18 15</inkml:trace>
  <inkml:trace contextRef="#ctx0" brushRef="#br0" timeOffset="23816.3787">7948 10968 78 0,'0'-14'85'16,"4"14"-20"-16,-1-10-6 15,7 3-1 1,0-6-35-16,1-1-1 15,-1 0-1-15,4 3 2 16,-7 4-4-16,3-3-3 16,2 3-3-16,-1 2-3 15,3 5 0-15,1 5-2 16,-1 13-2-16,3 4 1 15,3 9-1 1,-3 14 1-16,16 60 2 16,-15-36-6-1,-1 8-2-15,2 4 0 16,1-10 0-16,1 2-2 15,-5-2 0-15,9-9-1 16,8-7-1-16,-10-7 1 16,8-2 0-16,15-7 1 15,-1-7-2-15,1-5-2 16,1-6-2-16,-10-13-6 15,0-5-6-15,-5-14-8 16,-4-2-7-16</inkml:trace>
  <inkml:trace contextRef="#ctx0" brushRef="#br0" timeOffset="24193.4164">8719 10909 94 0,'-4'6'85'0,"0"-1"-12"15,4-5-9 1,0 7-3-16,-4 10-32 16,-8 5-3-16,-11 11-4 15,-10 13 1-15,-15 13-2 16,-8 5-2-16,-1 15-4 15,-3-2-1-15,-5 7-5 16,1-2-4-16,9 5 0 16,9-11-2-16,1-11 0 15,12-9-3 1,4-14 0-16,10-10-6 15,0-8-8-15,1-7-12 16</inkml:trace>
  <inkml:trace contextRef="#ctx0" brushRef="#br0" timeOffset="24678.4649">7274 11656 64 0,'46'0'76'16,"-46"0"-20"-16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  <inkml:channelProperty channel="T" name="resolution" value="1" units="1/dev"/>
        </inkml:channelProperties>
      </inkml:inkSource>
      <inkml:timestamp xml:id="ts0" timeString="2016-08-22T18:19:07.523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4711 12701 78 0,'-47'68'79'0,"34"-68"-16"15,-5 5 1-15,3-5 4 16,-4 18 1-1,9-11-31-15,16 3-1 16,13 3-5-16,4-2-5 16,26 6 1-16,32-13-3 15,37 4-4-15,35-14-5 16,39-5-4-1,298-18-1 1,-197 12-11-16,22 0-2 16,24-2-1-1,364 2-7 1,-71-8-6-1,50 33-19 1,-539-3 23 0,-38-2 1-16,30 6-18 15,-113-14-1 1</inkml:trace>
  <inkml:trace contextRef="#ctx0" brushRef="#br0" timeOffset="582.0582">5908 13428 123 0,'-2'8'107'15,"2"-8"-14"1,0 0-5-16,6 0-7 16,-6 11-34-16,2 18-13 15,6 25-6-15,1 16-8 16,-15 19-2-1,-5 87 11-15,3-95-17 16,2-7-1-16,-3-15-4 16,9-14 1-1,0-9-1-15,9-11 1 16,13-11 0-16,22-13 1 15,24-5 1-15,17-14-1 16,14-5 0-16,2-2-2 16,1-1-5-16,-9 1-6 15,-11 8-5-15,-22 6-4 16,-16 4-4-1,9-4-30-15,-44 6 14 16,-13 0-15-16</inkml:trace>
  <inkml:trace contextRef="#ctx0" brushRef="#br0" timeOffset="880.088">6423 13130 194 0,'0'8'123'15,"-4"-8"-16"-15,4 9-7 16,0 19-7 0,0 31-46-16,0 31-17 15,4 33-6-15,14 176 9 16,-9-139-23-16,-3 1-3 15,6-12-2 1,5-14-2-16,-7-18-2 16,-2-13-2-16,-1-26-3 15,-5-22-4-15,-2-4-8 16,4-8-11-16,-8-18-22 15</inkml:trace>
  <inkml:trace contextRef="#ctx0" brushRef="#br0" timeOffset="2917.2909">4887 12023 179 0,'0'0'76'0,"0"0"-5"16,0-1-1-1,10-29-31-15,3-13-4 16,3-8-5-16,17-2-4 16,0-4-7-1,11 10-5-15,11-2-6 16,-9 7-3-16,1 14-3 15,-1 39 0-15,-5 21-2 16,-10 23 0-16,-24 30 0 16,-16 8 2-16,-16 5 2 15,1-9-2-15,-22-6 3 16,7-10-1-16,-5-11-1 15,11-21 0-15,0-11 0 16,17-10-2-16,1-6-1 16,5-9 2-16,12-16-1 15,8-2 0 1,7-8 1-16,26-15 2 15,19-1-1-15,11 10 0 16,3 6 1-16,1 13-3 16,-5 17 1-16,-8 22-2 15,-12 14 0-15,-21 25 2 16,-19 6 3-1,-14 5 3-15,-19-7 2 16,-3-6 3-16,-26 0-2 16,0-7-3-16,-7-11-2 15,7-13-6 1,0-5-5-16,11-16-6 15,0-7-8-15,10-12-11 16,14-26-18-16</inkml:trace>
  <inkml:trace contextRef="#ctx0" brushRef="#br0" timeOffset="3221.3213">5734 11760 146 0,'-27'-9'118'0,"27"9"-20"16,3 0-10 0,13 6-2-16,13 23-40 15,17 18-18-15,9 9-9 16,11 18-2-16,9 8-6 15,10 0-4-15,4 7-3 16,-9 1 0-16,-7-5-3 16,-18 0 0-1,-5-17-3-15,-13 2-2 16,-10-19-2-16,-6-10-7 15,-5-13-8-15,-5-8-13 16</inkml:trace>
  <inkml:trace contextRef="#ctx0" brushRef="#br0" timeOffset="3518.351">6334 11585 123 0,'-48'0'121'16,"46"0"-21"-16,-2 14-10 15,2 7-6-15,-10 13-30 16,-15 28-24-16,0 8-8 16,-2 16-4-16,-2 5-4 15,0 8-2-15,-4 5-2 16,-2 5-3-1,1 1-1-15,-38 77-1 32,39-112-6-32,2-9-3 15,4-10-7-15,6-12-5 16,-4-9-10-16,5-10-16 15</inkml:trace>
  <inkml:trace contextRef="#ctx0" brushRef="#br0" timeOffset="7227.7219">6981 12047 105 0,'8'21'231'16,"-8"-21"-131"-1,0 0-8-15,0 0-28 16,2 0-22-16,11-1-12 15,24-8-8-15,0-2-4 16,23 0-2 0,68-16 4-16,-66 12-16 15,-4 7-5-15,-6 2-3 16,-9-2-5-16,-8 2-5 15,-12 6-5 1,-11-3-10 0,-1-3-15-16</inkml:trace>
  <inkml:trace contextRef="#ctx0" brushRef="#br0" timeOffset="7869.7861">7841 11289 144 0,'-23'40'108'0,"23"-40"-18"16,0 9-5-1,0 27-5-15,0 46-17 16,0-32-42 0,0-10-4-16,0-15-4 15,0-19 0-15,6 16-3 16,0-30 0-16,9-12 0 15,10-10-3-15,14-12-1 32,54-48 1-32,-39 61-4 15,0 12-1-15,1 22 1 16,-1 24-1-16,10 35 2 15,-8 21-2 1,-21 6 0-16,-18 7 0 16,-9 8 1-16,-18 2-1 15,-5-4 1-15,-26-14 0 16,-13-10 1-16,-4-18 0 15,-2-15-2-15,6-19-1 16,3-27-3 0,-30-39-5-16,54-10 2 15,11-5 3-15,18-8 2 16,16 1 3-16,16 0 4 15,25 18 1 1,24 20 2-16,12 8 1 16,-2 26-1-16,-4 19 0 15,-4 16-1-15,-9 7-2 16,-16 0-1-16,-6 1-2 15,-15-6 0-15,-12-1-3 16,-8-10-4 0,-9-11-4-16,-4-11-8 15,-6-4-17-15,-2-16-20 16</inkml:trace>
  <inkml:trace contextRef="#ctx0" brushRef="#br0" timeOffset="8543.8535">9834 12476 185 0,'-23'13'120'0,"23"-13"-16"16,10 0-6-16,11 0-7 15,18 0-44 1,21 0-15-16,17-11-7 15,16 5-6-15,31-2-6 16,2 3-5 0,4 4-5-16,-4-4-3 15,-10 0-4-15,-7-2-3 16,-20 3-4-16,-23 1-6 15,-18 0-6 1,18-9-45-16,-56 6 12 16</inkml:trace>
  <inkml:trace contextRef="#ctx0" brushRef="#br0" timeOffset="8855.8847">9931 12941 173 0,'-17'2'111'16,"17"-2"-15"-16,0-2-8 15,2 2-5-15,19-4-46 16,14 2-6-16,19 2-3 15,14-6-1-15,21-3-1 32,21 5-2-32,117 1 5 15,-107 8-21 1,-7-3-7-16,-5-6-7 15,-11 0-6-15,-20 1-8 16,-17-3-12-16,-13 4-14 16</inkml:trace>
  <inkml:trace contextRef="#ctx0" brushRef="#br0" timeOffset="10894.0885">12862 11292 118 0,'-6'-39'104'15,"6"39"-6"-15,0 0 79 16,0-2-127 0,0-4-10-16,20-2-9 15,5 12-11-15,13 14-2 16,11 8-2-16,11 16-5 15,10 22 0-15,13 12-6 16,22-3-2-16,-3 6-2 16,-1-9-3-16,-16-2-4 31</inkml:trace>
  <inkml:trace contextRef="#ctx0" brushRef="#br0" timeOffset="11135.1126">13495 11174 146 0,'-48'6'101'15,"42"-6"-9"-15,0 0-7 16,4 0-3-16,-5 11-45 16,-7 12-6-16,-1 17-6 15,1 12-6 1,-17 95 10-1,12-54-15-15,-5 0-4 16,-20 85 2 0,23-100-8-16,1-10-6 15,3-14-7-15,3-12-11 16,5-11-12-16,5-8-18 15</inkml:trace>
  <inkml:trace contextRef="#ctx0" brushRef="#br0" timeOffset="11511.1502">12587 12633 169 0,'-37'-24'118'15,"39"12"66"1,23 6-100-16,107-30-15 15,-24 19-42 1,179-28 20-16,-109 28-33 16,30 5-3-1,3 2-5-15,6-8-4 16,0 1-3-16,-10-5-1 15,-15-3-1-15,-24 4-1 16,-28 0-4-16,-30-3-4 16,33-6-35-1,-98 19 6-15</inkml:trace>
  <inkml:trace contextRef="#ctx0" brushRef="#br0" timeOffset="12048.2039">13863 13028 31 0,'-40'-40'181'15,"38"-7"-66"-15,2 41-15 16,15-9-10-16,22-13-6 16,17 14-61-16,8 11-9 15,6 18-5-15,4 25-4 16,-2 24-5-16,-3 20 0 15,-14 15-3-15,-13 11-2 16,-24 5 1 0,-16 3 0-16,-27-8 2 15,-20-8 5-15,-15-14 4 16,-25-18 1-16,-12-17 1 15,-9-21-2-15,15-15-3 16,8-20-4-16,11-23 0 16,14-5 0-16,21-19 0 15,12-23 0 1,21 4 4-16,26 4 2 15,24-2 4-15,30 13 2 16,30 10-1-16,13 16 1 16,12 14-3-1,127 25-1 1,-136 13-7-16,-15 5 0 15,-14-7-1-15,-23-2-1 16,-12 6-3-16,-19-7-4 16,-8-5-6-16,-8-11-13 15,-9-12-18-15</inkml:trace>
  <inkml:trace contextRef="#ctx0" brushRef="#br0" timeOffset="12416.2407">15601 12510 159 0,'-21'8'130'15,"21"-8"-23"-15,4 0-13 16,15 3-2-16,25-8-37 15,22 1-28 1,14-4-8-16,15-1 1 16,96 9 2-1,-109 0-17-15,-16 3-4 16,-14-6-5-16,-15 6-4 15,-14 0-7-15,-4 0-6 16,-11-12-12-16,-12-1-14 16</inkml:trace>
  <inkml:trace contextRef="#ctx0" brushRef="#br0" timeOffset="13002.2993">17005 12124 171 0,'-15'-23'208'15,"30"7"-119"1,18-16-6-16,18 1-48 16,20-8-11-1,106-20 4 1,-81 59-23-16,77 76-3 15,-119 3-4-15,-21 27 2 16,-31 25-2-16,-21-2 2 16,-20-5 1-1,-89 116 9 1,-314-27 36 15,384-233-45-15,10-128-3 15,154-36 9-16,-5 110 2-15,31 12 3 16,19 20 0-16,19 29-1 16,-1 19-3-1,133 61-2 1,-188-3-4-16,-19-2 0 15,-27-5 2-15,-12-6 3 16,18 25 5 0</inkml:trace>
  <inkml:trace contextRef="#ctx0" brushRef="#br0" timeOffset="47889.7861">1606 12837 190 0,'-8'-15'114'0,"8"15"-21"15,0 0-9-15,0 0-7 16,0 11-54-16,6 0-12 16,2-4-5-16,7 4-2 15,8 2-2-15,-3-10-1 16,3-14-4-16,-6 3-1 15,-7 0 0-15,0-4-1 16,-10-5-1-16,-6 4 1 16,-8 12 3-16,3 2 2 15,-9 10 2 1,-9 2 2-16,10 5 0 15,0-1 0-15,7 0 0 16,-5 7-2-16,11-10-1 16,10-2 0-16,5-12 0 15,3 5-1-15,0-11 2 16,11-10-1-16,-2-1-2 15,-9 0 1 1,-6 5 0 0,-10-19 4-16,-6 21 1 15,-7 7 2-15,1 6 0 16,4 10-1-1,1 10 0-15,5-1-3 16,2-4-3-16,6 9-5 16,0-15-12-16,-2 5-15 15</inkml:trace>
  <inkml:trace contextRef="#ctx0" brushRef="#br0" timeOffset="48311.8283">2061 12085 163 0,'0'-12'110'0,"0"12"-13"16,0 0-7-16,8 6-3 15,1 18-45-15,-5 7-11 16,8 9-5-16,7 11-7 15,-5 3-4 1,17 58 7-16,-14-62-13 16,-7-6-1-16,4-8-2 15,7-5 1 1,33-8 9-1,-15-29-8-15,19-2 0 16,8-15 1-16,4-9-3 16,1 4-3-16,-3-5-5 15,-10 5-7-15,-17 7-9 16,-10 8-12-16,-8-2-19 15</inkml:trace>
  <inkml:trace contextRef="#ctx0" brushRef="#br0" timeOffset="48657.8629">2526 11504 128 0,'-6'20'124'0,"6"-20"-21"16,0 0-11-16,0 5-3 15,6 29-31-15,7 39-23 16,7 14-7-16,9 17-2 16,-2 15-5-16,6 20-4 15,4 6-4-15,3 11-2 16,1-1-3-16,-8-7-3 15,6-15-1 1,36 93 0 0,-53-136-3-16,-5-11-1 15,-5-18 0-15,3-15 0 16,-5-9 0-16,-6-7-3 15,7-15-5-15,-7-2-6 16,-2-2-11 0</inkml:trace>
  <inkml:trace contextRef="#ctx0" brushRef="#br0" timeOffset="49914.9886">14520 11068 163 0,'-8'8'108'0,"8"-8"-13"16,0 0-11-16,2 3-9 15,-2-3-47-15,4 0-11 16,2 3-9-16,4-6-5 15,15-14 0 1,-8 6-2-16,-11-1 0 16,2-4 1-16,-4 4 0 15,-8 3 1-15,0 3 0 16,0 4 3-1,-6 7-2 1,-5 15 3-16,11-3-4 16,0 3 0-16,4-4 1 15,0-3-1-15,10-2 0 16,11-3 1-1,-9-3-3-15,3-4 1 16,-3-4 0-16,3-5-2 16,-5 5 2-16,-2-6 0 15,-4 1-1-15,-4 1 0 16,-18-6 0-16,5 1 0 15,3-1 0-15,-4 12-1 16,1 4 1-16,3 2 2 16,-1 1 0-1,3 3 4-15,10-6-4 16,7 3 0-1,-1 4-2-15,4-9-4 16,1-1-7-16,-9 0-9 16,0 3-19-16</inkml:trace>
  <inkml:trace contextRef="#ctx0" brushRef="#br0" timeOffset="50371.0342">14950 10524 135 0,'-4'16'109'15,"6"-21"-11"-15,-2 5-6 16,0-1-7-16,4-6-37 16,2 14-10-16,4 17-9 15,-1-2-8-15,-3 4-3 16,2 5-2-16,5 7-3 15,-3-1-3-15,-4 0-1 16,7-4-3 0,-5-4-2-16,21 7 1 15,-13-25-2-15,11-5-3 16,6-9 2-1,11-8-1 1,3-11-1-16,13-4 0 16,2 4 0-16,2-12-2 15,0 8-1-15,-4 7-3 16,-2 3-3-16,-10 6-8 15,-17-3-5-15,-9 9-11 16,-7 4-12-16</inkml:trace>
  <inkml:trace contextRef="#ctx0" brushRef="#br0" timeOffset="50698.0669">15279 10166 157 0,'-11'19'113'0,"11"-19"-14"16,0 0-8-16,0 0-7 15,0 12-43-15,8 30-10 16,7 12-9-16,4 11-5 15,3 14-2 1,3 2-2 0,0 15 0-16,33 72 8 15,-31-86-12-15,-5-5-3 16,3-16 0-1,-2-4-3-15,2-7-2 16,-9-10-5-16,-3-6-7 16,-9-8-13-16,-6 1-17 15</inkml:trace>
  <inkml:trace contextRef="#ctx0" brushRef="#br0" timeOffset="51560.1531">18716 12045 126 0,'-4'17'101'0,"4"-17"-11"15,0 0-7-15,6 0-5 16,7 2-37-16,5 9-13 15,7-7-8-15,0-4-7 16,0-4-7 0,6-4-2-16,-2-14-2 15,-15 4-2-15,-3 2 1 16,-3-1 0-16,-12-2 1 15,-5-2 3-15,-9 13-1 16,-1 5 2-16,-4 9 2 16,5 3-1-16,-3 8 1 15,3 2 0 1,11 6-1-16,9 12 3 15,3-23-7 1,7 1-6-16,-8-4-6 16,11-4-14-1,-11-7-20-15</inkml:trace>
  <inkml:trace contextRef="#ctx0" brushRef="#br0" timeOffset="52103.2074">19644 11380 102 0,'0'17'110'16,"0"-17"-13"-16,0 0-6 15,0 5-5-15,0 30-27 16,0 18-19-16,-2-2-6 16,-2 0-7-16,4 1-9 15,0-4-2-15,0-6-3 16,0-5-5-1,0-3-1-15,0-8-3 16,13-3 1-16,7-10-1 16,22-12 0-16,13-8 1 15,16-6-1-15,3-13 1 16,13 1-1-16,-6-3 0 15,5-6-4-15,-7 5-8 16,-13-5-9-16,-12 10-14 16,-23 3-19-16</inkml:trace>
  <inkml:trace contextRef="#ctx0" brushRef="#br0" timeOffset="52385.2356">19986 10834 192 0,'-42'56'124'16,"34"-45"-22"-16,6 29-8 15,2 32-4-15,6 35-49 16,9 20-20-16,22 22-4 15,33 159 2 1,-33-156-18-16,-4-9-1 16,-4-18-3-16,-8-16-2 15,-11-18-4 1,7 33-21-1,-5-74 1-15,-8-24-19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linear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9184680" y="3160080"/>
              <a:ext cx="33120" cy="24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76040" y="3151440"/>
                <a:ext cx="45000" cy="3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73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4x-2(3x+2) = 2(x+3)</a:t>
            </a:r>
            <a:endParaRPr lang="en-US" sz="6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448280" y="3182760"/>
              <a:ext cx="9037080" cy="39427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0360" y="3177720"/>
                <a:ext cx="9048960" cy="395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524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66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6600" dirty="0"/>
                  <a:t> = 4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4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76280" y="813240"/>
              <a:ext cx="6976440" cy="5474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9440" y="805680"/>
                <a:ext cx="6993720" cy="548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32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3: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2x – 7 = 3(x+5) – x </a:t>
            </a:r>
            <a:endParaRPr lang="en-US" sz="6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95960" y="3278520"/>
              <a:ext cx="7037280" cy="3355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84080" y="3269160"/>
                <a:ext cx="7059960" cy="337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652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4: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4(2-3x) + 6x = -6x + 8 </a:t>
            </a:r>
            <a:endParaRPr lang="en-US" sz="6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58160" y="3200040"/>
              <a:ext cx="7556040" cy="3142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7000" y="3187440"/>
                <a:ext cx="7579080" cy="316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45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5: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6600" dirty="0"/>
                  <a:t>x – 4 = -1 + 2x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0" t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78880" y="2199240"/>
              <a:ext cx="6783840" cy="4367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9160" y="2188080"/>
                <a:ext cx="6805080" cy="439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36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6: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6600" dirty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9−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6600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595520" y="3517560"/>
              <a:ext cx="5515560" cy="8251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86880" y="3510360"/>
                <a:ext cx="5536080" cy="84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270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7: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66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6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6600" dirty="0"/>
                  <a:t> – 2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67720" y="3659760"/>
              <a:ext cx="6775560" cy="1678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6920" y="3655080"/>
                <a:ext cx="6797520" cy="169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45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4742</TotalTime>
  <Words>46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Cambria Math</vt:lpstr>
      <vt:lpstr>Corbel</vt:lpstr>
      <vt:lpstr>Wingdings</vt:lpstr>
      <vt:lpstr>Banded</vt:lpstr>
      <vt:lpstr>Solving linear equations</vt:lpstr>
      <vt:lpstr>Example 1:</vt:lpstr>
      <vt:lpstr>Example 2: </vt:lpstr>
      <vt:lpstr>Example 3: </vt:lpstr>
      <vt:lpstr>Example 4: </vt:lpstr>
      <vt:lpstr>Example 5: </vt:lpstr>
      <vt:lpstr>Example 6: </vt:lpstr>
      <vt:lpstr>Example 7: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linear equations</dc:title>
  <dc:creator>Murt, Lindsey</dc:creator>
  <cp:lastModifiedBy>Lindsey</cp:lastModifiedBy>
  <cp:revision>9</cp:revision>
  <cp:lastPrinted>2016-08-19T18:24:16Z</cp:lastPrinted>
  <dcterms:created xsi:type="dcterms:W3CDTF">2014-08-13T14:16:59Z</dcterms:created>
  <dcterms:modified xsi:type="dcterms:W3CDTF">2016-08-22T22:59:29Z</dcterms:modified>
</cp:coreProperties>
</file>