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8" r:id="rId9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1CE19-15A5-4C4A-B1A1-A475D048A73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16EA3-79B8-4FA5-B7D0-BE72D893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00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3T12:57:37.7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6660 6554 153 0,'-22'1'107'0,"22"-2"73"16,0 2-99-16,6-1-43 16,8 0-10-1,7 0-5-15,16 2-6 16,9-8-2-16,5-2-2 15,14 2-3-15,-3-10-3 16,6 8-4-16,-10-6-2 16,-3 8-2-16,-7 2-2 15,-15 0-2-15,-10 1-5 16,2-7-6-16,-15 6-12 15,0-2-17-15</inkml:trace>
  <inkml:trace contextRef="#ctx0" brushRef="#br0" timeOffset="296">7549 6124 151 0,'25'0'112'0,"-27"0"-12"15,2 0-8-15,-2 0-4 16,14 14-40-16,7 11-12 16,2 8-8-16,18 12-6 15,13 15-4-15,6 0-6 16,-1 18-4-16,3-1-4 15,-2-2-4-15,-2-4-5 16,-6-6-4 0,-5-14-2-16,-3-9-7 15,-22-14-7-15,1-6-10 16,-7-20-17-16</inkml:trace>
  <inkml:trace contextRef="#ctx0" brushRef="#br0" timeOffset="552">8064 6103 133 0,'-45'17'116'0,"43"-16"-18"16,-5 13-7-16,-3 3-6 15,-7 20-35 1,-5 30-20-1,-1-3-7-15,-6 12-4 16,-4-7-5-16,2 6-2 16,-6-2-3-16,0-4-3 15,1-11-1-15,1-9-5 16,-6-5-8-16,6-7-6 15,10-9-14-15,0-10-23 16</inkml:trace>
  <inkml:trace contextRef="#ctx0" brushRef="#br0" timeOffset="1311">3591 6563 102 0,'-9'-2'94'15,"9"2"-13"-15,0 0 0 16,0 0 0 0,2 0-32-16,7 10-3 15,18-4-4-15,6 0-6 16,10 0-6-16,17-10-8 15,8-4-5-15,5-1-4 16,5-4-6-16,-18-4-6 16,6 11-6-16,-14-5-8 15,-19 3-6-15,-8 5-11 16,-4-4-15-16</inkml:trace>
  <inkml:trace contextRef="#ctx0" brushRef="#br0" timeOffset="1582">4413 6258 181 0,'11'-5'117'0,"-11"8"-15"16,4-1-9-16,4 15-4 15,15 12-47-15,4 11-16 16,4 10-8-16,8 7-5 16,2 7-5-16,3 4-3 15,-5 0-3 1,2-4-3-16,17 48-13 15,-29-69-2 1,15 10-54 0</inkml:trace>
  <inkml:trace contextRef="#ctx0" brushRef="#br0" timeOffset="1878">4918 6330 130 0,'-21'17'116'0,"19"-17"-16"16,-2 0-7-16,-6 7-6 16,-7 7-36-16,-6 10-18 15,-1 9-8 1,-3 18-8-16,-4 5-3 15,-4 8-3-15,-3-1-1 16,-1 2 0-16,-2-6-3 16,1-11 0-16,7-1-2 15,-4-9-2-15,10-7-5 16,5-3-6-16,5-11-10 15,-2 0-15 1</inkml:trace>
  <inkml:trace contextRef="#ctx0" brushRef="#br0" timeOffset="2734">3847 7889 181 0,'0'0'119'0,"0"0"-19"16,0 0-7-16,2 27-5 15,10 29-48 1,11 19-16-16,10 22-5 15,5 21-6-15,3-6-5 16,8-2-2-16,1-2-4 16,-13-15-2-1,-4-12-5-15,-6-17-2 16,-10-18-5-16,-3-12-8 15,-5-7-10-15,-3-15-19 16</inkml:trace>
  <inkml:trace contextRef="#ctx0" brushRef="#br0" timeOffset="3050">4296 8030 181 0,'-42'17'114'0,"24"-5"-18"15,7-1-10 1,-9 8-7-16,-3 19-50 16,-2 4-17-16,-12 14-2 15,2 4-4 1,-7 13-3-16,-3-9 0 15,-5 9 1-15,1-5-1 16,3-8 0-16,1 1-3 16,10-11 1-16,-7-1-2 15,11-9-3-15,6-9-3 16,7-6-8-16,5-9-12 15,5-5-19-15</inkml:trace>
  <inkml:trace contextRef="#ctx0" brushRef="#br0" timeOffset="3733">4730 8208 165 0,'8'-11'115'0,"-8"11"-19"16,8 5-7-16,17 12-6 15,12 0-45-15,13-8-16 16,8 2-4-16,18-5-5 15,13-3-5-15,-2 5-3 16,-4-2-2-16,-9 4-6 16,-6 7-3-16,-16-8-6 15,-4-4-5-15,-20-1-10 16,-7 2-9-16</inkml:trace>
  <inkml:trace contextRef="#ctx0" brushRef="#br0" timeOffset="4016">5251 7918 105 0,'-4'-2'107'16,"4"2"-17"-16,-9 0-8 15,9 0-4 1,-4 13-32-16,4 15-17 15,0 14-6 1,2 82 9-16,-2-34-18 16,0 12-3-16,0 6-3 15,0-4 0 1,0-9-3-16,0-16-1 15,0-19-3-15,0-4-1 16,0-19-6-16,0-4-7 16,0-14-7-16,0-9-17 15</inkml:trace>
  <inkml:trace contextRef="#ctx0" brushRef="#br0" timeOffset="4587">5918 8116 130 0,'-2'-55'124'16,"2"55"-24"-16,2-14-15 15,23-8-6-15,8-4-34 16,15-4-29-16,8 12-10 16,-1 5-2-16,-3 7-3 15,-9 9-2-15,-3 8 1 16,-20 17 1-1,-5 12 2-15,-17 76 8 16,-25-30-3-16,-19 7-1 16,-7-5-1-1,-11-6 2-15,2-10-3 16,8-12-1-16,8-13-3 15,15-13 2-15,9-13-2 16,7-14-1-16,13-18 0 16,10-19 2-16,11 4 0 15,12-14-1-15,17-4 2 16,7 5-1-16,16 7 0 15,11 13-1-15,-3 19 0 16,-7 19-2 0,-6 13 0-16,-20 13 1 15,-7 10 0 1,-24 7 3-16,-13 3 2 15,-21 6 1-15,-10-1 1 16,-8-14 1-16,2-8-1 16,-15-9-5-16,9-10-5 15,-1-6-7-15,-1-9-5 16,4-9-11-16,6-7-16 15</inkml:trace>
  <inkml:trace contextRef="#ctx0" brushRef="#br0" timeOffset="5216">7202 8056 99 0,'-14'5'102'16,"9"-5"-14"-16,5 0-5 16,0 6-5-1,0 6-32-15,5 8-12 16,17-1-8-16,5 4-6 15,21-4-6-15,14 3-3 16,12-10-3-16,9 7-1 16,6-12-3-16,-7 9-2 15,-3-11-2-15,-11 8-3 16,-14-5-1-16,-4 2-1 15,-26 0 0-15,-9 9 1 16,-15 10 0-16,-17 10 3 16,-14 1 2-1,-4 15 1 1,-14 8 2-16,-13 6 1 15,4 0-1-15,-2 3 0 16,-4-7-1-16,12-8-1 16,2-6-1-16,19-10-1 15,4-12-3-15,-6-7-6 16,25-4-8-16,-6-7-14 15</inkml:trace>
  <inkml:trace contextRef="#ctx0" brushRef="#br0" timeOffset="5814">8395 8020 84 0,'0'-6'91'0,"-6"6"-19"15,1 0-7-15,-3 6-7 16,-4 10-29-16,1 9-7 16,-5 9 4-16,6 8-1 15,-5 1-1-15,1 4 0 16,10-2-4-16,8-5-5 15,-2-6-2 1,4-11-4-16,13-10-1 16,3-1-1-16,-5-9-2 15,14-8 0-15,0-7-1 16,4-5-2-16,6-6 0 15,1 1-2-15,9 0 0 16,-3 4 0-16,4 7 0 16,3 6 0-16,1 4 0 15,0 2 1-15,-11 15 0 16,1 7 0-16,-9 11 2 15,-10-6 3 1,-12 11 0-16,-22 4 2 16,1 8 1-16,-17-9 0 15,-18 12-1 1,-19-10-1-16,-6-10 0 15,-8-6-3-15,7-5-1 16,1-7-4-16,10-2-6 16,7-5-7-16,-1-6-9 15,7 2-16-15</inkml:trace>
  <inkml:trace contextRef="#ctx0" brushRef="#br0" timeOffset="6317">8413 7992 78 0,'-16'14'101'16,"16"-14"-16"-16,0 0-4 15,0 0-3-15,2 0-24 16,12 0-10-16,13 0-7 15,4 0-7-15,15-4-5 16,5-1-5-16,3 0-7 16,-6 4-3-16,-3-5-7 15,-3 4-8-15,-11-6-13 16,-7 5-17-16</inkml:trace>
  <inkml:trace contextRef="#ctx0" brushRef="#br0" timeOffset="11710">5184 9645 121 0,'-16'30'112'15,"16"-30"-22"-15,0 0-10 16,2 0-7-16,6 0-29 15,5 4-21-15,18-4-4 16,14 0 2-16,7 0-2 16,-3 0-6-1,1-1-4-15,0-9-1 16,-9 9-6-16,-4 2-2 15,-14-5-7-15,-6 7-7 16,-5-6-15-16</inkml:trace>
  <inkml:trace contextRef="#ctx0" brushRef="#br0" timeOffset="12247">6049 9582 155 0,'20'-67'102'0,"-14"67"-19"16,19-12-5-16,8 10-7 15,17 2-49-15,-9 0-10 16,1 14-4-16,-9 6-6 15,-11 16-1-15,-22 16 1 16,-26 9 1 0,-53 64 9-16,23-64-3 15,-4-11 1 1,7-7 0-1,11-15 0-15,3-3-1 16,6-7 0-16,14-5 0 16,7-9-2-16,8-4-3 15,12-10 0-15,11 5-2 16,14-6 0-16,20 2-1 15,9 1 0-15,9 6 2 16,-11 13-1-16,-9 13-1 16,-7 11 1-1,5 58 9-15,-55-37 0 16,-15-2 2-1,-18-4 4-15,-10-11-3 16,-3-16-1-16,0-5-5 16,-4-8-5-16,7-7-6 15,-1-9-5-15,13-8-8 16,10-3-10-16,6-5-18 15</inkml:trace>
  <inkml:trace contextRef="#ctx0" brushRef="#br0" timeOffset="12798">8068 9654 108 0,'4'-15'102'0,"-4"15"-6"15,0 0-2-15,0 0-5 16,0 0-31-16,0 2-9 16,2-2-9-16,-2 7-10 15,13-10-7-15,1 2-4 16,7-2-1-16,6 6-5 15,6-11-2-15,6 5-5 16,-2-3-1-16,1 2-3 16,-9-3-3-16,2 0-4 15,-15 3-5 1,-6 4-7-16,9-13-53 15,-11 4 9 1</inkml:trace>
  <inkml:trace contextRef="#ctx0" brushRef="#br0" timeOffset="13341">8841 9592 113 0,'-8'-38'125'0,"8"27"-19"15,6 2-14 1,5-10-7-16,46-24-4 16,-17 30-67-16,3 10-7 15,-1 6-4 1,24 16 0-1,-44 9-3-15,-13 6 1 16,-11 6 2-16,-21 8-1 16,-8 2 1-16,-17-1 2 15,1-1 1-15,-1-10 0 16,7-6-1-16,2-9 0 15,8-9-1 1,6 2-1-16,2-4 5 16,17-9-5-16,10-6 0 15,4 0 0 1,15-3 1-16,14-8-2 15,13 2 1-15,-1 10 0 16,3 5 0-16,0 8 1 16,-9 11-1-16,-1 7 0 15,-7 10 3-15,-21 6 0 16,-14-2 1-1,-12 2 4-15,-15-6 1 16,-6-5 1 0,-54 2 8-16,39-30-15 15,1-1-6 1,6-12-6-16,1 0-9 15,1-7-11-15,10 1-18 16</inkml:trace>
  <inkml:trace contextRef="#ctx0" brushRef="#br0" timeOffset="13926">4624 11202 151 0,'-8'-2'109'16,"10"2"-14"-16,13 2-5 15,5 13-6-15,7 13-39 16,8 16-12-16,-2 11-2 16,42 96 10-1,-36-66-26-15,-2 3-3 16,3 1-4-1,-1-9-4-15,-2-4-4 16,6-14-5-16,-7-9-6 16,-12-13-8-1,7-13-10-15</inkml:trace>
  <inkml:trace contextRef="#ctx0" brushRef="#br0" timeOffset="14237">5083 11287 118 0,'-12'-11'123'16,"4"11"-22"-16,-1 0-9 15,-3 2-8-15,-1 5-30 16,-11 23-27-1,-34 46 11 1,21-14-23-16,-42 76 18 31,36-62-17-31,-3 4-3 0,-1 4-3 16,1-11-4-1,5-5-3-15,8-7-2 16,4-15-2-16,0-4-6 16,14-12-6-16,-1-13-8 15,8-7-16-15</inkml:trace>
  <inkml:trace contextRef="#ctx0" brushRef="#br0" timeOffset="14806">5927 11155 88 0,'-13'11'93'15,"13"-11"-13"-15,0 0-4 16,0 0 1 0,0 0-30-16,6 12-3 15,7 7-7-15,18 1-5 16,12-1-5-16,-1 7-6 15,26-3-3-15,-6-2-2 16,8 0-2-16,9-2-4 16,-3 1-2-16,-6-3-2 15,-8 2-4-15,-14-2 0 16,-9 8 0-16,-12 6 2 15,-19 0 2-15,-12 9 1 16,-47 53 8 0,9-47-10-1,-14-2 0-15,-14-4 0 16,6 2 0-16,-4 3-1 15,0-5 1-15,12-4-2 16,4-5 0-16,13-6-3 16,10-7-4-16,12-5-9 15,3-5-11-15,16-12-15 16,6 0-19-1</inkml:trace>
  <inkml:trace contextRef="#ctx0" brushRef="#br0" timeOffset="15662">7161 11085 113 0,'-50'25'107'16,"46"-11"-15"-16,-2 5-8 15,-2 4-4-15,-1 8-30 16,-1-3-19-16,0-2-5 15,-1-5-4 1,5-11-8-16,2 1-1 16,4-6-3-16,0-8 0 15,0-3-1-15,6-5-1 16,6-13-1-1,5-5 0-15,12-2-1 16,6-6-1-16,-4 0-3 16,13 6 0-16,-3 4-2 15,-2-1 0-15,3 5 0 16,-7 14 0-16,-8 16 1 15,6 12 0-15,-2 21 0 16,16 100 4 0,-32-38-2-1,-11 4 0-15,-8 1 0 16,-13-8 3-16,-2-3 0 15,-16-14 2-15,-6-3-1 16,-15-9 1-16,-2-10-2 16,0-16-3-16,5-10-1 15,7-8-1-15,9-7-2 16,10-8 1-16,4-11-1 15,7-16 0-15,10-8-2 16,10-15 0 0,8-9 0-16,36-59-1 15,-9 52 2 1,4 12 1-1,3 7 1-15,-7-2-1 16,7 17 1-16,-3 6 1 16,-6 15 0-16,-2 12 2 15,3 12-1-15,-3 14 2 16,-2 9-1-16,0-2 2 15,4 3-2-15,0 0 1 16,3 0-1 0,42 37 5-1,-38-49-2-15,7-8 0 16,-1-8 0-16,-5-4 2 15,-7-4-1-15,-7-3-1 16,-7-1-3-16,-7-3-1 16,0-2-5-16,-11-2-7 15,-2-1-15-15,2-9-27 16</inkml:trace>
  <inkml:trace contextRef="#ctx0" brushRef="#br0" timeOffset="31933">2791 15614 110 0,'-40'5'88'0,"42"-5"-15"15,-2 0-9-15,0 0-3 16,0 0-42-16,5 0 0 16,-3-2-2-16,4 2 1 15,-2-4 1 1,0-4 1-16,-4 3-4 15,0 1-2-15,0 2-5 16,0-9-4 0,-2 10-2-16,4-9-1 15,-2 1 1-15,0 3 1 16,0 0 3-16,0 1 0 15,0 2 2-15,0 0 0 16,0 3-2-16,0 0-2 16,0 6 0-16,0 14 1 15,0 11-2 1,0 6 1-16,0 53 6 15,0-40-6 1,0-7-1-16,8 58 4 16,-6-61-6-1,1-6 1-15,-6-4-1 16,3-2-1-16,0-2-1 15,-2-7 0-15,2-4 1 16,0-1-1-16,0-4 0 16,0-1-2-16,0-3-6 15,0 2-7 1,0-5-13-16</inkml:trace>
  <inkml:trace contextRef="#ctx0" brushRef="#br0" timeOffset="32526">2784 16493 137 0,'-6'5'96'16,"0"-2"-13"-16,4-3-10 15,2 0-8 1,-2 19-43-16,-6 15-7 16,4 6-2-16,1 11-4 15,6 0 2-15,1-1-1 16,-4 0 0-16,14-5-2 15,5-8 0-15,-1-6-2 16,7 0 0-16,0-22 0 16,2-6 1-1,2-9 0-15,4-13 3 16,-15-15 0-16,-1 5 1 15,4-12 0-15,-9 1-2 16,-14 1 0-16,-2 4-2 16,-4-1 0-16,-7 2-2 15,-12 1-1-15,2 12-1 16,3 2-1-16,-7 8-3 15,4 3-5-15,2 5-7 16,-2 8-9-16,3 1-18 16</inkml:trace>
  <inkml:trace contextRef="#ctx0" brushRef="#br0" timeOffset="33364">3795 15659 201 0,'0'0'89'0,"0"0"-2"15,0 0-3-15,0 0-33 16,0 0-10-16,0 0-8 15,0 0-10-15,0 0-9 16,0 0-3 0,0 17-4-16,0 23 0 15,0 5 0-15,0 3-1 16,0 7 0-16,0 4-1 15,0-10 0 1,0-10-1-16,0 0 0 16,0-5 2-16,0-6-3 15,0-11 1-15,0-5-2 16,0-1-1-16,4-6-1 15,-1-5-7-15,-1-8-8 16,-2 0-17-16</inkml:trace>
  <inkml:trace contextRef="#ctx0" brushRef="#br0" timeOffset="33791">3876 16456 118 0,'-10'0'102'16,"14"0"-13"-16,-4 0-4 15,0 0-6-15,0 0-33 16,0 2-9-16,0 24-7 15,0 0-6-15,4 13-5 16,-4 0-3 0,14 41 7-1,-12-42-15-15,3-1-4 16,1-3 0-16,-10-9-1 15,4 3-2-15,0-17-2 16,0 1 0-16,0-6-5 16,0 0-7-16,2-10-11 15,-2 4-21-15</inkml:trace>
  <inkml:trace contextRef="#ctx0" brushRef="#br0" timeOffset="34381">4591 15423 212 0,'0'5'88'0,"-2"-3"-9"16,2-1-5-16,-2 9-35 15,0 11-10-15,-2 7-6 16,2 2-6-16,0 10-2 16,8 13-1-16,-6 10-2 15,0-4-2-15,0 8-2 16,0 41 6-1,0-69-7 1,0-8-1-16,0-9 1 16,-2 3 4-1,2-19-7-15,0 9-1 16,0-12-7-1,0 2-5-15,0-2-10 16,0-3-14-16</inkml:trace>
  <inkml:trace contextRef="#ctx0" brushRef="#br0" timeOffset="34981">4628 16585 97 0,'7'-22'101'15,"-7"19"-13"-15,0-5-4 16,10-7-4-16,-4-7-31 15,9-1-10-15,9 1-11 16,3 5-7-16,6 9-6 16,-2 2-4-1,-2 8-4-15,27 36 6 16,-33 7-8-1,-2 3 0-15,-3 5-1 16,-20 1-2 0,-8 13-1-16,-5-5 1 15,-14-9-1-15,-2-13 1 16,-43 14 1-1,39-48-2-15,8-15 0 16,2-5-2-16,6-15 0 16,9-1 2-1,18-55 4-15,11 46-1 16,0 0-1-1,14 2 0-15,45-12 0 16,-36 41-3 0,-7 8 0-16,-6 1-1 15,0-2 0-15,-11 2-6 16,-1 6-6-16,-7-6-14 15</inkml:trace>
  <inkml:trace contextRef="#ctx0" brushRef="#br0" timeOffset="35540">5643 15482 110 0,'9'-7'98'16,"-9"7"-8"0,0 0-8-16,0 0-5 15,0 0-32-15,0 0-9 16,0 0-9-16,0 4-5 15,0 10-2-15,0 25-3 16,2 12-1 0,0 2-1-16,0 7 0 15,4-1-2-15,0-5-2 16,5 7 0-16,-5-15-2 15,2-4-1-15,-2-1-3 16,0-12-1 0,-1-3-2-16,7 7-2 15,-12-27-5 1,0 0-7-16,-2-6-10 15,2-3-21-15</inkml:trace>
  <inkml:trace contextRef="#ctx0" brushRef="#br0" timeOffset="36174">5865 16496 105 0,'-7'-18'115'0,"7"18"-14"15,0 0-11-15,7 0-7 16,5-11-28-16,13 2-21 16,2-4-10-16,10 5-10 15,-4-1-2-15,6 8-4 16,-8 2-2-16,-6 10-1 15,-8 6-1-15,-11 5 1 16,-2 3-1-16,-14 10-1 16,-15 2 1-16,2 1 1 15,-35 19 9 1,19-24-7-1,10-13-1-15,-25-3 5 16,34-8-5 0,5-1-3-16,9-2 0 15,8-8 0-15,10-5-1 16,3-4 0-16,14-9 0 15,12 1 1-15,2 2-1 16,9 6-1 0,-2 3 0-16,-5 15-1 15,3 0 0 1,-13 9 0-16,-10 2 0 15,-3 38 0 1,-24-22 1-16,-10 1 0 16,-7-6-1-16,-1 0 2 15,-9-8-2-15,-4-3 1 16,4-5-1-16,-2-7-4 15,4-2-7-15,6-4-14 16,5 0-18-16</inkml:trace>
  <inkml:trace contextRef="#ctx0" brushRef="#br0" timeOffset="36853">7061 15569 113 0,'0'-26'97'16,"0"26"-10"-16,3 0-4 15,-1 0 0-15,-2 0-32 16,0 0-6-16,0 0-5 15,0 6-4-15,0 11-7 16,12 6-5 0,-4 19-2-16,5 5-4 15,-7 18-4-15,0-6-1 16,0 0-4-16,-6 4 0 15,0-5-2-15,4-7-2 16,-1-8-3-16,-3-16 1 16,2-6-3-16,-4-2-3 15,2-13-4-15,0-12-9 16,0-2-11-16,0-9-16 15</inkml:trace>
  <inkml:trace contextRef="#ctx0" brushRef="#br0" timeOffset="37786.5998">7148 16544 118 0,'-12'0'128'0,"12"0"-14"15,0 0-9-15,0 0-9 16,0 0-28-16,0 8-21 15,0 6-16-15,0 14-9 16,0 6-6 0,0 8-4-16,0 3-2 15,0-11-5-15,0 2 0 16,0 15 0-1,0-28-3 1,0-15 0-16,0 0 2 16,4-4 1-16,8 4 2 15,13-11-1-15,8-2 0 16,7-9-2-16,13 2-2 15,1-10-3-15,-10 5-4 16,-3 3-4-16,-8-1-6 16,2 4-8-16,-8 0-11 15,-4 3-13-15,-9-7-19 16</inkml:trace>
  <inkml:trace contextRef="#ctx0" brushRef="#br0" timeOffset="38106.5998">7438 16369 142 0,'-35'-9'124'15,"43"12"-14"-15,-2-3-11 16,-2 14-9-16,-2 8-36 15,4 12-21-15,-6 6-12 16,0 11-7 0,0 10-1-16,3 5-2 15,1-1 1-15,0 16-2 16,-2-11-3-16,-4 1 0 15,2-7-1-15,0-13-3 16,0-8 0-16,0-5-5 16,0-14-2-16,0-11-5 15,0 2-4-15,0-9-9 16,0-6-11-16,0-1-20 15</inkml:trace>
  <inkml:trace contextRef="#ctx0" brushRef="#br0" timeOffset="38705.5998">8331 15496 157 0,'14'17'119'0,"-14"-17"-14"16,0 0-8-16,6 14-7 15,-1 22-40-15,1 9-13 16,-6 15-10 0,14 57 16-1,-14-65-25-15,4 1-2 16,-6-13-5-16,2-7-2 15,6-4-4-15,-6-5-4 16,0-1-5-16,-2-12-5 16,2 0-8-16,0-7-12 15,0 3-17-15</inkml:trace>
  <inkml:trace contextRef="#ctx0" brushRef="#br0" timeOffset="39277.5998">8465 16540 88 0,'0'12'110'16,"0"-12"-17"-16,-6 0-3 15,4 0-6-15,2 0-29 16,0 9-15-16,-4 18-8 15,4-9-9-15,0 1-6 16,-4 3-4-16,2 1-3 16,2-8-2-16,0-4-3 15,0-3-1-15,10-2 2 16,4-6-1-1,-1-4 1-15,32-6 6 16,-18 1-6 0,10-2-1-16,7 10 1 15,1-1 0-15,3 2-1 16,-11 2-1-16,2-1-1 15,-10 13 0-15,-2 6-2 16,-6 19 1 0,-15-5 0-1,-2 11 1-15,-14 33 6 16,-9-44-3-1,-8 0-1-15,0-9-2 16,-8-5 0-16,0-3-2 16,-4-6-5-16,10-5-3 15,-10-6-5-15,10-16-9 16,2 1-8-16,10 1-15 15,-8-3-17-15</inkml:trace>
  <inkml:trace contextRef="#ctx0" brushRef="#br0" timeOffset="39622.5998">8500 16530 121 0,'-16'-14'107'16,"16"14"-8"-16,10 0-3 15,2 0-2-15,7 0-34 16,6 0-11-16,8-1-10 15,2-4-12-15,2 4-8 16,3-4-6 0,-1 2-5-16,25-11 2 15,-39 14-5 1,-5-3-2-16,-1-2-5 15,-9 4-6-15,-3 2-8 16,-1-2-11-16,-4 2-18 16</inkml:trace>
  <inkml:trace contextRef="#ctx0" brushRef="#br0" timeOffset="45580.5998">4643 15169 99 0,'2'0'88'15,"-6"0"-14"-15,4 0-5 16,0-6-4-16,0 1-38 15,0 5-2-15,0-9-4 16,-4 1-6-16,4 2 0 16,-7 0 0-16,3-10 0 15,-6 4-3 1,-7-4 2-16,7 3 0 15,-6-1-3-15,1 4-1 16,-1 3-3-16,-3-1 1 16,0 9-4-16,3-7 0 15,-9 6-1-15,0-1 0 16,7-1-1-16,-5 4 2 15,-2 2-2-15,-4-1 1 16,4 7 1 0,-2-3-2-16,5 4 1 15,-3 5-1 1,4 1 1-16,5 0-2 15,-3 3 1-15,1 2-1 16,1 1 0-16,3 0 0 16,11 5 1-16,-3 0-1 15,0 3 1-15,14 2 0 16,-4-4-2-16,-1 0 1 15,17 1 0-15,-3 3 0 16,-5-4 0-16,7-6 0 16,3-1 0-16,-3 0-1 15,0-5 0-15,8 1 1 16,-3 1-1-1,7-8 1-15,-6-2-1 16,-2-3 0-16,2 0 0 16,0 2 0-16,-1-8 0 15,5 0 0-15,-2-1 0 16,-2-6 1-16,4 1-1 15,-2 0 0-15,0-5 0 16,-3-1 1 0,-1-4-1-16,2-5 1 15,-2 0 0-15,-3-2-1 16,1 1 1-16,4-4-1 15,-7 3 1-15,-1 3-1 16,2-8 0 0,-5 3 0-16,-4 5 0 15,-1 1 0-15,-1-1 0 16,0 1 0-16,0-25 0 15,-8 25 0 1,0 2 0-16,-2-2 0 16,0-9 0-16,2 10 0 15,0-2 0-15,0-4 0 16,0 6 0-16,-2-2 0 15,-6 3 1-15,-6 4-1 16,-1 1 1 0,3 4 0-16,-5-3 1 15,5-4 0-15,-3-4 0 16,-1 13-1-16,-1 6 1 15,-3-3-1-15,5-5 0 16,-4 8-1 0,-1 0 1-16,3-5 0 15,-8 4 0-15,5 2-1 16,-5-1 0-16,-2 0 1 15,4 0 0-15,-1 0-1 16,-3 5 2-16,4 3-2 16,-6 4 1-1,-2-3-1-15,2 8 0 16,-10-1 0-16,6 4 0 15,2 2 0-15,6 0-1 16,-2-2-3-16,6 6-2 16,-3-1-5-16,5 3-7 15,-2 1-7-15,3 5-12 16,7 2-10-16</inkml:trace>
  <inkml:trace contextRef="#ctx0" brushRef="#br0" timeOffset="56088.5998">4891 15250 67 0,'-4'-5'86'0,"4"5"-19"15,0 0-8-15,-2 0-6 16,2 0-33-1,0 0-5-15,0 0-3 16,0 0 0-16,0 0 2 16,0 0 2-16,0 0 5 15,0 0 0-15,0 0 2 16,0 0-1-1,0 0-3-15,0 0-4 16,2-4 8 0,0 4-14-16,2 0-2 15,8 0 0-15,7 0 0 16,8-11 0-16,4 4 1 15,6 0-1 1,9-4 0-16,7-5 3 16,1 2-1-16,10-1-2 15,2 1-1-15,7 0 1 16,78-11-2-1,-71 7-5-15,11 2 0 16,8 4 0-16,11-5 0 16,10-2 0-16,12-9 0 15,-6 5-1-15,2 1 1 16,-4 10-2-16,0-4 1 15,-4 8 0 1,-6 2 0-16,12-1-1 16,6-6 1-16,1 1 1 15,-7-7 1-15,8 5-1 16,-4-4 0-1,-1 4 1-15,-9 3-1 16,-7 1-2-16,-20 4-1 16,2 2-2-16,-18 2-2 15,-9 0-1-15,-18-1-2 16,-11 6 3-16,-8-6 1 15,-6 6 3 1,-9-1 3-16,-3-4 3 16,1 2 6-1,-8 2-5-15,-6 0 0 16,4-4 0-16,-1 8-2 15,-6-4 0-15,3-2 0 16,0 0 0-16,0 0-1 16,0 0 1-16,0 0-2 15,-4 0 0-15,4 0 0 16,-4 3 0-16,2-2 0 15,0-1 0 1,-4 0 0-16,0-4-1 16,-23-15 0-1,6 11-2-15,-6-12 1 16,-4-5-2-1,-15-12 0-15,-3 6 0 16,1 0 3-16,-10 0 0 16,-4 0 2-16,0 5 1 15,-2 9 1-15,2 4 1 16,0 3 0-16,10 0 1 15,15 7-1-15,1 3 0 16,16-6-1-16,13 11-1 16,7-1 0-16,15 9-1 15,7 1 0 1,3 12-1-16,19-1 1 15,11 7-1-15,7 16 0 16,13-9 0-16,9-3-1 16,1 1-2-16,10-8 2 15,-17-5-2-15,-13 5 2 16,-14-15-1-16,-8 2 2 15,-20-1 0-15,0 4 0 16,-13-4 1-16,-10-1 0 16,-10 8-1-16,1 3 2 15,-20 6 0 1,-6 6 1-1,-2 3 1-15,-15 10 0 16,2 7 1-16,3 7-1 16,-5 1-2-16,2-2 0 15,3 0 0-15,-1-1-3 16,5-5-4-16,9-9-10 15,1 3-13-15</inkml:trace>
  <inkml:trace contextRef="#ctx0" brushRef="#br0" timeOffset="90066.1996">16304 6766 173 0,'-10'-5'111'0,"10"5"-18"16,0 2-5 0,0 20-6-16,2 7-48 15,4 16-9-15,0 19-4 16,-6 15-2-1,2 14-5-15,-2 9-2 0,-2-10-3 16,2-4-3-16,-2-12-1 16,2-16-3-1,-2-12-1-15,0-10-5 16,0-18-9-16,-2-16-13 15,-3-8-20-15</inkml:trace>
  <inkml:trace contextRef="#ctx0" brushRef="#br0" timeOffset="90324.1996">15981 7189 151 0,'5'-12'115'0,"-5"12"-15"16,0 0-9-16,14 0-2 15,17 0-41-15,17-3-15 16,12 3-7-16,6-11-7 16,2 11-8-16,0 3-3 15,0 0-5-15,-8 3-5 16,-12 1-4-1,-13-9-6 1,-12 2-9-16,-7-3-15 16</inkml:trace>
  <inkml:trace contextRef="#ctx0" brushRef="#br0" timeOffset="90704.1996">17325 6820 236 0,'-2'0'98'0,"2"5"-8"15,0 23-2-15,0 23-35 16,0 16-12-16,0 27-7 15,0 12-8 1,0 7-7-16,0-8-4 16,0-2-5-16,0-17-6 15,0-8-1-15,0-19-7 16,0-13-5-16,0-11-10 15,0-12-13-15,0-17-22 16</inkml:trace>
  <inkml:trace contextRef="#ctx0" brushRef="#br0" timeOffset="90994.1996">17850 6889 24 0,'-49'12'184'0,"46"28"-66"15,1-18-14-15,-4 17-10 16,2 24-6-16,-6 23-56 16,6 2-10-16,-1-6-6 15,5 10-4 1,0-9-5-16,0-8-1 15,0-5-2 1,0-12-1-16,-4-8-2 16,2-10-2-16,2-10-3 15,0-8-6-15,0-5-9 16,0-3-12-16,-2-11-25 15</inkml:trace>
  <inkml:trace contextRef="#ctx0" brushRef="#br0" timeOffset="91494.1996">18909 7189 133 0,'0'8'111'16,"8"-8"-13"-16,2 2-5 15,5 1-6-15,3 1-33 16,19 12-14-16,13-7-7 16,12-6-6-16,6 4-8 15,0-3-4-15,3 2-6 16,-13-7-6-16,-7-4-6 15,-13-1-6-15,-10 8-7 16,-5-9-12-16,-12 1-19 16</inkml:trace>
  <inkml:trace contextRef="#ctx0" brushRef="#br0" timeOffset="91784.1996">19301 6878 149 0,'-29'20'118'16,"25"-20"-16"-16,2 12-8 16,2 1-7-16,0 27-41 15,0 25-18-15,0 13-8 16,-2 95 6-1,-6-80-16-15,6-12-2 16,-7-7-1 0,-9 40-2-1,12-76-7-15,-1-7-5 16,3-9-9-16,0-14-12 15,2-11-22-15</inkml:trace>
  <inkml:trace contextRef="#ctx0" brushRef="#br0" timeOffset="92105.1996">19959 6819 31 0,'-13'8'182'16,"-32"15"-58"0,41-12-16-16,2 23-10 15,2 15-7-15,0 21-56 16,0 23-13-16,0 2-5 15,0-2-6-15,0-6-3 16,0-1-1-16,0-7-2 16,0-9-2-16,-2-8-3 15,-1-7-2-15,-3-12-7 16,0-14-10-16,6-8-12 15,-2-7-22 1</inkml:trace>
  <inkml:trace contextRef="#ctx0" brushRef="#br0" timeOffset="92423.1996">20434 6884 194 0,'-16'0'124'16,"5"6"-18"-16,11 25-8 15,0 17-8-15,0 22-50 16,0 9-20-1,0 14-4-15,0 0-3 16,-2-1-5-16,2-4 1 16,-2-4-2-16,-2-11-2 15,-13-4-1-15,5-13-2 16,4-9-2-16,4-13-6 15,-3-13-7-15,1-2-12 16,4-8-23-16</inkml:trace>
  <inkml:trace contextRef="#ctx0" brushRef="#br0" timeOffset="93569.1996">13278 9792 155 0,'-31'13'125'16,"16"-16"-24"-1,7-3-7-15,6-1-8 16,0 4-37-16,12 0-27 16,23 2-6-16,23 1-1 15,35-4-7-15,27 4-2 16,24-3 0-16,-1-1-4 15,-11 4-4-15,-14 0-4 16,-19-5 0 0,-18 5-3-16,-19 0-1 15,-21-5 2-15,-8-1-1 16,-15 0-7-16,-9-2-13 15</inkml:trace>
  <inkml:trace contextRef="#ctx0" brushRef="#br0" timeOffset="94463.1996">14857 9419 105 0,'-8'12'89'0,"8"-12"-12"16,0 0-2-16,0 10-4 15,0 21-35-15,0-5-3 16,-11 22-7-16,-1 0-8 15,-11 2-3-15,-2-4-5 16,-2-6-3-16,1-10 3 16,-18 12 9-1,30-39-9 1,12-19-3-1,6-4-1-15,12-17-2 16,3-11-3-16,22-16 2 16,3 4-2-16,11 1 0 15,-3 8-1-15,4 6 0 16,2 17 0-16,-7 14 0 15,-9 31 0-15,-3 36 0 16,-12 26 1-16,-13 20-1 16,-9 17 0-1,-12 10 0-15,-11-5 0 16,-7-2 3-16,-16 7-1 15,-9-22 4-15,-12-18-1 16,-2-11 1-16,4-18-1 16,-6-16-1-16,14-12-2 15,7-26 1-15,3-15-1 16,13-4-1-16,15-24 1 15,14-16 0-15,16-12 0 16,24-7-1-16,9 3-1 16,22 3 0-16,5 9 0 15,3 26 0 1,1 15-1-16,-7 19 2 15,-7 17 0-15,-10 19 2 16,-11 20 1-16,-6 12 0 16,-10 3 1-1,-4 4 1-15,-8-7-2 16,-9 31-1-1,-8-60-6-15,-2 0-57 32,2-55 9-32</inkml:trace>
  <inkml:trace contextRef="#ctx0" brushRef="#br0" timeOffset="94945.1996">16031 9862 99 0,'-21'39'111'16,"21"-39"-16"-16,0 3-6 15,0 0-8-15,0-3-28 16,0 0-21-1,2 0-8 1,0-22 0-16,-2-1-19 16,0-11 1-16,-6-5-3 15,-8-1 0 1,-3 6 1-16,-20 17 2 15,-15 14-1-15,3 15 1 16,-9 22 0-16,2 17 0 16,4 16 0-16,7 12 0 15,10 2 0-15,10 1-2 16,15 0 2-16,18-6 0 15,13-1 1-15,14-7-1 16,23-17 2-16,26-14 1 16,5 0-2-16,-4-20 0 15,2-14-3-15,-15 1-1 16,-8-20-2-1,-8 5-3-15,-10-6-1 16,-13 0-5-16,-11 9-8 16,-13-6-11-16,-3-4-21 15</inkml:trace>
  <inkml:trace contextRef="#ctx0" brushRef="#br0" timeOffset="95873.1996">17187 9915 133 0,'0'-5'110'0,"0"5"-16"16,2 0-4-16,8 0-7 16,15-1-38-16,8-1-15 15,10-1-7-15,13 3-8 16,8 5-5-1,15 2-5 1,8 4-2-16,10 5-5 16,-15 4-2-16,67 28-9 15,-87-28 7 1,-8-3 1-16,-13-3 2 15,-14-4 2-15,-2-3 0 16,-19 1 1-16,-4 3 0 16,-18 0 0-16,-7 1 0 15,-10 1 0-15,-8 8 0 16,-21 7 0-16,-3 3 0 15,-9 8-1 1,0 1 1-16,-3 13 1 16,9 0 0-16,6-4 0 15,10-1 3-15,11-7-1 16,6 2 1-16,8-7-1 15,10-8-1-15,5-10-2 16,10-7-4-16,2 0-8 16,0-11-13-16</inkml:trace>
  <inkml:trace contextRef="#ctx0" brushRef="#br0" timeOffset="99066.1996">18636 9968 99 0,'0'0'90'0,"2"-2"-13"16,-2-3-3-16,8 1 0 15,11-13-33-15,3 1-5 16,11-1-5-16,11 0-8 15,5 2-8-15,3-1-6 16,2 10-5 0,-7 6-3-16,-1 6-3 15,-21 8 0-15,-11 11 0 16,-22 9 1-16,-13 8 0 15,-16 3 3-15,-8 6 0 16,-9-3 1 0,-2 0 0-16,-43 23 2 15,51-38-3 1,11-5-1-16,6-11 2 15,8-2-1-15,9-1 0 16,8-18 1-16,10-2-1 16,12-12 0-1,13-3 2-15,17-7-2 16,14 2 2-16,8 5-2 15,10 10 0-15,5 8-1 16,-11 10-1-16,-3 10-2 16,-14 11-1-16,-7 7 0 15,-15 12 0-15,-18 5 3 16,-24 6 0-16,-18-1 6 15,-22-1 4-15,-19-3 2 16,-7-13 3-16,-5-12-2 16,5-5-1-1,7-9-3-15,4 0-4 16,14-3-2-16,15-5-3 15,4-1-6-15,4-16-7 16,13 6-12 0,3-18-19-16</inkml:trace>
  <inkml:trace contextRef="#ctx0" brushRef="#br0" timeOffset="99584.1996">19655 9859 121 0,'-15'5'109'16,"15"-5"-14"-16,-6 0-9 15,6 0-6-15,0 4-35 16,0-2-17-16,0 10-7 15,0 9-8-15,0 6-3 16,0 15-4 0,-4 17-1-16,-6 2-2 15,-3 4-2-15,-7-6 0 16,-1-3-1-1,2-16 1-15,7-5 0 16,2-2 2-16,12-14 3 16,6-4 2-16,4-4 1 15,17-14 1-15,11-6-1 16,11-8 0-16,11 6-2 15,4 0 0-15,21-2-1 16,2 3-2-16,2-3-1 16,-4 9-6-16,-4 0-3 15,-17 4-6-15,-15-1-6 16,-18 1-11-1,-6-6-13-15</inkml:trace>
  <inkml:trace contextRef="#ctx0" brushRef="#br0" timeOffset="99918.1996">19961 9451 128 0,'-40'11'97'16,"53"-6"-12"-16,-5 1-5 15,0 24-5 1,5 19-38-16,-3 21-9 15,3 20-2-15,-3 20-5 16,2 11-4-16,1 11-1 16,-5-5-2-16,-6 1 0 15,-8-14-4-15,4-7-1 16,2-13-3-16,0-18-6 15,0-17-9-15,0-11-8 16,0-14-13-16,0-6-18 16</inkml:trace>
  <inkml:trace contextRef="#ctx0" brushRef="#br0" timeOffset="105002.1996">14183 10999 121 0,'-4'3'101'15,"4"-5"-13"-15,8 1-4 16,11-4-6-16,5 3-34 16,16 4-9-1,9 0-4 1,119 8 23-1,1537 181 15 48,-1225-158-118-32,-313-26-21-15,-115-3 15-1</inkml:trace>
  <inkml:trace contextRef="#ctx0" brushRef="#br0" timeOffset="105432.1996">14408 11475 116 0,'-16'3'189'16,"18"-3"-106"-16,6 4-5 15,17 3-32-15,12-3-9 16,15-2-5-16,14-2-9 16,12 0-8-16,3 0-7 15,-9 0-9-15,-7 3-7 16,-20-8-8-16,-12 1-10 15,-6-3-9-15</inkml:trace>
  <inkml:trace contextRef="#ctx0" brushRef="#br0" timeOffset="106121.1996">15289 11427 135 0,'-2'17'108'16,"2"-17"-19"-16,0 0-5 16,0 0-8-16,0 9-40 15,0-1-15-15,0 9-8 16,0-6-3-16,0 1-2 15,0-1 0-15,0-2 1 16,0-3 3 0,0-6-2-16,0 0 0 15,0 0-1-15,0-3-2 16,0 3 0-16,2-14-3 15,4-12 1-15,6 1-2 16,9-1 0-16,8 6-2 16,0-1 1-16,-4 9 0 15,10 10-2-15,-6 9 0 16,2 10 0-16,-4 20 0 15,-4 22 0-15,-9 12 1 16,-12 14 2 0,-8 8-1-16,-13-1 0 15,-3-7 1-15,-18 0 0 16,-5-9 2-16,-11-12-2 15,2-13 2 1,5-17 0-16,1-15 0 16,11-10-3-16,4-15-1 15,6-11-2-15,10-6-2 16,7-16-2-16,16-6 1 15,15-2 2-15,10 3 2 16,16 3 1-16,18 10 0 16,1 11 1-1,0 12-1-15,2 14 1 16,2 18 2-16,-10 10 2 15,-6 11 2-15,-19 1 0 16,-8 5 0-16,-4-10-3 16,-5-6-4-16,-7-5-4 15,-3-7-6-15,-2-10-10 16,2-13-14-16</inkml:trace>
  <inkml:trace contextRef="#ctx0" brushRef="#br0" timeOffset="106856.1996">18371 11351 67 0,'6'4'86'0,"-4"-4"-12"15,9 5 0-15,9 3 2 16,18-4-22 0,13-4-2-16,22-3-4 15,9-11-4-15,30 3-10 16,14-4-9-16,21-2-7 15,14 4-3-15,21 7-3 16,10 8-4-16,15 4-1 16,-7 11-3-16,-9 11-1 15,-16 0-6-15,-22-10-7 16,-35-1-6-16,-25-1-9 15,-27-8-9 1,-18-10-15-16</inkml:trace>
  <inkml:trace contextRef="#ctx0" brushRef="#br0" timeOffset="107238.1996">19132 11947 99 0,'-15'5'113'16,"15"-5"-16"-16,4 0-6 15,23-6-7 1,15-3-28-16,1 1-22 16,11 0-12-16,0 7-9 15,-5-1-9-15,-3 2-6 16,-7-9-8-16,-10 7-10 15,-6-2-12-15,1 4-14 16</inkml:trace>
  <inkml:trace contextRef="#ctx0" brushRef="#br0" timeOffset="107959.1996">19992 11763 123 0,'0'17'110'15,"0"-11"-12"-15,-6 13-8 16,-1 3-6-16,-11 13-38 16,-5 1-16-16,-2-2-10 15,0-6-9-15,3 1-4 16,3-9 0-16,7-10 1 15,3-2-1 1,3-7 0-16,6-2 0 16,8-9 0-16,5-8-1 15,45-46 1 1,-17 32-4-1,9-9 1-15,10 7 0 16,-7 6 1-16,7 8-2 16,-10 3 1-16,0 17-1 15,-9 19-2-15,-6 24 1 16,-12 11-1-16,-9 16 0 15,-12 15 0-15,-6 5-1 16,-10 2 0-16,-5-2 0 16,-18-5 1-16,-7-8 1 15,1-11 1 1,4-14 1-16,-11-15 1 15,3-13 0-15,3-9-2 16,7-10-1-16,0-7-1 16,12-10-1-16,2-14-1 15,13-12 0-15,4-4 0 16,16-7 1-16,17-8 0 15,6 5-1 1,19 0 2-16,18 4-1 16,6 6 0-16,3 8 1 15,-5 13 1 1,-5 12 1-16,-1 14 3 15,-4 15 1-15,-12 20 2 16,-11 15 0-16,-2 5 0 16,-18 7 0-16,-7-10-1 15,-7-9-1-15,-3 2-1 16,2-22-3-16,-4-4-2 15,2-8-4-15,-2 7-9 16,-2-20-7-16,-2 2-16 16,-2-11-19-16</inkml:trace>
  <inkml:trace contextRef="#ctx0" brushRef="#br0" timeOffset="113440.1996">16021 13537 142 0,'-2'18'104'15,"2"-18"-16"-15,0 0-8 16,-2 17-9-16,2-9-44 16,0 8-10-16,0 1-7 15,0-5-9-15,0-6 0 16,0-1 0-16,0-5 0 15,0-11 1-15,0-1 1 16,0-15 0-16,0 4 0 16,-5-10 0-1,-15 6 0-15,-9-4 0 16,-13 7 2-16,-5 12-1 15,-5 17 0-15,-8 7-1 16,2 14 1-16,5 16-1 16,-1 26-1-16,4 11 0 15,5 11 1-15,10 2 1 16,18-2 3-16,15-8 0 15,17-11 1-15,22-6 0 16,2-15 0-16,17-8 1 16,10-17 1-16,-2-15 0 15,4-3 0 1,-8-20-1-1,-6 7-3-15,-9-3-1 16,-5-4-3-16,-15 3-1 16,-7 0-5-16,-1 2-7 15,-11-2-12-15,0-3-22 16</inkml:trace>
  <inkml:trace contextRef="#ctx0" brushRef="#br0" timeOffset="114448.1996">17526 13495 213 0,'0'0'87'0,"-11"4"-10"16,5 3-2-16,-10 8-38 15,-13 4-10-15,-13 9-7 16,-14 12-7-16,-10 6-3 16,-4 6-3-16,-11-6 0 15,-3-1 0-15,11-3-1 16,13 1 0-16,9-9-2 15,9-3-1-15,5-7 0 16,16-6-3 0,7 4 1-16,10-10-1 15,14-1 0-15,5 2 0 16,5 1 2-16,24 3 1 15,3-3 3-15,13 3 2 16,6-2 2 0,9 4-1-16,1-4-3 15,1-2-3-15,-9 4-4 16,-8-3-1-16,-21-3-2 15,-8-5 1-15,-12-2 1 16,-5-2-2-16,-1 3-3 16,-5-5-9-1,-2 0-14-15</inkml:trace>
  <inkml:trace contextRef="#ctx0" brushRef="#br0" timeOffset="116992.1996">18191 13780 116 0,'0'-19'106'0,"-6"15"-12"15,0 4-9-15,-5 0-4 32,7-5-35-32,6 4 2 15,13 2-34 1,14 4-7-16,16-5 1 15,15-5-2-15,4 11 0 16,5-9-1-16,1 0-2 16,-2 6 0-16,-12-1-1 15,-13-2 2-15,-1 0-3 16,-13-5 0-16,-9 8-3 15,-1-11-7-15,-13 1-13 16</inkml:trace>
  <inkml:trace contextRef="#ctx0" brushRef="#br0" timeOffset="118272.1996">19283 13447 97 0,'-7'6'92'0,"10"-3"-14"0,-8-1-1 15,5-2-5 1,2 4-31-16,-2 19-2 15,7 19-4-15,-1 27-6 16,6 7-6-16,9 15-5 16,-9-3-7-16,-3 1-4 15,-3-7-3-15,-8-8-2 16,2-1 0-16,0-8 0 15,-2-12-2 1,2-13 1-16,-2-7 1 16,0-2-1-16,-3-11-4 15,3-1-3-15,0-8-5 16,2-5-10-16,-2-5-12 15,2-2-15-15</inkml:trace>
  <inkml:trace contextRef="#ctx0" brushRef="#br0" timeOffset="118952.1996">19663 13715 84 0,'0'0'95'15,"0"0"-22"-15,0 0-4 16,0 0-2-16,0-3-34 16,10 1-1-16,13-7-2 15,8-3-4 1,2-5-5-16,17 3 0 15,-5-7-8-15,17 3-3 16,-10-1-4-16,10 5-3 16,-6 2-2-16,-15 10-2 15,-4-4 1 1,-14 1-1-16,-2 4-1 15,4-4 1-15,-7 4 1 16,-5-2-1-16,-1 6 1 16,0-2 0-16,-5-1 0 15,3-1 0-15,-4 2 0 16,-2 4 0-1,2-2 1-15,5 11 0 16,-7 11 1-16,-6 6-1 16,0 20 2-16,2 9 1 15,0 5-1-15,0 5 0 16,0 3 3-16,0 2-3 15,-8-4 0-15,-1-8 1 16,9-7-2-16,0-5-2 16,0-9-2-16,-6-12-6 15,4-9-9-15,2-8-14 16</inkml:trace>
  <inkml:trace contextRef="#ctx0" brushRef="#br0" timeOffset="130232.1996">18261 15327 116 0,'0'25'92'0,"0"-25"-16"15,0 0-8-15,0 0-6 16,0 6-41-16,0 7-3 16,0 8-5-16,0 12 1 15,0 10 0-15,0 9 2 16,0 17-4-16,0 10-2 15,0-7-1-15,0 2-2 16,0-6-3 0,0-4 2-16,0-11-3 15,0-7 2-15,0-7 0 16,0-3-3-16,0-9 0 15,0-5-1-15,0-3-2 16,0-10-8-16,0-1-13 16</inkml:trace>
  <inkml:trace contextRef="#ctx0" brushRef="#br0" timeOffset="130830.1996">17858 16667 113 0,'-2'12'99'16,"2"-12"-10"-16,0 0-6 16,0 0-4-16,7 0-32 15,13 8-10-15,3-5-8 16,0-1-8-16,8-1-3 15,6-1-5-15,-4 6-4 16,-6-2-3-16,8-8-3 16,-10 8-4-16,-7-4-3 15,-3 1-5 1,-11 1-8-16,4-4-13 15</inkml:trace>
  <inkml:trace contextRef="#ctx0" brushRef="#br0" timeOffset="131174.1996">18445 16600 135 0,'13'0'101'0,"-13"0"-10"15,0 5-5 1,0 13-8-16,0 13-37 15,0 8-10-15,0 12-6 16,0 22-6-16,0 2-5 16,0-1-2-16,0-9-5 15,0 5-2-15,0-8-3 16,0-9-2-16,-2-11-2 15,2-15-4 1,-6 4-26-16,6-31-2 16</inkml:trace>
  <inkml:trace contextRef="#ctx0" brushRef="#br0" timeOffset="131671.1996">18731 16628 94 0,'-15'-12'102'16,"15"12"-15"-16,0 0-4 16,0 1-6-16,0 12-32 15,0 4-10-15,-4 4-11 16,4 4-9-16,0 3-2 15,0 0-6-15,0-3-3 16,0-5 0 0,0-3-1-16,2 2-1 15,2-19 0-15,5 0 3 16,3 0-2-16,13-10 1 15,0 3 0-15,-1-9 2 16,14 7 0-16,1-1 1 16,13 4-1-1,-7 2 1-15,-4 4-2 16,3 9-2-16,-5 5 0 15,-14 8 2-15,2-1 0 16,-4 6 1-16,-15 13 2 16,-14-1-1-1,-3-13 1-15,-7 0-2 16,-23 1-2-16,-1-5-1 15,-7-9-5-15,5-8-3 16,-1 6-2-16,-5-8-6 16,9-3-3-16,2-8-5 15,8-7-5-15,4 9-9 16,7-19-15-16</inkml:trace>
  <inkml:trace contextRef="#ctx0" brushRef="#br0" timeOffset="131974.1996">18745 16605 121 0,'-14'0'101'16,"14"0"-9"-1,0 0-7-15,0 0-4 16,20 1 6 0,9 1-52-16,2 3-9 15,9-5-2-15,3-2-5 16,9 4-6-16,-11-4-3 15,-4 4-4-15,-6-4-4 16,-10-3-6 0,0 4-7-16,-9-5-8 15,0-4-15-15,-1 6-19 16</inkml:trace>
  <inkml:trace contextRef="#ctx0" brushRef="#br0" timeOffset="132919.1996">17036 15549 94 0,'0'0'93'16,"0"0"-16"-16,0 0-5 15,0 0-2-15,0 12-31 16,0 12-5-16,0 4-3 16,0 7-7-16,0-1-1 15,0 18-4 1,0-8-8-16,0 3-2 15,4-5-1-15,-4 1-3 16,0 4-2-16,0-12-2 16,0-8 0-16,0 15-5 15,0-30-8 1,2-12-18-16</inkml:trace>
  <inkml:trace contextRef="#ctx0" brushRef="#br0" timeOffset="133428.1996">16608 16825 113 0,'-25'-11'110'0,"27"11"-12"16,-2 3-9-16,8-6-5 15,11 3-31-15,4-3-18 16,-1-2-9-1,7 5-9-15,-4 0-2 16,10-12-4-16,-2 14-2 16,-2-1-2-16,7-2-3 15,-12-6-3-15,1 3-5 16,0-1-3-1,-16-1-7-15,1 0-9 16,-4 7-12-16,3-2-15 16</inkml:trace>
  <inkml:trace contextRef="#ctx0" brushRef="#br0" timeOffset="133750.1996">17230 16560 118 0,'-4'6'109'16,"2"-6"-15"-16,2 0-9 15,0 11-8-15,0 11-32 16,0 13-17-16,2 16-8 15,-2 7-8-15,2 13-1 16,2-6-2-16,-2 2-2 16,4 0-2-16,3-1-1 15,-5-8-1 1,0 2-1-1,0-16-2-15,-2-9 0 16,4-2-4-16,0-8-5 16,3-12-8-16,-13-3-14 15</inkml:trace>
  <inkml:trace contextRef="#ctx0" brushRef="#br0" timeOffset="134261.1996">17501 16729 94 0,'-21'0'107'16,"21"0"-17"0,0 0-5-16,0 11-7 15,0 9-28-15,0 17-17 16,0 3-10-16,0 2-7 15,0 6-5-15,0 3-3 16,0 7-1-16,0-1-3 16,4-9-1-16,5 3 1 15,9-6 0-15,15-10-2 16,0-6 1-1,9-10-1 1,3-5 0-16,7-14-1 16,-5-10-1-16,-1-7 0 15,-3-6-1-15,-16-7 1 16,-4-4 0-16,-11-1 1 15,-4 2 0-15,-10 1 0 16,-4 5 4-16,-12 10-1 16,-7 8 1-16,-4 7 0 15,-6 9 2-15,8 16 2 16,4-5 0-16,-6 9 1 15,13-4 1-15,-1 0-1 16,9 10-2-16,-3-11-1 16,7 7-3-1,-2-6-3-15,2-3-5 16,-2-4-11-16,2-4-14 15,-9-4-21-15</inkml:trace>
  <inkml:trace contextRef="#ctx0" brushRef="#br0" timeOffset="135167.1996">15684 15614 130 0,'8'5'106'15,"-8"-5"-8"-15,0 0-10 16,0 0-4-16,0 4-40 15,0 18-10-15,-2 17-9 16,2 6-8-16,0 4-2 16,0 3-2-16,-2-3-2 15,2 6-1-15,0-4-4 16,0-8-1-16,0-1-3 15,-4-5 1-15,4-4-3 16,0-13-4-16,0-8-3 16,0-2-7-1,0-7-15-15</inkml:trace>
  <inkml:trace contextRef="#ctx0" brushRef="#br0" timeOffset="135631.1996">15171 16980 155 0,'-4'-14'114'0,"4"14"-14"15,0 0-9-15,6 0-5 16,2 0-43-16,13-9-14 16,0 3-10-16,4-1-7 15,8 3-5-15,-11 2-2 16,1-1-4-1,2-3-3-15,-9 11-6 16,-5-15-6-16,-3 9-10 16,-2-1-17-1</inkml:trace>
  <inkml:trace contextRef="#ctx0" brushRef="#br0" timeOffset="135927.1996">15669 16851 144 0,'-6'27'105'0,"2"-16"-12"15,4 12-6-15,0 8-5 16,2 23-43-16,-2 7-9 15,0-1-7 1,0 7-9-16,4-2-3 16,4-3-3-16,3-5-3 15,1 1-2-15,-6-7 0 16,3-9-3-1,-7-8 0-15,10-10-4 16,-16-2-5-16,4-9-10 16,10-4-13-16</inkml:trace>
  <inkml:trace contextRef="#ctx0" brushRef="#br0" timeOffset="136382.1996">15957 17106 165 0,'22'-28'115'0,"-15"28"-16"15,-1-11-10-15,4 2-10 16,9-8-44-16,16-4-15 15,4-2-6-15,2 11-3 16,-1-4 0-16,1 2-1 16,-4 3-1-16,-2 7 0 15,-4 7-2-15,-2 0 0 16,-4 12 0-1,-8 4 2 1,-3 3 0-16,-6 13 0 16,1 0 1-16,-7 6-2 15,0 7-2-15,-4 0-1 16,-4 13-1-16,1-7 1 15,-1 4-1-15,0-7 0 16,2-5 0-16,0-2-1 16,2-12-1-16,0-5-1 15,2-9-1-15,0-5-3 16,0-3-5-16,0-5-12 15,0-5-11-15,-5-6-22 16</inkml:trace>
  <inkml:trace contextRef="#ctx0" brushRef="#br0" timeOffset="137255.1996">14355 15473 121 0,'-7'0'102'0,"7"0"-9"16,0-3-8-16,0 3-5 16,0 9-35-16,0 16-9 15,0 1-6 1,0 10-6-16,-4 17-2 15,4-8-2 1,0 6-2-16,0 2-3 16,-2-8-5-16,2-4-2 15,-4 6-3-15,-6-7-1 16,6-7-3-16,1-8 0 15,-1-8-4-15,2-5-4 16,2-1-8-16,0-5-12 16,0-3-22-16</inkml:trace>
  <inkml:trace contextRef="#ctx0" brushRef="#br0" timeOffset="141972.1996">13476 17388 149 0,'2'-8'112'16,"-2"8"-16"-16,0 0-7 15,0 0-9-15,0 0-43 16,0 0-12-16,4 0-9 15,9-5-6-15,5-4-1 16,15 1-2-16,4-3 1 16,1-2-4-16,-1 3-3 15,0 2-6-15,-10 4-10 16,-4-5-12-16,-5-1-14 15</inkml:trace>
  <inkml:trace contextRef="#ctx0" brushRef="#br0" timeOffset="142285.1996">14071 17147 269 0,'0'0'94'0,"0"0"-7"16,0 0-9-16,0 11-43 16,0 22-12-16,4 9-7 15,3 15-6-15,9 10-3 16,3 3-2-1,-5 6-2-15,3-4-1 16,-7-6-1-16,-2-3-2 16,-6 1-2-16,7-19-4 15,-3-10-5-15,2-10-9 16,-8-11-12-16,4-5-12 15</inkml:trace>
  <inkml:trace contextRef="#ctx0" brushRef="#br0" timeOffset="142837.1996">14648 17155 128 0,'-50'-35'100'15,"38"27"-12"-15,2 3-6 16,-5-1-7-16,-5-5-41 16,-3 3-13-16,-2 8-7 15,6 5-7-15,1 4-6 16,3 11-1-16,5 7 0 15,2 5 0-15,4 4-1 16,14 4 1-16,0 2 2 16,11-11-1-16,6 5 4 15,4-5 1-15,12 0 1 16,1 1-1-1,-3 1 0-15,7 0-3 16,-11 1-1-16,-12 11-2 16,-11-5 0-16,-8-3-1 15,-24-3 0-15,-3-7 0 16,-14-10 1-16,-4-5 1 15,-7-15 1-15,7-2 1 16,-5-6 1-16,13-9 1 16,2-3 3-16,9-6 0 15,5-5 3 1,13-11 4-16,10-4 0 15,9-2 1 1,8-4-1-16,0 5-2 16,12-7-4-16,4 2-4 15,-10 10-3-15,-4 22-6 16,-8 8-7-16,-9-6-13 15,-6 9-19-15</inkml:trace>
  <inkml:trace contextRef="#ctx0" brushRef="#br0" timeOffset="143780.1996">13373 15583 113 0,'-13'-11'95'16,"13"11"-12"-16,0 10-4 15,0 5-1-15,0 24-37 16,0 4-7-16,0 13-6 15,0 6-7 1,0 0-7 0,0 2-5-16,0-12-2 15,2 1-5-15,-2-14 0 16,0-5-1-16,4-11-4 15,-4 0-8-15,0-10-14 16</inkml:trace>
  <inkml:trace contextRef="#ctx0" brushRef="#br0" timeOffset="144374.1996">12312 17458 110 0,'-12'-13'206'16,"12"13"-117"-16,0 0-8 16,0-4-30-1,10-4-22-15,15-3-7 16,6 3-9-16,2-1-7 15,12 3-3-15,-1-1-2 16,-13 3-1-16,-4-1-3 16,-2-3-4-16,-5 2-9 15,-5-3-13 1</inkml:trace>
  <inkml:trace contextRef="#ctx0" brushRef="#br0" timeOffset="144669.1996">12765 17054 126 0,'-33'-13'96'16,"33"13"-10"-16,0 0-7 16,0 0-7-16,0 12-37 15,0 13-8-15,2 21-4 16,0 10-5-16,2 15-3 15,2 8-2-15,3 7-2 16,5 5-3-16,-4-2-2 16,3-1-2-1,-3-18 0-15,9-2-3 16,-15-17 1-16,4-14-1 15,2-1-3 1,-8-13-4-16,-2-17-5 16,-2 8-14-16,2-14-16 15</inkml:trace>
  <inkml:trace contextRef="#ctx0" brushRef="#br0" timeOffset="145277.1996">13261 17191 81 0,'-17'-56'92'15,"5"45"-13"-15,8-6-5 16,2-1-4-16,-6 1-32 15,-9-5-9-15,0 3-3 16,-9-3-5-16,-1 18-9 16,2 4-2-1,-6 4-2-15,0 12-1 16,6 12-2-16,-6 8-1 15,13 5 0-15,7 9-1 16,-1-2 0-16,14-3-1 16,6 0 0-1,5-11 0-15,5-4-1 16,3-10-1-16,6-8 1 15,-7-6-1-15,-5-15 0 16,5-10 0-16,-5-2 1 16,4-13-1-16,-9 3 1 15,0-2 1-15,-2 4 0 16,-1-7 0-16,-5-1-1 15,2 1 3-15,-2 19-1 16,-2 5 0-16,2 2 0 16,0 4 2-16,4 15-1 15,-4 16-1 1,2 12 2-16,5 13 1 15,1 12 0-15,3 8 1 16,1 4-1-16,0 4 0 16,1-1 0-1,-9 1 0-15,2-15-2 16,1-1 0-16,-5-15 0 15,0-10-4-15,-2-17-6 16,0-1-13-16,-2-8-22 16</inkml:trace>
  <inkml:trace contextRef="#ctx0" brushRef="#br0" timeOffset="150262.3833">15628 15143 71 0,'-15'11'86'16,"15"-11"-20"-16,0-2-3 15,0-7-2-15,0 7-32 16,-2-4 3-16,-2-5-1 15,-2 11-1-15,2-4-5 16,-9 7-4 0,-5 4-7-16,-1-5-3 15,3 6-5-15,-5 4-2 16,0 5-3-1,1-3 2-15,9 5-1 16,-3 7 0-16,2-4 1 16,-3 7 2-16,9-1-1 15,6 3 1-15,0 2-1 16,4 1-1-16,0-5-2 15,9-4 1-15,1 9 0 16,3-7-1-16,-5-3 1 16,9-7-1-16,-1 0 2 15,-3-1-1 1,6-13 3-16,8-3-2 15,2-6 1-15,2 0-3 16,-2 4 1-16,0 1-1 16,2-7-1-16,-2 2 1 15,-2 4-1-15,8-4 0 16,-3 0 0-16,-7-5 0 15,6 0 0-15,-2-1 0 16,0-1 0-16,0-4 0 16,-4 2 0-16,-9-2 0 15,-5-2 0-15,6 3 0 31,-9-2 0-31,-2 1 1 16,-3-3 0-16,-3-1 1 16,4 1 0-16,-8 6-2 15,-8-3 1-15,8 0 0 16,-9 2-1-16,1 2 1 15,-2 1 0-15,-11-4-1 16,0 2 0-16,-7-7 1 16,-1-1-1-16,-4 8-1 15,6 2 2-15,-6-4-1 16,-5 5 1-16,3 4 0 15,10 0 1 1,-10-3-1-16,4 5-1 16,4 5 0-16,-6 0 0 15,-2 8 0-15,0-1 0 16,-2 3 0-16,4-1 0 15,-2 3 0-15,8 5 0 16,0-1 0-16,-2-2 0 16,0-2 0-16,2 5 0 15,2 7 0-15,3 4 0 16,-1 1-1-16,2 5-1 15,11-1-2-15,-5-2-2 32,7-3-6-32,2-7-9 15,10-2-14-15</inkml:trace>
  <inkml:trace contextRef="#ctx0" brushRef="#br0" timeOffset="157166.0736">15407 15324 64 0,'2'-9'80'0,"-2"9"-19"16,0 0-6-16,0 0-7 16,0 0-35-16,0 0-2 15,0 0 1-15,-2 0-4 16,0 0 0-16,-5 1-2 15,-3-1-3-15,-6 4 2 16,1-4-3-16,-6-4 1 16,3 3-1-16,-5-1 0 15,2-2 2 1,-10 4-2-16,-2-6 0 15,-4 4-1-15,-4-1 2 16,2-3-1-16,-1-7-1 16,-3 9 0-16,-7 2-1 15,-1-4 1-15,1 0 0 16,-4 1-1-16,2 3 3 15,1-2-1-15,-1 1-1 16,-2 3 2 0,3 0 1-16,-1 0-2 15,9 0-1-15,-3-3 0 16,3 3-1-16,-5 0 0 15,13-7-1 1,-4 4-1-16,6 2 1 16,-11-2 0-16,9 1 1 15,0 1 1-15,-2 2 1 16,8 4-1-16,-2-4 0 15,-11 2-1-15,-3-1-1 16,20 0-2-16,-16 1-1 16,14 0 1-16,-6-3 0 15,2 0 0-15,0 0 5 16,-6 3-1-16,4 1-1 15,-7 3 1-15,5-4-1 16,-4 3-1-16,4-1 0 16,-5-2-3-1,9 3 2-15,0-3 0 16,-4 2-2-16,-2 1 2 15,4-1-3 1,2-1 3-16,-6 2 0 16,8 2 1-16,-8-5-2 15,8 3 1-15,4 1 0 16,-6-3-1-16,10-1 1 15,-1-3-1-15,-1 5 1 16,6-2 1-16,5 0-2 16,-3 0 0-16,-1-3-2 15,-5 0 0-15,9 0-4 16,1 0 3-1,-3 2 1-15,-1-1 1 16,3 1 5-16,2 1 3 16,6-6 4-16,-1 6-2 15,8-3 3-15,-6 0-4 16,3 0-2-16,0 0-2 15,7-5-1-15,-1 5 0 16,-2-1 0-16,13-4 0 16,-7-3 0-16,11-7 0 15,5-2 0-15,-1 0 0 16,0 4 0-16,0-2 0 15,4-5 2 1,0 4-2-16,-4-2 1 16,-1-6 0-1,1 3 3-15,4-3-1 16,0 1 1-16,-2 0-2 15,0 1 0-15,-2-1 0 16,-1 11-2-16,-3-7-2 16,2 3 2-16,-9 1-1 15,-5 12 1-15,-3 0 0 16,-4 3 0-16,0-6-1 15,-2 2 1-15,-6 4-2 16,4 0 1-16,-3 0-1 16,1 8 1-16,-10-6 1 15,-3 4 3-15,-3-1-2 16,-3-2 1-1,4 4-1-15,-1 4 0 16,-3 2-1-16,0-1 3 16,-2 4-1-16,1 2 3 15,-3-2-2-15,0 5 2 16,-2 3-2-16,0-1 0 15,-2-3 1 1,4 6-3-16,6-1 0 16,-5-1 0-16,-6-3 0 15,4 3-1-15,1-3 0 16,4-2 1-16,4-2-1 15,3-2 0-15,3-5 0 16,5 4 1 0,-4-5-1-16,3 0 0 15,3-4 0-15,4-2 0 16,0 2 0-16,6-1 0 15,-4-2-1-15,0 1 1 16,0-1 0-16,0-2 0 16,0 4-1-16,0-2 1 15,0-2 0-15,0 0 2 16,0 0 3-16,2 0 1 15,2 4 5-15,5 1 0 16,13-2 2-16,5-3-1 16,6 8-3-1,3-5-2-15,3 2 0 16,8-1-1-16,-3 2 1 15,5-4-1 1,-3 3-2-16,-5-1 0 16,-4-1-2-16,-6 8-1 15,-8-1-2-15,-2-6 0 16,-11 2-4-16,-4-2-2 15,1 2-7-15,-1-2-7 16</inkml:trace>
  <inkml:trace contextRef="#ctx0" brushRef="#br0" timeOffset="186301.9869">24907 7290 116 0,'-10'42'87'0,"10"-42"-10"16,0 0-1-16,0-2-8 15,0 2-37-15,0-3-1 16,8-9-3-1,11-2-9-15,2-2-3 16,4-2-2-16,14 1-4 16,2 4-4-1,0 7-2-15,11-2-1 16,4 1 0-16,-4 5-1 15,-15 10 1-15,12-2-1 16,-26 11 1-16,-2 16 3 16,-15 2-1-16,-16 4 4 15,-15 5-1-15,-14 1 3 16,-13-2-2-16,-20-9 2 15,-7-3-1-15,1 0 0 16,3-5 0-16,5-2-2 16,0-7 0-16,1 0-2 15,22-6-1 1,5-4 0-16,18-2-3 15,5 1 0-15,7-1 0 16,18-10-1-16,17 5-2 16,8-4-1-16,12-6 0 15,5 7-1-15,3 9-1 16,5 4 0-1,-2 8 2-15,0 6 1 16,-7 2 1-16,-12 3 0 16,-8 7 1-16,-12 4 3 15,-20 1 0-15,-3-6 3 16,-13-1 2-16,-5-7 2 15,-12 2 0 1,1-13-1-16,2-4-2 16,0-6-2-16,4 2-2 15,0-5-3-15,4-3-5 16,8-4-8-16,1-3-13 15,7-2-17-15</inkml:trace>
  <inkml:trace contextRef="#ctx0" brushRef="#br0" timeOffset="186846.6401">25497 7465 121 0,'-13'-42'94'16,"13"46"-9"-16,0-3-10 16,0 7-3-16,0 1-37 15,9 10-5-15,-3 7-4 16,4 14-6-16,2 7-1 15,9 9-4-15,-2 4-5 16,-3 7-3 0,-1 0-3-16,-1-1-3 15,3-15 0-15,-7-4 2 16,-4-11 1-16,-2-9 1 15,-6-5 4-15,0-14-1 16,0-8 0-16,-2-8-2 16,-4-12 0-16,2-6-2 15,10-12-2-15,-4-8 0 16,10-8 0-1,0-4-1-15,13 1-1 16,0 3 0-16,6 3 0 16,0 9-1-16,-2 0-3 15,28-22-19 1,-32 36-4-1,-6 5-17-15</inkml:trace>
  <inkml:trace contextRef="#ctx0" brushRef="#br0" timeOffset="187359.6914">26212 7720 151 0,'25'24'115'15,"-25"-24"-15"-15,0 0-10 16,0 0-6-16,4 0-42 15,6 0-12-15,9 0-10 16,16 0-5-16,6 0-1 16,7 0-3-1,-1-4-3-15,7 2-1 16,-8-2-2-16,-7 2-2 15,-14 0-1-15,-1 2-4 16,-11-3-6-16,3 3-8 16,-5 0-13-1,1-6-22-15</inkml:trace>
  <inkml:trace contextRef="#ctx0" brushRef="#br0" timeOffset="188100.7655">27157 7377 94 0,'-7'-2'89'0,"7"2"-11"15,0 0-7-15,0 0-3 16,5 0-35-16,1 0-6 16,6 8-5-1,-4 5-2-15,-3 8-3 0,-3 13 1 16,-4 5-3-1,-5 12 1-15,5 4-3 16,-6 5-4 0,0-3-3-16,4-2 0 15,2 0-2-15,-1 1-2 16,8-3 0-16,7-11 0 15,0-3-1-15,9-2-1 16,10-8 1-16,21-4 0 16,4-13 0-16,12-7-1 15,8-5 1-15,-14-9-2 16,4 1 1-16,-8-9-1 15,-4-8 1-15,-11-1 0 16,-9-4 0 0,-10-4 1-16,-7-4 0 15,-5 3 1-15,-18 11 0 16,-4 0 1-16,-9 7 0 15,-10 8 3-15,-10 14-2 16,-7 6 1-16,1 2 0 16,2 9 0-1,3 6 1-15,9 3 0 16,0 6 0-16,13 4 0 15,-5-6-2-15,15-5-1 16,12-1 1-16,-2-1-3 16,2-6-2-16,2-10-2 15,9-1-4 1,-5-6-4-16,11-5-8 15,-15-8-10-15,6 2-18 16</inkml:trace>
  <inkml:trace contextRef="#ctx0" brushRef="#br0" timeOffset="189175.873">29063 7363 78 0,'6'12'91'0,"-6"-12"-9"16,0 0-8-16,0 0-2 15,0 0-29-15,0 0-4 16,0 0-7-1,0 0-6-15,0 0-6 16,-6 2-3-16,-3 17-5 16,-9 1-2-1,-13 14 1-15,-7 0-2 16,-9 6-1-16,-7 8 1 15,2-3-2-15,11-4-1 16,0-6-2-16,4-1-2 16,14-6 1-16,0-6-2 15,7-8 1-15,1-3 0 16,7-4 0-16,10 3 0 15,-2-4 3 1,16-1 0-16,11-5 1 16,8 1 0-16,9 2 0 15,1 8-2-15,7-5-2 16,0 4-1-16,-3 5 0 15,5-2 0-15,-8-1-1 16,-9-3-1-16,-6-1-1 16,-4-3-2-16,-11-1-3 15,-6-4-5-15,-7 2-14 16,-10-4-20-16</inkml:trace>
  <inkml:trace contextRef="#ctx0" brushRef="#br0" timeOffset="190032.9587">29730 7220 97 0,'-29'17'93'15,"29"-6"-14"-15,-8-1-9 16,4 16-4-16,-4 14-36 16,-3-9-10-1,1-6-2-15,4-6-5 0,-5-5 1 16,7-4 4-1,-2-5 1-15,10-3-1 16,-4 1-1-16,0-23-3 16,13 12-4-16,1-17-2 15,9 0-2-15,8-6-2 16,4-1 1-16,4-2 0 15,9 13 0-15,1 1 0 16,-1 9-2 0,2 19-1-16,-5 6 0 15,-4 25 0-15,-8 24-2 16,-4 9 1-16,-10 11-1 15,-11 6 1-15,-10 2-1 16,-10-1 1-16,-1-8 0 16,-13-7 2-16,-16-9-1 15,3-14 0-15,-5-20 0 16,-3-10-3-16,1-19-4 15,9-17-2-15,10-12-2 16,9-13 1 0,1 0 1-1,3-7 2-15,10-2 5 0,18-4 2 16,3 12 1-1,5 3 0-15,3 11 1 16,12 9-1-16,7 7 2 16,-3 16-1-16,1 15 1 15,-3 8 1-15,-2 13 0 16,-8 4 1-16,0 6-1 15,-4-3-2-15,-5-9-2 16,-1-9-3-16,-7-9-4 16,-3-9-10-1,-1-7-9-15,0-8-16 16</inkml:trace>
  <inkml:trace contextRef="#ctx0" brushRef="#br0" timeOffset="190472.0026">30317 7295 137 0,'21'0'107'15,"-21"0"-15"-15,0 0-7 16,0 0-7-16,0 6-38 15,2 20-10-15,0 18-7 16,11 1-6 0,5 12-1-16,3 7-2 15,6 7-5-15,0 0-3 16,-9-1-2-16,3-11-2 15,-11-3 0-15,3-8 0 16,-5-9 0-16,-2-12 0 16,-2-8 2-16,-2-7 0 15,-6-5 0-15,-4-15-1 16,4-3-2-16,0-12 1 15,-9-7-2-15,7-4 0 16,4-6 1-16,-2-7-1 16,12 1 2-1,29-59 3 1,-6 58-2-16,6-4 0 15,9 14-2-15,-5-7-2 16,-8 24-7-16,-4 3-11 16,-2 2-16-1</inkml:trace>
  <inkml:trace contextRef="#ctx0" brushRef="#br0" timeOffset="190912.0466">31111 7817 126 0,'-6'6'112'16,"6"-6"-13"-1,0 0-5-15,6 0-8 0,9 2-34 16,9 0-13-1,18-4-12-15,7 4-10 16,7 1-2 0,2-2-7-16,72 2-7 15,-84 0-7 1,-3-6-6-16,-1 0-4 15,5-14-49 1</inkml:trace>
  <inkml:trace contextRef="#ctx0" brushRef="#br0" timeOffset="191215.0769">31401 7543 121 0,'-27'-30'106'15,"25"30"-10"1,-5 14-6-16,7 2-9 16,0 52 0-1,0-9-57-15,0 8-7 16,0-2-3-1,0 5-1-15,0-2-3 16,0 0-2-16,0-9-2 16,0-3-3-16,0-16-1 15,0-6-3-15,0-11-5 16,0-7-7-16,0-11-10 15,0-1-16-15</inkml:trace>
  <inkml:trace contextRef="#ctx0" brushRef="#br0" timeOffset="191632.1186">31948 7530 130 0,'-22'-12'116'16,"17"14"-15"-16,-1 2-8 16,8 9-8-1,-2 7-34-15,0 11-19 16,0 6-12-16,0 6-8 15,0 2-3 1,0-1-2-16,0-7-3 16,0-6 1-16,0-8 1 15,0-3 0-15,11-4 0 16,1-2 2-16,7-8-2 15,5-1-1-15,14-5-2 16,5-5-1-16,9 0-1 16,4-7-1-16,-3 1 0 15,5 3 0-15,4 1-5 16,-4 0-5-16,-6 1-11 15,-17-5-10-15,-4-3-19 16</inkml:trace>
  <inkml:trace contextRef="#ctx0" brushRef="#br0" timeOffset="191910.1464">32213 7152 157 0,'-4'25'112'0,"0"4"-13"15,4 23-8-15,-2 31-6 16,2 21-44-16,0 14-7 15,0 8-10 1,0 2-9-16,4-7-1 16,-4-12-4-16,0-9-6 15,0 4-5-15,0-25-8 16,0-10-15-16,0-18-23 15</inkml:trace>
  <inkml:trace contextRef="#ctx0" brushRef="#br0" timeOffset="196177.5731">24285 8794 113 0,'-39'12'99'0,"35"-12"-10"15,4 0-7-15,-2 0-2 16,2 0-35 0,0 0-9-16,0 0 11 31,6 0-30-31,4 0-6 15,19 0-2 1,58 0 1-16,-48 0-14 16,9-10-8-16,-11 3-8 15,-6-2-16-15</inkml:trace>
  <inkml:trace contextRef="#ctx0" brushRef="#br0" timeOffset="196622.2163">24879 8797 144 0,'-21'-3'100'0,"19"3"-13"15,2-5-5 1,6-4 21-1,35 1-67-15,-3 13-30 0,-5 7-3 16,0 15-1 0,-2 4 0-1,-6 25-1-15,-7 13 2 16,-18 12 3-16,-12 7 0 15,-9-2 2-15,-10-3 1 16,-14-19 1-16,-3-7-1 16,-6-15-3-1,-6-20-1-15,11-19-1 16,7-6-3-16,9-14 0 15,6-7 0-15,9-5 0 16,14-2 1-16,8 6 3 16,14 0-1-16,11 2 0 15,11 8-1-15,9 4-2 16,3 5-4-16,4 4-5 15,-11-1-7-15,-1 3-6 16,-7 3-11-16,-10-3-11 16</inkml:trace>
  <inkml:trace contextRef="#ctx0" brushRef="#br0" timeOffset="196983.2524">25292 8892 110 0,'0'-7'107'0,"0"7"-8"16,0 0-7-1,-2 0-7-15,0 7-33 16,8 7-12-16,4 10-12 16,-1 15-12-16,9 12-4 15,-3 7-3-15,1 8-4 16,-3 6-3-16,3-6-1 15,3 49-1 1,-13-79 1 0,-2-8 2-16,-8-7-1 15,6-21 2-15,-6-21 4 16,2-15-4-1,2-3-2-15,0-7-1 16,27-15 0-16,0 2 1 16,12-3-1-16,4 5-2 15,5 7-4-15,4 8-5 16,-3 13-9-1</inkml:trace>
  <inkml:trace contextRef="#ctx0" brushRef="#br0" timeOffset="197647.3188">29639 8927 557 0</inkml:trace>
  <inkml:trace contextRef="#ctx0" brushRef="#br0" timeOffset="198081.3622">30036 8800 135 0,'13'-20'211'16,"-13"20"-122"-16,4 0-10 15,10 0-38-15,11 11-18 16,4 3-10-16,0 9-8 15,-2 11-3-15,-9 8 1 16,-3 15-2-16,-13 12-1 16,-10 2-3-16,-11 6 1 15,-8-5 1-15,-20 2-1 16,-5-18 0-16,-8-14 1 15,4-20 1 1,-2-5 1-16,5-16 1 16,9-22 1-16,13-4 3 15,8 6 1 1,15-15 1-16,12 5 1 15,13 5 2-15,-3 4-1 16,17 2 1-16,15 7-2 16,1-2-4-16,5 4-5 15,0 3-9-15,3 0-9 16,-7 1-11-16,-5 2-13 15,-10-2-14-15</inkml:trace>
  <inkml:trace contextRef="#ctx0" brushRef="#br0" timeOffset="198548.4089">30479 8879 142 0,'-7'-21'113'16,"3"25"-10"-16,4-4-11 15,0 3-8-15,0 4-37 16,2 10-16-16,0 12-14 16,0 8-7-1,13 10-3-15,-1 12-4 16,-3 4-2-16,-5-1-1 15,0-3 1 1,-4-8-1-16,0-3 1 16,-4-12 2-16,2-2 7 15,-6-29-3 1,-4-13 0-16,5-4-2 15,-3-13 0-15,16-9-1 16,1-10 0-16,-1-2-1 16,13-2 1-16,8 1 0 15,20-1 0-15,7 9-1 16,0 1-4-16,-7 5-4 15,1 4-8 1</inkml:trace>
  <inkml:trace contextRef="#ctx0" brushRef="#br0" timeOffset="199960.5501">25602 10856 121 0,'0'5'101'15,"0"-10"-10"-15,0 5-5 16,0 0-7-16,0 0-36 15,0 2-9-15,8 30-7 16,13 19-8-16,-4 14-7 16,3 11-2-1,-1-4-4-15,1 2-2 16,-1-9-3-16,-6-7-1 15,-7-18 0-15,4-11 2 16,-8-13 0 0,-4-13 0-16,-2-12 0 15,-2-15 0-15,-5-14-1 16,3-7-1-16,0-3-2 15,4-5 2-15,2-8-1 16,6-4-1-16,8-1 2 16,7 8-1-16,1 7 2 15,14 5-2 1,1 10-1-16,-2 10-3 15,0 13-9-15</inkml:trace>
  <inkml:trace contextRef="#ctx0" brushRef="#br0" timeOffset="200335.5876">26578 11013 179 0,'33'3'112'16,"-33"-3"-9"-16,12 0-11 15,-1 0-2-15,20 0-48 16,20 0-9-16,5-7-8 15,4 3-7-15,2-5-6 16,-4 2-5-16,-11 6-6 16,-11-1-7-16,-18 2-6 15,-1-3-7-15,-3 2-11 16,-1-4-16-1</inkml:trace>
  <inkml:trace contextRef="#ctx0" brushRef="#br0" timeOffset="200815.6356">27508 10656 97 0,'-25'0'109'16,"27"2"-10"-16,0 1-6 15,2 1-7-15,-4-1-29 16,-12 24-15-1,8 2-12-15,-4 22-11 16,6 4-7-16,0 5-4 16,-1 1-2-16,14-1-1 15,5-6-4 1,-3 1 1-16,63 25-1 15,-28-44 1 1,12-10 0-16,89-13 1 16,-75-20-2-1,-4-8-3-15,-4-7 1 16,-16-7-1-16,-2-2 0 15,-15-8 0-15,-9-1 0 16,-15-4 3-16,-11 12 1 16,-9 4 2-16,-7 3 1 15,-9 13 3 1,-43 15 10-1,41 20-9-15,0 2-1 16,0 9-1-16,8 2-1 16,5-1-2-16,3-2-2 15,5 4-4-15,8-8-5 16,0-5-8-1,0-7-12-15,0-13-14 16</inkml:trace>
  <inkml:trace contextRef="#ctx0" brushRef="#br0" timeOffset="201297.6838">29145 10641 153 0,'-20'10'111'0,"11"-10"-13"16,1 11-9-16,-9 9-7 15,3 11-41-15,-9 8-13 16,-8-3-11 0,-6 6-2-16,-8-5-4 15,7 3-1-15,1-6-1 16,-2-1-1-1,6-2 0-15,6-8-3 16,6-6-1-16,9-6 0 16,4-3-2-16,10 3 0 15,14-7 2-15,7 2-1 16,14 1 3-16,64 10 8 15,-45-11-8 1,-10 3-3-16,5-3 0 16,-9 1-1-16,-7-4-3 15,-4 1-3-15,-15-1-7 16,3-3-9-1,-7 0-14-15,1 0-22 16</inkml:trace>
  <inkml:trace contextRef="#ctx0" brushRef="#br0" timeOffset="201791.7332">29945 10644 142 0,'-4'-17'219'15,"-4"29"-125"1,8 7-4-16,-6 7-39 15,4 30 17 1,2-27-49-16,-3 4-1 16,3-2-5-16,3 3-3 15,3-3-2-15,4-5-2 16,7-1-2-16,5-6-1 15,-1 2 0-15,2-1-1 16,8-10 1 0,0-4 1-16,2-8 0 15,10-4 1-15,-1 0-2 16,1 0-1-1,-4 0-4-15,-1-1-5 16,1-2-6-16,-8-6-10 16,-6-4-12-16,6 2-15 15,0-8-15-15</inkml:trace>
  <inkml:trace contextRef="#ctx0" brushRef="#br0" timeOffset="202086.7627">30282 10416 102 0,'-37'-36'103'0,"37"36"-10"16,-2 0-8-16,2 5-2 15,0 12-33-15,0 11-9 16,2 32-8-16,-2 10-8 15,6 7-3-15,9 16-3 16,1 4 0-16,3 8-3 16,-5-1-4-16,-1-3-2 15,-11-8-2-15,0-8-4 16,-4-15-2-1,2-2-5 1,-4-23-8-16,-3-8-11 16,7-18-22-16</inkml:trace>
  <inkml:trace contextRef="#ctx0" brushRef="#br0" timeOffset="205841.1381">26129 12546 110 0,'-6'0'105'15,"2"0"-15"-15,0 22-5 16,4 9-4-16,-2 20-34 15,2 9-17-15,0 7-7 16,0 17-8 0,0 2-9-16,0-3-2 15,0-4-3-15,0 57 1 16,0-83 1-1,0-17 2-15,0 7 11 16,0-40-5 0,-2-11-2-16,2-4-3 15,0-21-1-15,0-10-4 16,-2-11-1-16,2-1-1 15,0-2-1-15,0 0 2 16,6-5-1 0,8 9 1-16,15 3-1 15,8 8 2 1,9 2-2-16,6 8-1 15,5 8-1-15,1 3-3 16,-10 14-4-16,-9 4-6 16,-14-12-9-16,-15 19-17 15</inkml:trace>
  <inkml:trace contextRef="#ctx0" brushRef="#br0" timeOffset="206665.2205">27686 12592 113 0,'-6'-1'104'0,"6"1"-13"15,-5 5-8 1,5 7-6-16,-10 13-34 15,-4 9-15-15,-13 6-11 16,-10 4-7 0,-13 1-5-16,7-2-3 15,-3 7 0-15,-1-12-1 16,7-7 2-16,11-1 2 15,-6-9 1-15,17-3 0 16,7-6 2-16,5 0-2 16,6 9 1-16,4-9 0 15,11 0-2-15,7-1 4 16,18 2-2-16,7-3 2 15,11 3-2-15,-2-2 0 16,-2-2-3 0,49 0 0-1,-70 2-8-15,-6-2-4 16,-2-1-4-16,-7-3-8 15,-1-1-13-15</inkml:trace>
  <inkml:trace contextRef="#ctx0" brushRef="#br0" timeOffset="207073.2613">28320 12620 97 0,'2'3'101'16,"-2"-3"-15"-16,-2 14 0 15,2 14-5-15,0 17-29 16,0 8-14-16,0 12-8 15,0 23-8-15,0-4-7 16,0-5-5-16,0 2-4 16,0-8-1-16,0-13-1 15,0-6-3 1,0-18-3-1,0 12-22 1,0-38-6-16,0-10-19 16</inkml:trace>
  <inkml:trace contextRef="#ctx0" brushRef="#br0" timeOffset="207433.2973">28711 12861 118 0,'-21'11'102'16,"17"-10"-12"-16,-2 11-4 15,0 12-7-15,-11 7-35 16,-1 12-12 0,1 13-9-16,15-3-9 15,25 30 1 1,-7-41-10-16,11-3 0 15,13-8-1-15,1-15 1 16,11-9 2-16,-1-4 2 16,3-13 0-16,-4-9 0 15,-9-7 0 1,-4-9-2-16,-16-5-2 15,-13-2-2 1,-14-54-1-16,-4 51-2 16,-13 2-3-1,-8 2-5-15,-10 3-7 16,-3-3-9-16,1 6-15 15</inkml:trace>
  <inkml:trace contextRef="#ctx0" brushRef="#br0" timeOffset="208273.3813">27074 11918 99 0,'-6'-15'95'15,"6"15"-12"-15,0 0-4 16,0 0-5 0,0 0-34-16,2 0-4 15,2 6-11-15,0 9-5 16,2 4-5-16,-4 18-4 15,7-1-5-15,-14 7-3 16,5 2-2-16,-2-2-5 16,-2-12-3-16,2-4-11 15,-2-7-12 1</inkml:trace>
  <inkml:trace contextRef="#ctx0" brushRef="#br0" timeOffset="208501.4041">26847 12143 88 0,'10'-6'87'16,"-10"6"-11"-16,2 1-5 15,19 5-1-15,8-6-30 16,55-1 30-1,-32 1-47-15,-2-5-7 16,-3 5-7-16,-10 0-11 16,-8-1-8-16,-8 1-11 15,-9 0-11-15</inkml:trace>
  <inkml:trace contextRef="#ctx0" brushRef="#br0" timeOffset="208993.4533">27595 11878 201 0,'-2'0'83'15,"2"0"-4"-15,0 0-8 16,-6 1-33-16,6 4-12 15,-11 9-4-15,-1 12-9 16,1 7-1-16,5 2-3 16,-8 6-3-16,8 1-3 15,-1-2 0-15,16-4 0 16,11-2-2-1,5-2 1-15,43 9 0 16,-28-37-1 0,-3-4 0-16,6-9-1 15,1-3 1-15,-7-6 0 16,-8 0 0-16,-11-4 0 15,-1-1-1-15,-9 1 1 16,-10 2 0-16,-2-2 0 16,2 5 0-16,-4 11 1 15,-15 11 2 1,2 1 1-16,-3 8 1 15,5 3-1 1,1 9-1-16,-7 13 2 16,23-14-6-1,0 0-3-15,0-2-4 16,0-8-12-16,8-7-16 15</inkml:trace>
  <inkml:trace contextRef="#ctx0" brushRef="#br0" timeOffset="209600.514">29894 11716 208 0,'0'0'83'15,"0"0"-4"-15,0 7 0 16,0 13-37-16,4 14-6 16,-2 14-8-16,-2 2-4 15,0 5-9 1,0 3-5-16,0-7-3 15,0-5-3-15,0 1-2 16,0-7-2-16,0-6-4 16,0-12-6-16,0-5-11 15,0-9-15 1</inkml:trace>
  <inkml:trace contextRef="#ctx0" brushRef="#br0" timeOffset="209816.5356">29703 12115 118 0,'75'0'100'0,"-75"0"-12"16,0 0-6-16,0 0-9 15,0 0-36-15,8 0-10 16,7 0-10-16,7 0-9 15,7 0-8 1,13 0-10-16,-9 0-12 16</inkml:trace>
  <inkml:trace contextRef="#ctx0" brushRef="#br0" timeOffset="210327.5867">30386 11901 97 0,'0'-6'95'0,"0"7"-16"16,-5-1-6-16,3 0-7 16,2 0-34-16,0 0-9 15,0 16-5 1,-6 1-3-16,0 8-2 15,2 4 0-15,-7 4-1 16,5 2-2-16,12 6-2 16,-1-9-2-16,7 4-1 15,9 3 0-15,3-5-1 16,12-9-2-16,7-7 1 15,3-9-2-15,-1-5 1 16,11-8-1-16,0-9-1 16,4-1 0-16,-19-10 0 15,-4 3 0 1,-14-3 0-16,-2-2 1 15,-9 4 0 1,-6 1 0-16,-10-3 1 16,-21-5 3-1,0 18-1-15,-6 14 1 16,-2 2 0-16,2 4 0 15,-2 10 0-15,4-1 0 16,11 10 0-16,-3-5 0 16,4 5-1-16,11-1-1 15,-2-2-2-15,6 2-3 16,0-2-7-16,4-5-8 15,-2-6-19-15</inkml:trace>
  <inkml:trace contextRef="#ctx0" brushRef="#br0" timeOffset="215386.0925">29368 15296 78 0,'-10'2'85'16,"10"-2"-10"-1,0 0-3-15,0 0 0 16,0 0 12-1,0 0-47-15,0 6-7 16,0 22-5-16,0 6-7 16,0 6-7-16,2 21-2 15,-2 6-3-15,6-1-3 16,5 9 0-16,-3-10-1 15,-4-3 1-15,-2-3 0 16,0-14 0-16,-2 7 2 16,2-8 0-16,5-13-1 15,-5-5-1-15,0-7-2 16,0-10-4-1,2-3-6-15,4-4-7 16</inkml:trace>
  <inkml:trace contextRef="#ctx0" brushRef="#br0" timeOffset="215833.736">29286 16394 84 0,'0'2'183'16,"0"-4"-103"-16,8 0-3 15,-6-1-26-15,2 0-9 16,2 11-7-16,3 7-5 16,-3 9-6-16,-4 10-7 15,-2 9-2-15,-8 7-4 16,4-2-2-1,2 2-3-15,-3-4-1 0,-1-4-2 0,4 3-3 32,-2-19-3-32,0 1-5 15,0-13-6 1,6-11-11-16,0-6-16 15</inkml:trace>
  <inkml:trace contextRef="#ctx0" brushRef="#br0" timeOffset="216224.7751">29617 16427 137 0,'12'7'110'0,"-12"-7"-13"15,0 0-10-15,0 10-7 16,-4 10-41-16,2 6-13 15,-2 5-12-15,-9 2-7 16,13-4-1 0,0-1-2-16,0-3-1 15,6-7 1-15,1 4 1 16,11 6 1-16,7-16-1 15,8-5 1 1,-6-1-2-16,8-6 1 16,2-6 0-16,-2-13 0 15,-4-6 1-15,-8-3 0 16,2-4-1-16,-11-4 0 15,-3 0 0-15,-9 4-2 16,-4 1 0-16,-6-2 0 16,1 10-1-1,-9 4-2-15,-5 4-4 16,0-1-7-16,-32 7-50 15</inkml:trace>
  <inkml:trace contextRef="#ctx0" brushRef="#br0" timeOffset="216960.8487">28688 15400 64 0,'-29'-22'85'15,"31"22"-19"-15,9 0-4 16,-11 0 1-16,-4 0-27 16,10 7 7-16,0-3 3 15,-4 20-2-15,2 4-4 16,-2 13-6-16,13 7-7 15,-5 10-8-15,-2-5-4 16,1 12-5-16,-7-8-2 16,2-3-4-16,-6-10-2 15,2-10-2 1,0 17-7-1,0-25-7-15,0-12-8 16,0-3-13-16,0-3-17 16</inkml:trace>
  <inkml:trace contextRef="#ctx0" brushRef="#br0" timeOffset="217646.9173">28620 16658 99 0,'0'-17'91'0,"0"17"-12"16,0-13-13-16,-2 1-3 15,2-8-39-15,-10-1-7 16,-11-2-8-16,-8 3-2 16,-4 4 3-16,-8 10 2 15,-1 9 3-15,-5 8 2 16,5 9-1-16,7 8-1 15,11 5-4 1,1 3-3 0,10 8-2-16,3-5 0 15,12-9-1-15,4-7-1 16,1-6-1-16,13-5 2 15,1-10-1-15,8-4 1 16,8-15 1-16,-6-9-1 16,-4 0 0-16,6-8-2 15,6-5 0-15,-10 0-3 16,-8-1 1-16,10 7 0 15,-13 2 0-15,3 8 1 16,-13 10 2-16,-1 7 2 16,5 14 2-1,-10 15 0-15,10 56 10 16,-9-15-11-1,-1-1 0-15,-4 75 5 16,4-69-7 0,-2-10 0-16,0-8-2 15,0-5-1-15,0-9-1 16,0-6-3-16,0-9-6 15,0-5-9 1,0-6-12-16,0-12-21 16</inkml:trace>
  <inkml:trace contextRef="#ctx0" brushRef="#br0" timeOffset="218385.9912">27444 15475 99 0,'-2'4'95'16,"2"-4"-15"-16,0 0-7 15,0 0-7-15,0 0-35 16,0 0-9-16,0 0-3 15,0 0-2 1,0 0-1-16,2 0 3 16,4-6-4-16,-6 1 1 15,0 4-3-15,0 1-4 16,0 0-1-16,0 6 2 15,0 13-2 1,0 12 0-16,4 7 2 16,2 7-1-16,-6 0-2 15,0 8-1-15,7-8-2 16,-5-8 0-16,-2 11-3 15,0-21 1-15,0-1-1 16,0-17-2-16,0 11-5 16,0-15-8-1,4-10-11-15,0 1-21 16</inkml:trace>
  <inkml:trace contextRef="#ctx0" brushRef="#br0" timeOffset="219041.0567">27419 16582 121 0,'-25'-7'94'16,"25"7"-9"-1,0 0-11-15,0 0-3 16,0-7-38-16,-12-7-6 15,2 4-7-15,-1 0-5 16,-1 0-3-16,-9 6-3 16,-4-1-3-16,-2 6-2 15,3 7-2-15,5 2-2 16,5 3 1-16,9 3-1 15,-1 12 2-15,6 9 1 16,9 2 1-16,1 3 1 16,8 4 0-16,11 13-1 15,2-9 1-15,7 6-1 16,-3-7-2-1,43 46 2 1,-43-55-4-16,-18-7 0 16,-9-1 0-16,-12-10 1 15,-12-4 0-15,-17-7 3 16,-7-6 0-16,-5-5 1 15,1-6 2 1,3-8 1-16,4 0 0 16,2-2 1-16,10 2 0 15,6 4 1-15,5-11-1 16,10-2 2-16,10-8-2 15,6-4 0 1,54-40 7 0,-20 38-9-16,4 1-4 15,-9 4-3-15,4-6-4 16,-22 6-6-16,-8 2-7 15,-1 7-12-15,-6-6-18 16</inkml:trace>
  <inkml:trace contextRef="#ctx0" brushRef="#br0" timeOffset="219721.1247">26317 15313 99 0,'-12'-12'102'15,"12"12"-10"-15,0 0-6 16,0 3-5-16,0 17-29 16,-2 16-13-16,0 9-7 15,2 8-8-15,-2 9-7 16,2-4-2-1,2 1-5-15,0 28-1 16,-2-42-9 0,4-17-4-16,-2-6-6 15,2-5-8-15,-4-12-9 16,-4 1-15-16</inkml:trace>
  <inkml:trace contextRef="#ctx0" brushRef="#br0" timeOffset="220361.1887">25999 16865 123 0,'23'28'102'0,"-23"-28"-9"16,2-14-4-16,0 5-4 16,6-7-37-16,9-4-9 15,7 0-10 1,3 0-8-1,48-25-1 1,-42 34-16-16,-2 0-1 16,4 7-3-16,-2-3 1 15,-2 6-1-15,-2 10 1 16,4 7 0-16,-6 10 0 15,-11 2 0-15,1 9 1 16,2 11-1-16,-7-3 2 16,-4-1 1-16,-10 7 1 15,2-5-1-15,0 2 1 16,0-3-1-1,0 31 1 1,0-49-3-16,0-3-1 16,0 9-4-1,0-17-5-15,0-7-5 16,2 2-8-16,-2-7-12 15,4-4-19-15</inkml:trace>
  <inkml:trace contextRef="#ctx0" brushRef="#br0" timeOffset="224546.6072">29366 14841 67 0,'0'-16'84'15,"0"16"-18"-15,0 0-9 16,0 0 0-16,0 0-32 15,0 0 0-15,0 0 1 16,-6-3 0 0,0 3-2-16,0 0-1 15,-29 0 11 1,16 15-22-16,-10 13-7 15,2 2 0 1,5 4-3-16,-1 8-2 16,-2 3 0-16,13 0 0 15,3 0 1-15,5-4-1 16,6 0 0-16,4-2 0 15,3-8 0-15,11-4 0 16,7-5 1-16,8-5 0 16,13-4 1-16,-1-9 1 15,9-13 1 1,-8-2-1-16,10-6 1 15,-9-8-1-15,1-7 0 16,-7-1-1-16,-3-3 0 16,-9 1-1-16,-2-7 0 15,-15-1 1-15,-4-1 2 16,-3 4-2-16,-14-4 1 15,-15 7-1-15,-5-2-1 16,-13 12-1-16,-9-1 0 16,-5 7 0-16,-2 1 0 15,0 11 0-15,1 1 0 16,11 16 0-1,-1-11 0 1,-19 1-1 0,43 9-3-16,0 5-3 15,5-12-7-15,3 0-12 16</inkml:trace>
  <inkml:trace contextRef="#ctx0" brushRef="#br0" timeOffset="228810.0335">29168 15099 78 0,'2'14'81'0,"-6"-14"-20"16,2 0-5-16,2 0-6 15,-2-1-37-15,-7-2-1 16,-3 1-2 0,2-4-1-16,-3 6 1 15,3-6-1-15,-9 3-1 16,1-4 2-1,3 1-2-15,-5 5-1 16,-20-10 6 0,24 8-9-16,-9 3-1 15,0 3-2-15,0-2-1 16,-6 4-1-16,5 6-4 15,-1-5 1-15,-4 3-2 16,6-7-4-16,-10-2-1 16,-2-5-6-16,-21 1-5 15,-6 4 7-15,-3-13 10 16,3 9 3-16,-6-9 6 15,0 1 13-15,2 6-3 16,-3-10-5 0,7 8-4-16,4 2-2 15,-45-11 0 1,49 12-3-16,0 5-1 15,7-1-1-15,-5-2 1 16,10 1-1 0,-3 2 0-16,3-4 0 15,5 4 1-15,-4 4-1 16,8-4-1-16,-5 5 1 15,-3-4 0-15,8 4 1 16,2-5-1-16,-2 0 2 16,4 2 0-16,-3-9-1 15,6 1 0-15,-1 8-1 16,2-2-3-1,-4-2 0-15,-19-2-2 16,27 2 5 0,-1 8-1-16,-3-6 4 15,6 2-1-15,2-2-1 16,3 3 2-16,1-6-1 15,7 1 2-15,-4 1-2 16,6 1 1-16,-1 0 1 16,7 3-2-16,-2-3 1 15,2 0 1-15,-2 0-2 16,2 0 1-16,0 0-1 15,0 0 0-15,0 0 0 16,0 0 1 0,0 0 1-1,0 0 2-15,0 0 1 16,0-2 2-16,0-13 1 15,6-9 0-15,3 7-1 16,1-3-1-16,11-1 2 16,-1-3-3-16,3-14 3 15,8 8-2-15,-4 2 1 16,8-1-1-16,-6-5-1 15,4 3-1-15,-6 3-2 16,-4 4 0-16,2 7-1 16,-13 3-1-16,-2 5 2 15,-1 0-1-15,-1 4 1 16,-6-3 0-1,-2 10 1-15,2-2 1 16,0 0 0-16,-2 5 1 16,-6 2 1-16,-2 14 0 15,-3-3 3-15,-7 5-2 16,-7 5 0-16,4 0-1 15,-8 13-2-15,-8-3 1 16,8-2-2 0,-10 1-2-16,12 0 1 15,-6-12-1-15,2 2 1 16,8-9 0-16,2-4 1 15,3 2-1-15,7-7 2 16,-3 2 0 0,2-2 1-16,1 11 5 15,15-10-6 1,-2-1 0-16,7-1 1 15,7 7 0-15,17-3-1 16,5 9 1-16,13-9 1 16,1-1-3-16,2 9-1 15,-3 6 0-15,-1-5-2 16,0 3-3-16,-15-5-2 15,-2-2-5-15,-8-3-3 16,-13 0-8-16,2-6-8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3T13:01:52.0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2807 8394 140 0,'0'15'98'16,"0"-15"-10"-1,-2 0-6-15,2-3-6 16,4-4-41-16,5-4-6 15,15-3-6-15,16-6-7 16,15 3-6-16,7 0-1 16,17 3-4-16,-7 3-3 15,-14 6-1-15,-6 18-1 16,-15 4 1-16,-12 15 0 15,-23 18 1-15,-8 4 0 16,-21 10 4-16,-23 2 2 16,-10 1-1-1,-14 1 0-15,6-4 1 16,0-13-1-16,6-8-2 15,10-7-2-15,11-11 1 16,12-8-2-16,10-2 0 16,7-7-1-1,14-10-1-15,6-4 0 16,8-5 0-16,20-12-2 15,9 1 0-15,5 1 0 0,8 5 0 16,-3 1-1 0,1 10 1-16,0 5 0 15,-8 13 1 1,-1 8 1-16,-12 13 0 15,-14 7 3-15,-9 8 1 16,-12 4 2-16,-18 1 2 16,-5-4 1-16,-14-4-2 15,-9-10 0-15,-7 1-1 16,-5-3-2-16,6-9-1 15,2-2-2-15,7-6-3 16,6-1-5-16,14-8-6 16,6-10-11-16,11-12-15 15</inkml:trace>
  <inkml:trace contextRef="#ctx0" brushRef="#br0" timeOffset="319.0319">3582 8547 179 0,'-12'-15'112'16,"12"15"-15"-16,0 0-12 15,0 0-5-15,2 11-45 16,17 9-12-16,12 26-2 16,4 10-2-1,50 81 13 1,-36-64-21-16,-5 1-5 15,-1-3-2-15,-2-4-5 16,-8-10-4-16,3-5-6 16,-7-15-5-16,-9-2-9 15,-5-14-10-15,-5-6-12 16</inkml:trace>
  <inkml:trace contextRef="#ctx0" brushRef="#br0" timeOffset="630.6618">4002 8472 171 0,'-62'49'108'0,"62"-49"-17"0,-8 6-7 31,-3 16-6-31,1 15-48 16,-4 13-9-16,-7 21-3 16,-10 7-4-16,2 5-3 15,-6 6-1-15,2-9-3 16,-2-5-1-16,0-7-3 15,6-9-1-15,2-14 0 16,8-8-2 0,3-11-4-16,-3 1-22 15,15-18-10 1</inkml:trace>
  <inkml:trace contextRef="#ctx0" brushRef="#br0" timeOffset="1292.728">4589 8823 113 0,'-6'7'100'16,"6"-7"-5"-16,2 0-3 16,0 4-4-16,8 3-32 15,13 3-10-15,-4-2-9 16,6-3-8-16,8 1-10 15,6-4-5-15,11-2-4 16,3 0-4-16,3-4-3 16,66-2-6-1,-74 3-3 1,32-5-21-1,-51 5 2-15,-12-4-9 16,-1 0-17-16</inkml:trace>
  <inkml:trace contextRef="#ctx0" brushRef="#br0" timeOffset="1597.7585">4945 8513 194 0,'-46'34'114'16,"46"-34"-19"-1,-6 31 73 1,0 18-141-16,6 0-11 15,0 16-2-15,0 7-4 16,0-3-3-16,0-5-2 16,0 3-1-16,0-15-2 15,0-2-2-15,0-14 0 16,0-9-5-16,0-6-7 15,0-4-8-15,0-6-14 16</inkml:trace>
  <inkml:trace contextRef="#ctx0" brushRef="#br0" timeOffset="2181.8169">5728 8498 126 0,'-14'3'121'15,"7"-3"-21"1,3 0 68-16,2 8-120 15,-10 7-25 1,-1 19-7-16,-3 8-3 16,1 8-1-16,11 38 12 15,4-48-15 1,2-7-1-16,-2-8 3 15,2-10-2-15,7-4 3 16,-1-3-2-16,4-8 0 16,7-8-3-16,6-7-2 15,8-1-3 1,6-2-1-16,7-6-1 15,7 9-1-15,5 1 0 16,6 5 0 0,-6 9-1-16,4 0 0 15,42 29-3 1,-67 2 3-16,-10 9 2 15,-25 58 0 1,-13-45 1-16,-15-7 2 16,-16 4 2-16,-9-8-1 15,-5 1 1-15,-4-12-1 16,12-8-1-16,-6-1-6 15,9-9-4-15,4-7-5 16,6-2-10 0,6-7-11-16,10-8-17 15</inkml:trace>
  <inkml:trace contextRef="#ctx0" brushRef="#br0" timeOffset="2518.8506">5668 8513 146 0,'2'5'111'16,"-4"-5"-14"0,2 0-6-16,8 0 44 15,11 0-94 1,12 0-6-16,17 0-7 15,3 0-4-15,7-5-8 16,-4 1-4-16,-9-2-7 16,-5 4-4-16,-1-7-2 15,-20 12-4-15,3-3-6 16,-3 0-11-16,-13 0-16 15</inkml:trace>
  <inkml:trace contextRef="#ctx0" brushRef="#br0" timeOffset="3310.5285">6989 8498 108 0,'-8'-44'98'0,"2"48"-11"31,4-4-4-31,2 0-4 16,0 0-36-16,0 0-10 16,2 0-5-16,10 3-8 15,15 3-5-15,25 5-1 16,14-10-3-1,76 10 3 1,-63-5-12-16,-3-1 0 16,-7-2-2-16,-9 5 1 15,26 10 3 1,-61-7 0-16,-8 2 2 15,-7-7 1-15,-12 9 2 16,-4-2-2-16,-25 15 0 16,-8-5-1-1,-21 8 0-15,-2 6-2 16,2 0 2-16,-6 2-2 15,8-5-1 1,-23 14 2 0,54-24-3-16,6-9-3 15,-1-1-4-15,9-5-6 16,5-6-10-16,8-1-13 15,2-2-23-15</inkml:trace>
  <inkml:trace contextRef="#ctx0" brushRef="#br0" timeOffset="3709.5684">7018 9296 121 0,'-19'0'112'15,"19"0"-14"-15,0 0-7 16,0 0-2-16,19 5-35 16,8-2-12-16,14-8-7 15,17-4-6-15,6-3-6 16,11 1-4-16,-1 0-5 15,3-4-4 1,-15 11-5-16,-11-3 0 16,1-1-2-16,-15 2-1 15,-10 4-1-15,-8-3 0 16,-1 4-3-16,-3-5-7 15,-5-4-7-15,-4 4-13 16,-2 5-20-16</inkml:trace>
  <inkml:trace contextRef="#ctx0" brushRef="#br0" timeOffset="6046.8021">8366 8679 75 0,'-46'8'88'15,"46"-8"-13"-15,-2 0-3 16,2 5 0-16,0 6-23 16,9 1-3-1,13 3-2-15,11 2-6 16,17-3-4-16,6-1-7 15,0 1-8-15,10-5-4 16,-2 0-4-16,-2-2-4 16,45-1-3-1,-69-2-8-15,-7-2-4 16,-11 3-4-1,1-5-7-15,-11-2-10 16,-8-1-15-16</inkml:trace>
  <inkml:trace contextRef="#ctx0" brushRef="#br0" timeOffset="6654.8629">9426 8485 113 0,'-43'0'104'16,"43"0"-15"-16,0 0-4 15,0 0-4-15,-2 10-33 16,-4 13-17-16,-9 14-4 16,-10 13-6-1,-1 9-6-15,3 9-2 16,6-3 0-1,1 10-2-15,10-3-2 16,10 3-1-16,-2-7-2 16,16-9 0-16,17-8-1 15,15-4 1-15,10-9-2 16,10-13-1-16,7-9-2 15,-1-12-2-15,1-8-3 16,-7-6-1-16,-4-8 0 16,-8-9 1-16,-15-2 0 15,-3-8 2 1,-17 3 1-16,-11-7 2 15,-16 9 2-15,-9 2 1 16,-9 6 2-16,-7 14 2 16,-9 2 1-16,1 15 1 15,-2 4 1-15,4 13 0 16,4 4 1-16,2 13-1 15,-2 3-1-15,16 5-1 16,5 3-2-16,2-7-4 16,0-6-1-1,1-2-5-15,5-12-7 16,4-11-14-1,-4 3-25-15</inkml:trace>
  <inkml:trace contextRef="#ctx0" brushRef="#br0" timeOffset="12746.472">4684 10641 199 0,'0'0'91'0,"0"0"-6"16,0 0-5-16,0 0-33 15,4 0-9-15,13 3-10 16,8-8-8-16,6 5-6 15,10 0-4-15,0 0-3 16,7-5-5-16,0 5-1 16,-3 0 0-16,5-1-1 15,-15 2-3-15,-6-1-6 16,-5 0-10-1,-5 0-16-15</inkml:trace>
  <inkml:trace contextRef="#ctx0" brushRef="#br0" timeOffset="13246.522">5745 10535 121 0,'-31'-6'94'16,"27"6"-12"-16,-5 0-6 15,-5 18-3-15,-9 9-38 16,0 8-5-1,-1 18-5-15,-16 56 9 16,24-12-16 0,16-56-10-1,0-7 0-15,14-9-1 16,11-11-2-16,8-8 1 15,10-6-2-15,9-2-1 16,2-1-2-16,2-3 1 16,0 7-2-16,1 3 1 15,-9 6-1-15,8 0 1 16,-2 11 0-1,-19 4 2-15,-8 14 2 16,-13-2 1-16,-14 0 4 16,-23 4 0-16,-4-2 1 15,-10-8-2 1,-12 1-1-16,-9-9-4 15,6-6-4-15,4-4-5 16,-1-7-8-16,8-8-6 16,-3-10-11-16,13-13-16 15</inkml:trace>
  <inkml:trace contextRef="#ctx0" brushRef="#br0" timeOffset="13529.5503">5637 10644 165 0,'11'-17'112'0,"-11"17"-17"15,0 0-10-15,4 0-5 16,8 6-45-16,11-6-10 15,18-6-4-15,1 1-5 16,11 5-1-16,1-3-4 16,8-5-4-16,-12 6-5 15,3-2-1 1,-3 8-7-1,-25-8-8-15</inkml:trace>
  <inkml:trace contextRef="#ctx0" brushRef="#br0" timeOffset="14178.6152">8833 10913 75 0,'-10'11'82'15,"8"-14"-16"-15,2 0-5 16,0 0 0-16,0 3-34 15,0-5 2-15,0 5 3 16,0 0 1-16,6 0-1 16,6 0-3-16,7 0-7 15,10-3-6 1,2 0-6-16,6 0-8 0,0 3-3 15,-2-5-9 1,-6-1-8-16,-8-5-18 16</inkml:trace>
  <inkml:trace contextRef="#ctx0" brushRef="#br0" timeOffset="14647.6621">9765 10602 137 0,'-41'3'99'16,"24"-3"-14"-16,-1 9-7 15,3 4-7-15,-1 18-43 16,-13 6-11-16,2-3-4 15,15 3-4-15,5-7-5 16,3-3 2 0,15 1-1-16,-1-4 3 15,13-9 2 1,10-4 0-16,12 1-2 0,3-7 0 15,4 1-2 1,7 0-2-16,-1-4-2 16,2 3 0-16,-4 2-1 15,-4 4 0-15,-15 2 0 16,-8 7 3-16,-6 8 0 15,-17 1 2-15,-8 5 1 16,-13 8 0-16,-12-3 0 16,-14-8 1-1,-17-3-1-15,9-6-2 16,-7-9-1-16,-2-5-1 15,10 0-6-15,-3-6-6 16,14-9-8-16,3 0-13 16,3-14-18-16</inkml:trace>
  <inkml:trace contextRef="#ctx0" brushRef="#br0" timeOffset="14877.6851">9674 10625 155 0,'21'0'106'16,"-21"0"-11"-16,19 0 75 16,10-5-133-1,14 5-10-15,11-4-7 16,4-3-10-16,-7 9-5 15,-3 1-4-15,-11-1-6 16,-6-9-8-16,-12 7-10 16,-3-4-15-16</inkml:trace>
  <inkml:trace contextRef="#ctx0" brushRef="#br0" timeOffset="16112.8086">2762 12208 116 0,'-25'-36'97'0,"25"36"-9"16,0 0-9-16,0 0-4 16,0 0-38-16,16-9-9 15,15 1-8 1,11-9-9-16,7 3-5 15,9 10-3 1,4 5-2-16,-4 16 0 16,-2 5 1-16,-13 7 0 15,-9 12 2-15,-20 8 2 16,-12 6 1-16,-27 8 3 15,-16 1 3-15,-17-4 0 16,-12-7 2-16,-11-7-3 16,-6 6-2-16,9-11-1 15,3-10-3-15,13-6-2 16,15-3 0-16,14-11-1 15,10 1-2 1,8-7 1-16,18-11-1 16,13-2-1-16,17-1 0 15,13-5-1-15,7 1 1 16,9 12-1-16,5 10 1 15,-3 5-1-15,4 9 1 16,-12 7 0-16,-15 8 0 16,-20 4 2-1,-9 3 2-15,-12 3 4 16,-16-3 2-16,-15-3 2 15,-9-5-1-15,-5-12 0 16,-5-2-3 0,-33 5-1-1,50-18-10-15,7-3-3 16,9-2-8-16,0-3-8 15,7-7-8-15,6-4-12 16,6-5-14-16</inkml:trace>
  <inkml:trace contextRef="#ctx0" brushRef="#br0" timeOffset="16422.8396">3448 12448 163 0,'-12'16'116'0,"12"-16"-19"16,6 0-10-1,4 8-4-15,11-1-44 16,6 23-15-16,14 16-7 15,7 5 0-15,5 5-6 16,1 5-2 0,64 60 0-16,-62-66-8 15,-7-8-2-15,-1-4-3 16,-9-9-6-1,-4-3-7-15,-4-12-11 16,-8-8-14-16</inkml:trace>
  <inkml:trace contextRef="#ctx0" brushRef="#br0" timeOffset="16725.8699">4037 12321 161 0,'-51'19'116'0,"46"-16"-16"15,-1-2-8-15,-6 9-9 16,-15 16-42 0,-2 11-15-1,-37 62 4 1,31-32-18-16,-7 4-2 15,-1 9-1-15,0-6-3 16,3-3-1-16,3-3-2 16,-2-6 0-16,10-6-4 15,0-17-3-15,6-8-5 16,5-3-5-16,-1-5-6 15,9-10-10-15,1-12-13 16</inkml:trace>
  <inkml:trace contextRef="#ctx0" brushRef="#br0" timeOffset="17311.9285">4690 12408 84 0,'-18'19'97'16,"18"-19"-15"-16,0 0-3 15,0 0 0 1,0 0-29-16,0 0-8 15,0 0-6-15,10 10-6 16,13 4-7-16,12 3-5 16,6 8-2-16,13-9-3 15,4-2-4-15,10 4-3 16,11-4-2-16,-5-1-3 15,-8-7 0-15,-6 5-1 16,-14-7 0-16,-13-4 1 16,-15 3-1-1,-3 1 0-15,-9-3 0 16,-16 11 0-16,-11 4 0 15,-12 13 0-15,0 4 0 16,-15 9-1-16,-1-2 1 16,-9 0 0-1,6 1 1-15,7-9-1 16,3-1 0-16,9-1 0 15,6-10-1-15,9-1-2 16,-1-12-6-16,9 3-5 16,-2-7-11-16,7 0-15 15</inkml:trace>
  <inkml:trace contextRef="#ctx0" brushRef="#br0" timeOffset="17734.9708">4788 13188 153 0,'-11'0'110'16,"11"0"-16"-16,0 0-11 16,0 0-7-16,11 0-41 15,11-5-9-15,11-1-8 16,13-2-2-16,8-6-1 15,14 6-2-15,-2-1-5 16,-4 1-3-16,2-1-4 16,0 6-4-16,-8-2-6 15,-17 4-7-15,-6-2-8 16,-6 1-17-1</inkml:trace>
  <inkml:trace contextRef="#ctx0" brushRef="#br0" timeOffset="18592.0565">6266 12890 75 0,'-29'19'92'0,"29"-19"-15"16,0 0-4-1,0 0-2-15,0 0-28 16,20 0-4-1,3 0-6-15,12-2-8 16,2-4-6-16,3 4-6 16,1 2-8-16,11-4-2 15,-7-2-3-15,9-4-2 16,0-2-7-16,-7 1-10 15,1 0-13-15</inkml:trace>
  <inkml:trace contextRef="#ctx0" brushRef="#br0" timeOffset="18934.6895">7064 12597 97 0,'-3'-17'97'0,"1"12"-15"15,2 5-7 1,0 0-7-16,0 0-31 16,0 21-8-16,7 24-2 15,1 12-5-15,-2 14 0 16,2 10-2-16,5 4-5 15,-1-4-4-15,1-5-5 16,-3-5-2 0,0-7-5-16,-4-16-3 15,-3-13-7-15,1-4-8 16,-6-15-18-16</inkml:trace>
  <inkml:trace contextRef="#ctx0" brushRef="#br0" timeOffset="19364.7325">7539 12465 99 0,'0'-6'95'16,"0"6"-15"-16,2 0-5 16,-2 0-6-16,0 0-29 15,0 26-5-15,0 7-3 16,6 34-3-16,0 13-2 15,11 6-3-15,0 4-6 16,-7-2-4-16,2-1-4 16,-1-8-3-1,1-8-2-15,0-10-1 16,1-15-2-16,-9-15 1 15,0-3-4-15,4-5-7 16,-3-7-13-16,-14-13-24 16</inkml:trace>
  <inkml:trace contextRef="#ctx0" brushRef="#br0" timeOffset="23528.1488">3560 14267 167 0,'20'29'107'15,"-20"-29"-14"-15,0 14-8 16,4 14-6-16,11 12-48 16,6 10-10-16,6 4-5 15,14 13-6-15,4 9-4 16,3-6-3-16,-3-2-3 15,-5-3-2 1,-7-4-5-16,-2-15-6 16,-6-6-7-16,-13-13-11 15,0-12-14 1</inkml:trace>
  <inkml:trace contextRef="#ctx0" brushRef="#br0" timeOffset="23822.1782">3957 14340 142 0,'-38'15'99'16,"34"-15"-15"-16,-4 8-5 15,-9 6-5-15,-1 5-42 16,-5 13-11-16,-8 10-4 16,2 12-6-1,-6 2-7-15,0-5-1 16,0 13-1-16,0-4 0 15,2-7-3 1,6-7-2-16,2-4-6 16,0-9-8-16,6-8-12 15</inkml:trace>
  <inkml:trace contextRef="#ctx0" brushRef="#br0" timeOffset="24376.2336">4926 14298 113 0,'-8'5'93'0,"8"-5"-13"16,14 0-4-16,1-7-5 15,10 4-34-15,22-3-10 16,3-2-2 0,6 8-7-16,8-3-5 15,-6-3-6-15,-1 9-2 16,-5-1-5-16,-15-1-1 15,-12 8 0-15,-6-1-2 16,1 9 2-16,-26 7-1 16,-6 2 1-16,-42 31 2 15,13-26 2 1,-7 0 0-16,11 2 2 15,-6-7-1-15,3-3-1 16,9-9-4-16,6 0-8 16,15-4-12-16</inkml:trace>
  <inkml:trace contextRef="#ctx0" brushRef="#br0" timeOffset="24927.2887">5013 14982 116 0,'10'-19'175'16,"1"19"-96"0,18-3-4-16,4-11-38 15,18-8-4-15,7 10-6 16,-6 1-9-16,12-12-5 15,-4 9-5 1,-2 3-6-16,20-5-10 16,-53 7-6-1,-10 12-10-15</inkml:trace>
  <inkml:trace contextRef="#ctx0" brushRef="#br0" timeOffset="25520.348">6501 14413 97 0,'-10'-7'104'0,"12"6"-15"15,-2 1-4 1,0 0-5-16,6-3-28 15,36 3 14 1,-16 0-44-16,8-8-7 16,5 3-4-16,-2-1-4 15,2 1-3-15,27 1-3 16,-37 7-6-1,-6-3-3-15,-4-5-8 16,1-1-14-16</inkml:trace>
  <inkml:trace contextRef="#ctx0" brushRef="#br0" timeOffset="25871.3831">7159 14051 133 0,'-23'16'110'16,"23"-16"-17"-16,0 0-7 15,0 0-6-15,4 8-38 16,6 18-14-16,-3 11-7 16,-3 13-3-16,10 3-3 15,1 4-1-15,-1 0-3 16,-1 1-4-1,-5-3-1-15,-2-11-5 16,2-5 1-16,-6-5-4 16,0-2-6-16,0-8-5 15,3-7-11-15,-3-10-15 16</inkml:trace>
  <inkml:trace contextRef="#ctx0" brushRef="#br0" timeOffset="26173.4133">7549 14107 99 0,'-18'14'113'0,"18"-11"67"15,0 2-102 1,0 9-30-16,0 12-19 16,0 10-9-16,6 6-4 15,0 7-2-15,11 4 2 16,-5-2-3-16,0 0-1 15,1-9-4-15,-1-3-2 16,-5-3-5-16,3-7-4 16,-8-12-9-16,2-6-11 15,0-2-19-15</inkml:trace>
  <inkml:trace contextRef="#ctx0" brushRef="#br0" timeOffset="26560.0507">8229 13960 165 0,'15'6'108'0,"-19"0"-14"16,2 8-10-16,-9 20-7 16,-9 8-47-16,1 11-8 15,-6 15-6-15,-4 11 0 16,-8 5 0-1,-2 1-1-15,-5 5 0 16,5-3-2-16,0-5-2 0,2 3-4 0,-3-15-2 31,3 1-1-31,6-2-4 16,-4-10 0-16,8-13-4 15,4-7-3-15,5-13-4 16,8-6-9-16,-1-6-9 16,3-9-15-16</inkml:trace>
  <inkml:trace contextRef="#ctx0" brushRef="#br0" timeOffset="27160.1107">8430 14436 110 0,'0'-13'118'16,"0"13"-19"-16,2-1-12 15,15-4-10-15,12-4-30 16,8 3-28-16,0 0-11 16,4 1-6-16,-6 5-2 15,1 6 0-15,-10 3 1 16,-7 2 3-1,-7 6 1-15,-14 8 2 16,-10-2 1-16,-2 4 2 16,-20 1-4-16,-11 3 0 15,8-3 0-15,-11-1 0 16,13-9 1-16,-2-5-2 15,6 0 1 1,14-5-2-16,1-5-1 16,3-5-1-16,5 5 0 15,16-3-1-15,1 0 1 16,11 0 0-16,26-3 0 15,1-1 0 1,3 8 1-16,-3 9-1 16,-1-1 1-16,-7 14 0 15,-10 10 1-15,-8 0 1 16,-9-4 4-16,-14 7-1 15,-10-3 3-15,-11-8 1 16,-45 7 11 0,33-19-15-16,-5-4-2 15,9-7-4-15,0 1-4 16,7-5-4-16,11 4-10 15,-5-8-11-15,16-3-17 16</inkml:trace>
  <inkml:trace contextRef="#ctx0" brushRef="#br0" timeOffset="78891.2833">6290 15560 153 0,'-2'3'105'0,"4"-3"-12"16,-6 0-8-16,4 0-5 15,0 0-44-15,0 0-7 16,0 0-6-16,0 0-4 16,0 0-2-16,0 0-1 15,0 9 0 1,15 13-1-16,-11 7-1 15,10 18-4-15,-1 12 0 16,5 1-4 0,-9 4-2-16,9 10 0 15,1-16 0-15,4-2-1 16,-9-10 1-16,-4-4-1 15,-3-5-1-15,-1-6 0 16,-2-11-2-16,4-3-1 16,0-12-3-16,-1 1-5 15,-5-6-9-15,0 0-12 16,-2-4-23-16</inkml:trace>
  <inkml:trace contextRef="#ctx0" brushRef="#br0" timeOffset="82099.2028">6305 17014 84 0,'16'13'87'0,"-20"-13"-14"16,4 0-9-16,0 0-6 15,0 0-35-15,0 0-4 16,-4 0 0-16,4 0-2 15,2 0 5-15,-2 0 2 16,0 0 3-16,0 0 0 16,0 0-2-16,0 0-4 15,0 0-6-15,0 0-5 16,2 0-2-16,0-8-2 15,13 5-1-15,1-4 0 16,3 7-1 0,0-4-1-1,3 8-1-15,7-11 0 16,0 1 0-16,0-4 0 15,4 9 1-15,2-15 2 16,-6 5 0-16,-2 4-2 16,-10-1-1-16,-3 3 0 15,-6-1-1-15,-3-3 0 16,3 15-1-16,-6-6 1 15,0 0-1-15,-6 0 0 16,4 5 1-16,0 1-1 16,0-3 0-1,0-6 1-15,0 3-2 16,0 0-5-16,0 0-3 15,0 0-8-15,0 0-7 16,0 0-10-16,0 0-12 16</inkml:trace>
  <inkml:trace contextRef="#ctx0" brushRef="#br0" timeOffset="82535.2464">6987 16737 155 0,'10'35'111'16,"-10"-35"78"-16,0 8-103 15,5 32-43-15,1 19-9 16,10 11-10-16,-1-5-7 15,-3 0-5 1,1-3-3 0,1-7-3-16,-2-7-4 15,-3-2-2-15,-1-12-5 16,0-9-9-16,1-5-12 15,-7-12-19-15</inkml:trace>
  <inkml:trace contextRef="#ctx0" brushRef="#br0" timeOffset="83281.321">5453 15732 78 0,'-2'-9'85'0,"2"9"-20"16,-2-3-7-1,2 3-4 1,-2-41-15-16,2 32-18 16,0 0 2-1,0-1 6-15,-8 4 3 16,4 2-2-16,-5 10-1 15,1 17-2-15,6 16-5 16,6 10-4-16,2 13-2 16,-4-6 1-16,11 3-5 15,-1 5 1-15,-4-2-1 16,3-7-1-16,-3-8-2 15,0-5-2-15,3-13-2 16,-3-7-4-16,-6-6-8 16,-6-4-10-16,4-9-16 15</inkml:trace>
  <inkml:trace contextRef="#ctx0" brushRef="#br0" timeOffset="83906.3835">4893 17278 71 0,'4'0'86'0,"-4"0"-20"16,0-2-5-16,0 2 1 16,13-4-32-1,9-3 2-15,11 0-2 16,9-3-5-16,-5-1-4 15,2 1-8-15,-4-3-6 16,9-2-11-16,-15-4-8 16,10 0-9-16,-4-1-12 15</inkml:trace>
  <inkml:trace contextRef="#ctx0" brushRef="#br0" timeOffset="84554.4483">5674 16966 146 0,'-4'-15'103'15,"0"30"-15"-15,4-1-2 16,-4 8-4-16,2 6-45 15,-4-4-7-15,-3-5-6 16,-3 3-6-16,8-7-6 16,-2-9 0-1,4-2-4-15,8-17 2 16,-6 7-6-16,8-17-1 15,7 6-3-15,-1 0 1 16,9-5-1 0,0 8 0-16,3 3-1 15,5 16-1-15,0 20-1 16,-4 21 1-16,6 15-1 15,-10 7 0-15,-10 12 1 16,-9 1 1-16,-13 0 1 16,-7-1 0-16,-7-4 0 15,-14-18 0-15,-2-3 0 16,-5-10 1-16,1-18 0 15,1-4 2 1,9-12 0-16,9-7 0 16,5-19 2-1,5-46 3 1,26 18-4-16,11 6 0 15,4 0 0-15,10 7 0 16,14 8 0-16,-5 7-2 16,10 13-1-16,-3 4 2 15,-9 6 1 1,41 17 8-16,-54-8-4 15,0-2 1-15,-11 1-2 16,1-7-2-16,-7 2-2 16,-1-2-7-1,-13-3-7-15,0-1-13 16,2-5-17-16</inkml:trace>
  <inkml:trace contextRef="#ctx0" brushRef="#br0" timeOffset="86049.5978">3895 15611 78 0,'-9'9'89'0,"11"-9"-12"0,-2 0-4 15,2 0 0 1,1-3-26-16,1 5-2 16,-4-2-3-16,-2 0-7 15,2 6-6-15,2 6-5 16,2 10-7-1,-4 6-3-15,16 59 11 16,-9-30-17-16,3-10-4 16,0-2-1-1,-4-16-2-15,3 1-3 16,5-10-7-16,-12-6-8 15,4-8-16-15</inkml:trace>
  <inkml:trace contextRef="#ctx0" brushRef="#br0" timeOffset="86736.6665">3618 17256 179 0,'-15'0'125'0,"15"-2"-19"15,0 2-10-15,0 0-10 16,4-3-41-16,15-9-23 15,8-5-8-15,4-3-5 16,2 9-3-16,-2-6-3 16,-4 1-10-16,-11 5-7 15,-5 5-13-15,-3 0-17 16</inkml:trace>
  <inkml:trace contextRef="#ctx0" brushRef="#br0" timeOffset="87287.7216">4136 17090 121 0,'23'-3'114'0,"-21"-12"-13"15,2 8-6-15,9-5-8 16,-1-10-32-1,46-13 0-15,-33 30-43 16,-4 5-5-16,7 0-4 16,-3 11-1-1,-8 17-1-15,-3 3 0 16,-14 12-1-16,-2-4 1 15,-4 6-1-15,-11-5 0 16,-7-1 1-16,3-11-1 16,4-5 1-16,3-6 2 15,2-5 1-15,3-1 2 16,3-6 0-1,10-5 5-15,0-9-5 16,3 7-2-16,11-9 0 16,11 4-2-1,2-3 1-15,4-2 0 16,3 6-1-16,3 9 0 15,-2 8-1 1,0 4 1-16,-6 10 0 16,-2 7 1-16,-6 9 3 15,-19 4 0-15,-8 0 4 16,-12 1 3-16,-11-4-1 15,-10-3 0-15,-15-5-3 16,7-5-2-16,-7-4-3 16,13-2-4-1,-4-9-7-15,6-11-9 16,6 1-14-16,10-4-19 15</inkml:trace>
  <inkml:trace contextRef="#ctx0" brushRef="#br0" timeOffset="88659.8588">2789 15606 99 0,'0'5'95'0,"0"-5"-15"16,0 0-3-1,0 0-6-15,0 0-32 16,0 2-5-16,2 5-6 15,0 24-3-15,8 2-4 16,-6 17-2-16,0 7-3 16,1-11-2-16,-3 12-3 15,10-1-2-15,-8-12-1 16,-6-11-2-1,8-3-2-15,-4 8-5 16,-2-24-8-16,2-8-13 16,-2-6-16-16</inkml:trace>
  <inkml:trace contextRef="#ctx0" brushRef="#br0" timeOffset="89164.9093">2561 17496 153 0,'2'-9'116'16,"-2"9"-15"-16,0 0-8 16,0 0-5-16,0 0-42 15,4-3-7 1,11-2-9-16,35-12 16 15,-22 6-28-15,1 4-6 16,-4 0-7 0,-6 4-9-16,-3 3-6 15,-7-6-10-15,-3 1-14 16,0-1-22-16</inkml:trace>
  <inkml:trace contextRef="#ctx0" brushRef="#br0" timeOffset="89530.9459">3093 17127 126 0,'10'13'123'0,"-18"-12"-20"15,8-1-9-15,0 16-9 16,0 18-30-1,0 12-24 1,0 2-10-16,0 8-2 16,0 3-2-16,0-3-2 15,-5-5 0-15,5-6-2 16,0-8-2-16,0-10-1 15,0-10-2-15,0-3-1 16,3 0-2 0,25-11 5-16,-1-3-6 15,11 0 1-15,5 0-2 16,-2-6-1-1,1-2-4-15,18-3-23 16,-36 9-3 0,-9-5-16-16,-3-1-20 15</inkml:trace>
  <inkml:trace contextRef="#ctx0" brushRef="#br0" timeOffset="89847.9776">3272 17090 165 0,'-16'-25'118'15,"18"30"-19"-15,-2 15-10 16,8 13-9-16,9 7-43 15,-1 16-16-15,3 3-6 16,-1 15-2-16,-1 5 0 16,6-1 0-16,-9 1 0 15,1 6-2-15,-5-11 0 16,-2-2-4-16,-2-12-1 15,1-2-3-15,1-12-4 16,-4-12-7-16,-4-10-10 16,2-6-14-16,-6 1-22 15</inkml:trace>
  <inkml:trace contextRef="#ctx0" brushRef="#br0" timeOffset="91248.1176">1860 15661 105 0,'0'0'107'16,"0"0"-10"-1,0 0-6-15,0 0 56 16,0 14-103-16,0 3-6 15,0 15-10 1,0 5-6-16,9 1-5 16,-3 0-5-16,-4 9-4 15,-4-1-3-15,4 4-3 31,0 24-1-31,-2-44-4 16,0-13-4-16,0-6-6 16,0-11-15-16,0-16-23 15</inkml:trace>
  <inkml:trace contextRef="#ctx0" brushRef="#br0" timeOffset="91740.1668">1515 17237 264 0,'0'0'100'16,"0"0"-9"-16,4 0-5 15,7-3-39-15,5 2-14 16,3 2-10-16,8-2-6 16,2 2-5-16,-5 2-7 15,3-1-7 1,0-2-9-16,23-2-53 15</inkml:trace>
  <inkml:trace contextRef="#ctx0" brushRef="#br0" timeOffset="92291.2219">2125 17031 118 0,'-60'16'104'0,"52"-15"-16"15,8 1-8 1,0 30 32-16,0-10-91 15,0 1-5-15,0 5-8 16,0-1-4 0,0 0 0-16,0 9 6 15,0-23-4 1,0-6-1-16,0-2 2 15,6-2 0-15,0-3 1 16,5-1-1-16,7-1 0 16,9 2-1-16,8-5-3 15,-4-6 0-15,6 11-1 16,3 2-1-1,-3 4 1-15,-4 8-2 16,-4 0 0-16,-6 8 1 16,-3 1 2-1,1 0 1-15,-13 2 2 16,-6-6 3-16,-6 1 3 15,-6 3-3-15,-3-4 0 16,-3-4-4-16,-11 1-3 16,2-4-3-16,-2 4-4 15,-6-9-4-15,6-2-7 16,3-5-5-16,1-3-13 15,2 1-15-15</inkml:trace>
  <inkml:trace contextRef="#ctx0" brushRef="#br0" timeOffset="92547.2475">2137 17196 142 0,'3'12'110'0,"-3"-12"-13"16,0 0 74 0,16-6-129-16,-4 0-11 15,1-4-9-15,12 2-9 16,2 1-4-16,-1-6-8 15,5 6-10 1,-4-10-12-16,-6 1-25 16</inkml:trace>
  <inkml:trace contextRef="#ctx0" brushRef="#br0" timeOffset="100130.802">3155 15241 97 0,'14'13'92'15,"-14"-13"-15"-15,0 0-4 16,0 0-3-16,0 0-33 15,0 0-5-15,0 0-5 16,0 0-8-16,0 0-4 16,0 7-4-16,0 11-4 15,0 6-2-15,0 0 0 16,0 1 0-1,0-2-1-15,0-2-2 16,0-4 1-16,4 1-1 16,-2-1 0-16,4-6 1 15,9-3-1 1,-5-8 0-16,5-8 0 15,14 2 0 1,-15-6-1-16,1-7 0 16,-5-3 2-16,-6-1-3 15,-2 1 0-15,0 4 0 16,-12-4 0-16,-1 3 0 15,1 2 0 1,-31-4 0-16,33 21 0 16,-9 3 1-16,-4 4-1 15,7 4 0-15,-9-5-1 0,17 7 1 31,-9 2 0-31,13 13 0 16,2-11 0 0,7 0 0-16,-5-4 0 15,18-1 0-15,7-1 0 16,0-5 0-16,-4-4 0 15,-5 1 0 1,3-3 0-16,-9-9 1 16,-1 1-1-1,1-5 0-15,1-24 2 16,-15 25-1-16,2-7 0 15,-3 5 0 1,-11 2 1-16,-5 4 1 16,1-3-1-16,-1 7 0 15,3 2 0-15,-7 8-2 16,4 2 1-16,9 3-2 15,-7 6 1-15,5 0 0 16,6 3 1-16,6-4-2 16,2 1 1-1,8 0 0-15,30 4-2 16,-20-10 2-16,5-4 0 15,-4-9 0-15,-1-1 0 16,1-3 1 0,-9-7-1-16,-1 1 2 15,-1-11-2-15,-8 1 2 16,0 6 0-16,-4-4 0 15,-2 6 0 1,-2 0 0-16,0 2 2 16,-11-2-2-16,-8 11 0 15,7 0-1-15,1 6 0 16,-6 0-1-16,5 6 0 15,-1 8 0-15,5 2-1 16,12-2 1-16,-9 5 0 16,7-1 0-1,17-4 0-15,-13-4 0 16,20-5 0-16,3 2 0 15,4-5 0-15,-6-3 0 16,-5-4-1-16,1-7 0 16,-5-5 1-16,-4-3 0 15,1-5 0-15,-3 3 0 16,-4-4 0-16,-6 3 1 15,0 3 0-15,-11 0-1 16,-4 8 1-16,1-1 1 16,-1 6-2-1,1 2 1-15,-5 7-1 16,6 6-1-1,3-2 0-15,-3 8 1 16,1 5-1-16,20-1 0 16,-2 3 1-16,0-6 0 15,17-2-1-15,3-4 0 16,-1-4 1-16,4-3-1 15,-6-1 1 1,14-15 0-16,-15 4 1 16,-10-4 1-16,5-9 0 15,-7 1 0 1,-10-20 3-1,4 22-2-15,-2 3 0 16,-15 2 1-16,-5 1 0 16,-3 5-1-16,2 6 0 15,-4 0-3-15,7 4 0 16,3 9 0-16,5-1 0 15,-3 2-1 1,17 23 1-16,2-13 0 16,-4-6 0-16,15-1-1 15,5-4 1 1,1-2-1-1,2-5 1-15,-2-9-1 16,-9-5 1-16,0 0 0 16,-3-4-1-16,1-8 2 15,-4-4-1-15,-4 4 0 16,-2 0 1-16,4 1 0 15,-2 2 1-15,-16 0-1 16,2 5 1 0,-13 1 0-16,8 13-2 15,-6 2 0-15,7 7 0 16,4 2 0-1,-1 2 0-15,7-3 0 16,2 4 0-16,6-1 0 16,6 4-1-16,-2-7 1 15,7-1-1-15,-5-6 0 16,4 0 0-16,5-2 1 15,-9-2-1-15,-4-1 1 16,-4-11 0 0,7-12 2-16,-16 12 0 15,5 4-1-15,0-3 2 16,-10 4-1-1,-15 3 3 1,20 5-3 0,-1-1-1-16,2 11 0 15,2 4-2-15,1 1 1 16,5 0 0-16,9 0 0 15,-3-1-1-15,10-7 1 16,1 0 0 0,10-4 0-16,12-10-1 15,-29 5 1-15,3-12 2 16,-7 3-1-1,-4-9 1-15,0 1 2 16,-4 0 0-16,-6-11 4 16,0 21-4-1,-5 5-1-15,-8-1 0 16,7 3-2-16,-7 3 0 15,13 3-2-15,4 5 1 16,6 2-1 0,6 8 0-16,-2-13 1 15,9-3 0-15,6-4-1 16,-5-1 1-1,1-6-1 1,-5-5 1-16,-2-3 0 16,-1-3-1-16,-7 3 1 15,2-3 0-15,0 3 1 16,-2 2-1-16,-6 3 1 15,2 1 1-15,2 5-1 16,-19 3 1-16,-1 3 0 16,-7 3-1-1,8 13-2-15,7-7 1 16,-5 4 0-16,15-6 0 15,0 4 0 1,4-3 0-16,2-2-3 0,-6-7-5 16,2 3-16-1</inkml:trace>
  <inkml:trace contextRef="#ctx0" brushRef="#br0" timeOffset="107632.5521">3372 15372 64 0,'8'16'78'15,"-8"-16"-21"-15,0 0-7 16,0 0-2-16,0 0-37 16,2 0 3-1,6-3 3-15,-6 3 0 16,9-3 0-16,-3 4 0 15,-2-1-2-15,9 2-3 16,-3 2-1-16,-6-1-2 16,7-1-1-16,-1 0-3 15,2-2 0-15,-1-2 0 16,10 2 1-16,-3 0-4 15,1 0 0 1,4 2-1 0,24-6-1-16,-26 8 0 15,0-4 0-15,-5 0 0 16,3-2 0-16,-2 4 1 15,10-4-1 1,-9 2 1-16,3 0-1 16,-4-6 0-16,10 6 1 15,-13 1 0-15,13-5-1 16,0 2 1-16,0 1 0 15,-6-3 0-15,12 4-2 16,-10-1 1-16,4-1 0 16,-1-1 0-16,-1 3 0 15,2 0 0 1,35-1 0-16,-33 1 0 15,-6 0 0-15,2 0 0 16,-2 0 1 0,2-5-1-16,4 0 1 15,-2 4 1-15,2-4-1 16,-6 4 0-16,-1 1-1 15,-1 0-1-15,2 1-1 16,-4 2 0 0,-1-6 0-16,5-3 0 15,-2 6 1-15,4-5 0 16,0-1 2-16,-1 5-1 15,-1-4 1 1,4 0-1-16,23 2 1 16,-25 0-1-16,-3 3 0 15,-1 0 0 1,6-5 0-16,2 5 0 15,-2-3 1-15,2-3-1 16,-2 3 1-16,6 2-1 16,-10-1 0-16,2 2 0 15,-9-3 0-15,1 3 0 16,10 0 0-16,0 0 0 15,0-6 0-15,6 6 0 16,-2-5 1-16,2-3 1 16,9 8 2-1,-15-6-1-15,10 0 1 16,-12 0-2-16,-4 3 0 15,3 1-1 1,-5 2-1-16,4-5 0 16,-7 5 0-16,13 3 1 15,-6-3 0-15,4 0 0 16,0-3 2-16,0 6-2 15,-2-1 2-15,2-2-1 16,-2 2 1-16,0 1-1 16,0-3 1-16,1-5-1 15,-7 5 0 1,35-5 0-16,-25 8 0 15,-2-1 0-15,0-4 0 16,0-1 1 0,-4-1 2-16,8 2-2 15,-2-2-2-15,-4-3-1 16,-5 7 1-16,7 5-1 15,-2 0 0-15,-6-8 0 16,4-1 0-16,6 4 0 16,-126-200 118 530,101 204-127-531,-8-12-32-15,2 6-2 16</inkml:trace>
  <inkml:trace contextRef="#ctx0" brushRef="#br0" timeOffset="108858.6747">6146 14841 105 0,'25'41'91'0,"-25"-41"-14"16,2 0-3-16,-2 0-3 15,0 0-33-15,4 0-3 16,-2 2-3-16,14 4-4 15,3 3-5 1,4 15-5-16,-1 5-3 16,5-6-3-1,4 7-4-15,44 21 5 16,-42-29-9-16,-2-1-1 15,6 3-2 1,-2-7 0-16,-6-5-1 16,-4 5 0-16,0-3 0 15,-3 3 0-15,-7-3 0 16,-3 0 0-16,1 2-2 15,5 1-1 1,-11-11 2-16,-1-3-2 16,4 0 1-1,-6 2 1-15,11-5-6 16,-13 1 4-16,0-1-1 15,-10 0-6 1,8 0 5 0,-3 0 0-16,3 0 0 15,-6-4-3 1,2 4 6-16,-6 0 0 15,2 3 0 1,-9-2 2-16,7 5-1 16,-7 1 1-16,-10 2 0 15,-2-1 2 1,-37 18 3-16,27-7-2 15,0-1 0-15,-1 4 3 16,-1 1-4 0,4 1 1-16,0-6-2 15,1 2 1-15,1 5-1 16,8 1 0-16,-2-5 0 15,11 2-1-15,-3 0-3 16,13-7-4-16,0-6-8 16,-1-2-17-16</inkml:trace>
  <inkml:trace contextRef="#ctx0" brushRef="#br0" timeOffset="259736.761">16808 6031 102 0,'-25'-3'106'15,"25"3"-17"-15,-4-1-6 16,4 1-5-1,0 0-5-15,0 0-51 16,13 0-5-16,1 0-7 16,13 0 0-1,6 0 2-15,19 0-2 16,8 0-1-16,-4-7-1 15,6 3-1-15,-5 4-3 16,-9 4-2 0,-11-2-5-16,-10 1-6 0,-4-8-8 15,-9 7-18-15</inkml:trace>
  <inkml:trace contextRef="#ctx0" brushRef="#br0" timeOffset="260370.423">17596 5896 140 0,'0'-1'98'15,"0"1"-14"-15,0 0-5 16,0 15-3-16,0 16-43 0,0 20-10 16,0 13-2-1,0 21-5-15,0-4-5 16,0 10-3-16,-8 2-1 15,-1-10-1 1,-1-4-5-16,-7-11 1 16,7-19-5-1,-2-13-7-15,-1-6-10 16,5-13-16-16</inkml:trace>
  <inkml:trace contextRef="#ctx0" brushRef="#br0" timeOffset="260887.4747">18197 6006 179 0,'-37'-37'107'16,"35"36"-13"-1,-8-9-9-15,-7 6-10 16,-3 4-53-16,3 0-8 16,-10 0-8-16,-8 3-6 15,8 3 0-15,-4 8 1 16,17 6-1-16,1 2 0 15,9 4 2-15,2 18 1 16,12 2 1-16,11 8 0 16,-6 8 3-1,11 5-2-15,5 4-1 16,-2 2-1-16,-6 2-1 15,-17-10-2 1,-12-9 0-16,-6-10 1 16,-21-12 0-16,2-6-1 15,-15-9 3-15,11-15-1 16,6-7 1-16,2-11 0 15,11-14 1-15,5-4-3 16,3-10 2-16,8-14 0 16,17-3 2-16,-1-3 1 15,25-9 0-15,9 4 0 16,2 7-1-16,-9 12-3 15,-1 10-5 1,-9 6-9-16,-2 15-9 16,-9 0-18-16</inkml:trace>
  <inkml:trace contextRef="#ctx0" brushRef="#br0" timeOffset="261183.5043">18464 6051 192 0,'-8'0'120'16,"8"0"-18"-16,0 7-9 16,6 3-7-16,8 20-47 15,3 7-15 1,8 16-6-16,4 9-5 15,4-2-1-15,4 12-5 16,-4-3-2-16,0 3-2 16,-4-4-2-16,-4-8 1 15,-2-7-1-15,-7-13-4 16,-1-9-4-16,-9-4-7 15,4-9-8-15,-6-8-13 16,5-10-18-16</inkml:trace>
  <inkml:trace contextRef="#ctx0" brushRef="#br0" timeOffset="261481.5341">18855 6061 157 0,'-33'-10'113'15,"24"15"-13"-15,-1-5-11 16,-2 16-6-16,-7 8-42 16,-4 10-14-16,-4 19-8 15,3 11-5-15,-7-1-1 16,0 9 1-16,-2-3-3 15,-3 0-1-15,-3-11-3 16,4-5-1-16,8-8-2 16,-6-6-6-1,8-10-4-15,3-7-9 16,7-10-8-16,3-7-20 15</inkml:trace>
  <inkml:trace contextRef="#ctx0" brushRef="#br0" timeOffset="262433.6293">12860 5916 81 0,'-2'11'86'16,"-4"-11"-12"-1,-3-3-3-15,9 3-3 16,0 0-29-16,0 0-3 16,0 0 0-16,0 0-3 15,2 0-6-15,11 0-2 16,5 0-5-16,9 3-3 15,11-3-5-15,-1 0-1 16,4 0-4-16,-2 7-3 16,1-1-1-16,-11-5-2 15,-7-1 0-15,-3 5-3 16,-3-5-2-1,-7-3-5-15,-1 3-9 16,-4-3-14-16</inkml:trace>
  <inkml:trace contextRef="#ctx0" brushRef="#br0" timeOffset="262752.6612">13482 5910 133 0,'-25'-15'113'0,"23"15"-20"16,2 0-8-16,0 12-3 15,0 21-38 1,-2 10-20-16,2 15-6 15,0 10-3-15,0 22-7 16,-2 6 0-16,0 1-2 16,0-4 0-16,-8-12-2 15,1-6-1-15,-5-6-1 16,4-13-2-16,3-20-2 15,-5-2-5-15,10-16-8 16,0-11-12-16,6-6-16 16</inkml:trace>
  <inkml:trace contextRef="#ctx0" brushRef="#br0" timeOffset="263265.7125">13999 6130 167 0,'-43'-23'106'16,"28"17"-13"-16,-1 0-10 15,-3 0-7-15,-4-5-50 16,0 5-9-16,-3 1-5 15,-10 10-9-15,8 2-1 16,9 10 1-16,0-1-2 16,5 9 1-16,8 1 1 15,12 10 1 1,17 9 2-16,-1-4-1 15,16 11 0-15,5 10-1 16,0 4-1-16,-1 6 0 16,-9-7-2-16,-11 1-1 15,-15-13 1-15,-16-8 0 16,-3-15 1-16,-17-12-1 15,-6-5 3-15,2-9-1 16,-6-12 0-16,3-9 0 16,8-9-2-1,5-5 2-15,8-14 2 16,13-5-1-1,-4 9 2-15,25-11 0 16,-3 11-2-16,13-9 0 16,6 2-1-16,5 8-5 15,-5 1-4-15,-2 11-9 16,-6 3-12-16,-7 10-15 15</inkml:trace>
  <inkml:trace contextRef="#ctx0" brushRef="#br0" timeOffset="263568.7428">14154 6216 175 0,'-2'-14'127'0,"2"14"-24"16,0 0-11-16,2 7-4 15,8 17-44-15,17 10-23 16,10 9-6-16,9 21-2 16,-3 10-4-1,7 2-2-15,4 2-2 16,-3-4-2-16,5 1-1 15,-12-12-1-15,-7-2-2 16,-8-15-2-16,-7-9-4 16,-9-13-7-16,1-9-5 15,-5-7-10 1,3-8-13-16</inkml:trace>
  <inkml:trace contextRef="#ctx0" brushRef="#br0" timeOffset="263863.7723">14679 6115 151 0,'-2'-23'113'0,"-2"23"-15"15,-9 6-8-15,-1 17-6 16,-9 19-41-16,1 17-11 15,-5 6-6-15,-8 16-5 16,3 13-2 0,-7-1 0-1,0 0-3-15,2-7-1 0,2-12-4 16,-1-3-1-1,5-4-3-15,9-14-3 16,-3-13-3-16,8-6-6 16,5-8-8-16,8-9-8 15,-2-6-20-15</inkml:trace>
  <inkml:trace contextRef="#ctx0" brushRef="#br0" timeOffset="267580.1439">14061 8352 220 0,'0'0'93'16,"0"0"-6"-16,0 5 47 15,167 54-2 48,-47-36-115-63,-66-4-13 15,0-16-4-15,-9 3-4 16,-18-1-4-1,0-5-9-15,-8-5-12 16,-17 5-20-16</inkml:trace>
  <inkml:trace contextRef="#ctx0" brushRef="#br0" timeOffset="267865.1724">14995 8101 175 0,'-12'5'111'15,"12"-5"-15"-15,0 0-8 16,-6 4-7-16,6 15-49 16,0 21-9-1,-9 103 11 1,9-44-23-16,-14 14 0 15,2 2-4-15,-1-11-3 16,-1-6-1-16,-3-7-2 16,-3-21-2-16,3-13-3 15,5-18-7-15,-1-8-8 16,5-19-15-1</inkml:trace>
  <inkml:trace contextRef="#ctx0" brushRef="#br0" timeOffset="268170.2029">15320 8101 169 0,'-15'-3'108'0,"15"3"-15"16,0 0-8-16,0 0-7 15,0 14-46-15,5 14-7 16,-1 9-5-16,0 23-5 16,4 10 0-16,-2 6-3 15,-4 8-3-15,-2 4-2 16,2-2-2-16,-2-7-1 15,-2-8-2-15,-2-9-2 16,0-12-5 0,-2-9-5-1,-2-16-6-15,1-8-12 16,5-11-16-16</inkml:trace>
  <inkml:trace contextRef="#ctx0" brushRef="#br0" timeOffset="268446.2305">15558 8239 137 0,'-27'-20'118'0,"27"20"-16"16,0 0-10-16,0 0-5 15,0 0-36-15,12 9-18 16,5 24-7-1,16 9-6-15,6 7-3 16,7 8-3-16,5 12-5 16,-1 4-3-16,-1-2-2 15,-5-14-3-15,-9 1-5 16,-4-12-5-16,2-10-8 15,-10-8-7-15,-5-7-16 16,-1-10-19-16</inkml:trace>
  <inkml:trace contextRef="#ctx0" brushRef="#br0" timeOffset="268714.2573">15979 8116 108 0,'-60'-15'105'0,"56"13"-13"16,0 2-6-16,2 0-6 15,-6 11-33-15,-13 19-16 16,0 22-6-16,-3 21-8 15,-3 14-3-15,0 0-4 16,-6 6 0-16,4-6-2 16,4-10-3-16,0-7-2 15,-2-11-4-15,7-16-5 16,-1-7-9-16,9-13-10 15,-5-10-18 1</inkml:trace>
  <inkml:trace contextRef="#ctx0" brushRef="#br0" timeOffset="269049.2908">16566 8577 116 0,'-26'-28'111'16,"26"28"-15"-16,0 0-6 15,0 0-8 1,2 0-29-16,16 2-19 16,11 16-5-16,23-4-8 15,10 2-5-15,8-6-1 16,7-2-6-16,-5-3-4 15,-8-5-3-15,-14 1-7 16,-13-7-9-16,-10-2-10 16,-7-1-20-16</inkml:trace>
  <inkml:trace contextRef="#ctx0" brushRef="#br0" timeOffset="269329.3188">16827 8267 261 0,'-6'0'96'16,"6"6"-5"-16,0 10-7 16,2 25-40-16,4 18-11 15,-4 8-6-15,6 7-9 16,-4 12-3-16,3-4-3 15,-5-3-4-15,2-8-2 16,-8-7-3-16,-5-8-1 16,9-15-4-16,-4-5-4 15,-2-11-9-15,0-8-8 16,2-6-14-1</inkml:trace>
  <inkml:trace contextRef="#ctx0" brushRef="#br0" timeOffset="269857.3716">17497 8307 142 0,'6'-70'116'16,"-2"58"-18"-16,6-8-8 15,13 1-8-15,10 2-39 16,19 0-22-16,-1 6-7 16,3 16-7-1,6 9-6-15,-14 3 0 16,-17 19 0-16,-13 12 1 15,-18 11 1-15,-17 4 0 16,-16 5 3-16,-8-4 2 16,-17-2 1-16,-4-11-2 15,8-9 0-15,0-11 0 16,13-8-3-16,14-9 1 15,6-8 0-15,5 1-1 16,9-14 1-16,11 0-2 16,15-3 1-1,8-10-2-15,16-3-1 16,23 12 1-16,0 3-1 15,-2 18 0 1,13 2-1-16,-13 17 0 16,-19 15 0-16,-12 7 0 15,-8 0-1-15,-19 2 2 16,-19 0 2-16,-3-7 3 15,-17-9 1-15,-9-12-1 16,5-2 0-16,0-10-3 16,-5-4-8-1,11-9-8-15,2-6-11 16,13-3-16-16</inkml:trace>
  <inkml:trace contextRef="#ctx0" brushRef="#br0" timeOffset="270330.4189">18909 8329 99 0,'-11'5'107'16,"19"-2"-23"-1,-12-3-4-15,2 6-3 16,-4 8-31-16,-6 23-18 15,-19 2-4-15,-9 7-5 16,-7 7-4-16,-7 1-3 16,-10-4 1-16,4-2 0 15,2-8-1-15,9-7-1 16,7-5-1-16,9-11-2 15,4 0-1-15,13-5-1 16,7-2 0-16,14 2 1 16,11 3 1-1,11 2 0-15,12-3 0 16,9-7-1-16,-1 2-1 15,-1 3-1-15,-11 1-2 16,-4-2-2-16,-10-1 0 16,-1-5-2-16,-3-2-3 15,-9 0-10-15,2-1-11 16,1-4-19-16</inkml:trace>
  <inkml:trace contextRef="#ctx0" brushRef="#br0" timeOffset="270746.4605">19541 8761 133 0,'-6'7'113'0,"6"-7"-12"15,0 0-5-15,2 0-7 16,4 3-33-1,15 3-14 1,45 13 15 0,23-2-25-1,-48-11-24-15,-2 0-5 16,-5-1-3-16,-1-1-6 15,-11-8-10-15,5-1-9 16,-12-4-17-16</inkml:trace>
  <inkml:trace contextRef="#ctx0" brushRef="#br0" timeOffset="271330.1175">20337 8551 163 0,'-15'-33'117'16,"20"30"-17"-16,7-11-8 15,5 11-8-15,14-6-44 16,10-1-20-16,6 3-7 15,3-7-5 1,-7 17-6 0,13 21 0-16,-39 18-1 15,-25 8 0-15,-7 7-1 16,-10 1 0-16,-16-3 2 15,-7-6 0 1,-5-6 1-16,-5-12 1 16,10-8 0-16,7-4 1 15,6-4-1-15,14-4-1 16,5-5 0-16,7-1 1 15,3-5-1-15,12-5 1 16,9-2 1-16,12-3 0 16,12-2 0-16,15 6-1 15,6 3 0-15,-7 12-2 16,1 8 0-16,-11 11 0 15,-12 8-1 1,-4 57 5 0,-353 86-30 62,305-199-17-63,2-3-18-15</inkml:trace>
  <inkml:trace contextRef="#ctx0" brushRef="#br0" timeOffset="271862.1707">20887 8658 99 0,'-2'7'95'0,"2"-10"-15"15,0 3-3-15,0 0-4 16,0 0-31-16,0 0-8 16,0 0-6-16,0 0-6 15,-2 2-7-15,-7 7-3 16,1 8-3-1,-8 13 0 1,-7 10 1-16,-2 13-1 16,2 2 1-16,3 1-1 15,9 6 0-15,9 3-1 16,8-15-1-16,5 1 0 15,9-6-1-15,7-9-1 16,13-13-1-16,13-12-1 16,-1-16 1-16,12-12-2 15,0-9 1-15,9-10 0 16,-5-13 0-16,-17-6 0 15,-7-1 0 1,-15-6 2-16,-15 0 1 16,-14-3 1-16,-14 3-1 15,-9 3 0-15,-16 11-2 16,-11 6-1-16,5 11-1 15,-5 11-1-15,5 11-2 16,7 0-4-16,3 9-11 16,2-7-14-16</inkml:trace>
  <inkml:trace contextRef="#ctx0" brushRef="#br0" timeOffset="280516.036">16608 9960 130 0,'-21'8'121'0,"19"-8"-20"15,2 0-10-15,0 0-7 16,0 0-34-16,0 0-21 16,23-2-11-16,4-4-1 15,14 0-5-15,2 6-2 16,3 0-4-16,3 0-4 15,3 1-7-15,-15-2-9 16,7-2-11-16,-7-1-18 16</inkml:trace>
  <inkml:trace contextRef="#ctx0" brushRef="#br0" timeOffset="281058.0902">17532 9940 163 0,'0'-31'114'0,"0"23"-21"15,14-8-9-15,13-4-7 16,23 0-46-16,12 5-17 15,18 7-7 1,-5 8-3-16,-17 14-4 16,-15 9-1-16,-16 14 0 15,-31 14 2-15,-17 10 3 16,-10-1 2-16,-29 4 5 15,-8-11 1-15,0-5 1 16,0-9-2-16,6-13-1 16,10-12-3-16,13-2-3 15,12-6 0-15,10-2-4 16,7-4 0-16,16-4 0 15,13 1 0-15,12 3 0 16,22-4 0 0,9 8 1-16,11 3 0 15,-15 10 1-15,-7 10-1 16,-7 14 2-16,-9 8 0 15,-21 3 1 1,-14 3 2-16,-18-3 4 16,-11-6 1-16,-10-7 0 15,-5-14-2-15,3-4-2 16,-7-10-5-16,11-8-6 15,4-4-8-15,4-12-9 16,6 2-12 0,13-15-18-16</inkml:trace>
  <inkml:trace contextRef="#ctx0" brushRef="#br0" timeOffset="281656.15">19903 10282 175 0,'-17'5'118'0,"17"-5"-15"0,0 0-13 16,0 0-5-1,9 0-48 1,20-5-11-16,14 1-9 16,13 2-5-16,2-2-3 15,6-1-5-15,-8 3-8 16,-11-2-7-16,-4 1-11 15,-8-5-13-15,-6-3-18 16</inkml:trace>
  <inkml:trace contextRef="#ctx0" brushRef="#br0" timeOffset="282291.2135">20812 10070 135 0,'-10'-6'122'0,"10"6"-21"16,0-10-9-16,6 1-9 16,13-5-36-16,14-6-24 15,21 5-10-15,-1 2-6 16,12 2-5-16,-1 11 0 15,-4 6 0 1,-11 10-2-16,-10 3 0 16,-18 13 0-16,-21 5 0 15,-21 10 0-15,-7 2 1 16,-10 3 3-1,-67 25 8 1,47-43-5-16,10-12 2 16,11 0-1-16,6-8-2 15,13-4 1-15,1-5-3 16,7 3 0-16,6-10-1 15,10-5-2-15,12-9 0 16,11-3-1-16,11-5 0 16,20 5 0-16,4 5 0 15,8 3-1-15,-4 16 1 16,-2 1 0-1,3 11-1-15,-9 8 1 16,-9 1 1-16,-14 12 1 16,-22 14 1-16,-19-11 4 15,-17 2 3-15,-12-4 2 16,-21-2 2-16,-8-14 0 15,2-1-3 1,0-11-2-16,11 0-5 16,9-2-1-16,5-4-2 15,13-5-2-15,5 4-3 16,5-4-9-1,3 0-8-15,-1 5-17 16,8-10-24-16</inkml:trace>
  <inkml:trace contextRef="#ctx0" brushRef="#br0" timeOffset="283026.287">14164 12070 185 0,'9'3'116'0,"-9"-3"-16"16,8 0-6-16,6-3-6 15,11 1-51-15,10 2-14 16,5 2-5-16,-3 1-9 15,4 2-5-15,-6-4-5 16,-4-1-6-16,0 0-11 16,-4 0-11-1,0-1-18-15</inkml:trace>
  <inkml:trace contextRef="#ctx0" brushRef="#br0" timeOffset="283330.3174">15121 11783 181 0,'0'0'110'16,"-2"5"-17"-16,2-5-9 15,0 11-6-15,0 15-50 16,7 21-13 0,-7 13-3-16,8 17-3 15,4 10-1-15,-1 5-4 16,-1 5 0-16,-6 1-1 15,-8-6-3-15,-2 47-6 16,2-78-4 0,-5-15-10-16,-1-13-13 15</inkml:trace>
  <inkml:trace contextRef="#ctx0" brushRef="#br0" timeOffset="283659.3503">15593 11811 142 0,'0'-12'122'0,"0"12"-20"16,0 0-11-16,0 23-5 15,4 13-37-15,6 13-22 16,1 19-8-16,5 13-4 16,-6 4-5-16,3 4-2 15,-1-6-3-15,-6 0-1 16,1-3-3-16,-9-12 0 15,2-10-1-15,0-13-2 16,0-16-5 0,0-7-7-16,0-8-11 15,0-14-19-15</inkml:trace>
  <inkml:trace contextRef="#ctx0" brushRef="#br0" timeOffset="283939.3783">15969 12009 135 0,'4'0'120'0,"-4"0"-12"16,2 0-11-16,-2 0-5 15,6 2-32-15,7 6-19 16,16 9-12-1,18 26-6-15,5 5-4 16,6 8-6-16,2 12-3 16,4 1-6-16,-4-4-2 15,-4 4-5-15,-7-8-4 16,3-4-4-16,-21-13-7 15,-4-7-5-15,-4-18-10 16,-7-4-7-16,-12-1-16 16</inkml:trace>
  <inkml:trace contextRef="#ctx0" brushRef="#br0" timeOffset="284243.4087">16492 12027 105 0,'-48'0'115'16,"40"0"-17"-16,-6 3-9 16,1 12-7-16,-5 8-29 15,-5 10-22-15,0 13-10 16,5 12-5-16,-9 5-3 15,4 3-2-15,0 8-1 16,-2-6-2-16,1 2-3 16,-11-8-2-16,6-16-2 15,6-7-6 1,2-9-4-16,7-6-8 15,-1-8-11-15,7-8-21 16</inkml:trace>
  <inkml:trace contextRef="#ctx0" brushRef="#br0" timeOffset="284827.4671">17984 11913 81 0,'-14'8'94'0,"14"-8"-11"16,0 0-7-16,0 0-2 15,0 0-29-15,0 0-6 16,-2 14-5-16,-10 9-9 16,-15 13-3-16,-11 6-6 15,-13 9-3-15,-9 3-3 16,-6 1-2-16,0-4-1 15,6-5 0 1,16-5-3-16,9-21 0 16,10-6-2-16,7 3 0 15,11 0-1-15,9-10-1 16,13-2 1-1,10-2 0-15,16-1 0 16,13 4 1-16,10-1 0 16,8 1 0-16,7 5 0 15,4-7 1-15,-15 9 0 16,0-5-2-16,-12-1-1 15,-11 1 0 1,-12 0-2-16,-8-8-5 16,-6 0-2-16,-9 0-9 15,0 9-13-15,-3-12-17 16</inkml:trace>
  <inkml:trace contextRef="#ctx0" brushRef="#br0" timeOffset="286282.6126">19035 12282 130 0,'43'-6'108'15,"-53"6"-9"-15,10 0-6 16,0 0-8-16,0 0-36 15,8 3-9-15,21-3-10 16,4 0-10-16,17 0-3 16,5 0-5-16,-1 0-4 15,2-3-5-15,-2-3-4 16,-11 1-5-1,-6-1-5 1,-12 0-6-16,2-8-8 16,-4-2-14-16</inkml:trace>
  <inkml:trace contextRef="#ctx0" brushRef="#br0" timeOffset="287001.6845">20335 12151 99 0,'8'-8'100'16,"-8"8"-10"-1,0 0-3-15,0 0-4 16,0-2-33-16,6-18-11 16,11-9-9-16,14 4-10 15,10-1-6-15,7 1-4 16,-3 11-3-16,3 12-2 15,-5 8-4-15,-10 10-2 16,-18 18 1 0,-11 11 0-16,-17 5-1 15,-13-1 0-15,-12 7 2 16,-17 4 1-16,-80 30 9 15,57-55-5 1,9-4 3-16,10-5-2 16,19-12-3-16,9-5 1 15,13-6-2-15,11 2 0 16,12-11-2-16,21-5 1 15,22 5 0-15,16-5 1 16,10 3-2-16,9 8 1 16,-6 11-1-1,-11 7-1-15,-10 12-1 16,-15 4 1-1,-16 16 0-15,-15-1 0 16,-20-1 0-16,-9-1 4 16,-8-5 2-16,-16-7 1 15,-13-4 0-15,0-12 1 16,5-7-3-16,-11-5-3 15,14-7-4-15,7-7-5 16,12 0-8-16,8-4-9 16,17-17-14-1,16-14-20-15</inkml:trace>
  <inkml:trace contextRef="#ctx0" brushRef="#br0" timeOffset="287639.7483">21054 11960 153 0,'-14'-3'107'16,"20"-7"-15"-1,8-2-7-15,5-8-6 16,18 3-44 0,19-3-11-16,58-14 0 15,-54 27-17 1,-15 11-5-16,-6 5-1 15,-12 8 0-15,-4 6-1 16,-13 8 0-16,-22 11 0 16,-11 6 0-16,-18 3 0 15,-15 0 0-15,-12-1 0 16,-4 0 2-16,-5-4 1 15,7-7 2-15,10-7 0 16,12-8 3-16,5-6-2 16,20-4 0-1,-6-6 4 1,27-16-6-16,17 2-1 15,14-6-1-15,4-2 1 16,22-2-2-16,26 5 2 16,89-1 1-1,-84 17-3-15,1 7-3 16,-8 5 0-1,-13 8-1-15,-21 7 1 16,-7-1 0-16,-16 7 2 16,-24-3 3-16,-14 2 2 15,-13 8 2 1,-81 17 15-1,46-38-12-15,-2-12-1 16,16 8-4-16,-3-6-4 16,9-3-7-16,13-6-7 15,4 1-8-15,9-6-10 16,1 0-19-16</inkml:trace>
  <inkml:trace contextRef="#ctx0" brushRef="#br0" timeOffset="290692.0535">16325 13873 140 0,'26'33'103'0,"-15"-30"-11"16,9 17-5-16,7 5-3 15,0 20-43-15,8 18-7 16,9 12-7 0,-9 5-7-16,0 2-4 15,-8 4-4-15,-4 5 0 16,-7-6-6-1,3-9-2-15,-3-9-2 16,9-8 1-16,6-3-3 16,2-14 0-16,13-7-6 15,-3-8-5-15,9-20-12 16,-9-3-12-16,5-15-20 15</inkml:trace>
  <inkml:trace contextRef="#ctx0" brushRef="#br0" timeOffset="291042.0885">16876 14092 78 0,'-2'-7'89'15,"2"6"-12"-15,0 1-8 16,0 0-3-16,0 0-32 16,0 0-5-16,-4 8-3 15,0 3-4-15,-6 10-1 16,-3 15-4-16,-9 12-2 15,-13 11-2-15,-13 1-2 16,-4 10-2 0,-6 1-2-1,-2 12 1-15,-2-3-2 16,9-12-1-16,-1 1-1 15,13-1-2-15,-1-14-2 16,5-1-6-16,12-14-6 16,7-5-13-16</inkml:trace>
  <inkml:trace contextRef="#ctx0" brushRef="#br0" timeOffset="299292.5121">17650 14068 88 0,'-11'5'101'16,"11"-5"-19"-16,0 0-3 16,0 0-5-16,15 6-26 15,5 11-9-15,16-3-8 16,17 6-2-1,16-1-5 1,5 1-6-16,13-4-6 16,0-2-3-16,-7 3-5 15,-10-5-2-15,-10-1-1 16,-4 1-2-16,-16 1 0 15,-9-7 0-15,-7 0 0 16,-7 11-1-16,-19 5 1 16,-11 3 1-16,-16 6 0 15,-20 3 1-15,-11-8 0 0,-17 4 1 16,-11 2-1-1,5-2 2-15,4-2-1 16,9-5 1 0,12 2-1-16,9-1 1 15,11-3-2-15,5-1 1 16,15 5-4-16,9-4-4 15,13 4-35 1</inkml:trace>
  <inkml:trace contextRef="#ctx0" brushRef="#br0" timeOffset="300323.6152">18968 13940 84 0,'15'3'99'16,"-15"-3"-15"-16,0 0-4 15,0 0 0-15,0 0-33 16,0 0-6-16,8-6-6 15,19-7-8-15,19-4-8 16,14-1-5-16,14 7-5 16,0 15-3-16,-1 3-4 15,-11 11-3 1,-15 4 0-16,-12 9 0 15,-14 3 1 1,-21 3 0-16,-19 7 3 16,-20-1 2-16,-10 0 1 15,-22-2 0-15,-5-4 2 16,-5-6-1-16,7-8 0 15,16-1-1-15,2-5 0 16,17-5-1-16,8-5-2 16,4-1-1-16,21 0 1 15,4-3-2-15,20-3 0 16,17 0-1-16,17-6 0 15,20 3-2 1,-1 6 0-16,9-3 0 16,-5 3 1-16,-7 12-2 15,-8 9 2-15,-2 4 1 16,0 29 1-1,-48-21 3-15,-29 10 3 16</inkml:trace>
  <inkml:trace contextRef="#ctx0" brushRef="#br0" timeOffset="302292.8121">18946 14805 67 0,'10'3'79'0,"-10"-3"-15"15,0 1-5-15,0-1-2 16,0 0-31-16,0 0 1 15,0 0 1-15,2 5-2 16,2 6-5 0,-4-3-3-16,11 9-3 15,7-3-3-15,1 0-2 16,6-2-5-16,-3 1-1 15,3 0-1-15,10-6-2 16,-2 0-1-16,7 0 0 16,-7-9 0-16,4-10 0 15,-4 5 0-15,-2-2 0 16,0-8 1-16,-2 6 2 15,-6-3 0-15,4 3 1 16,-5-6 3-16,-3 2-1 16,0-5-2-16,-1 4-1 31,-1-7-1-31,-1 9-1 15,-3-6-1-15,-3-3 0 16,4 7 0-16,-3 4-2 16,5-2-1-16,-1-2 0 15,-7 5-3-15,-2 5-5 16,-2 0-6-16,-2 4-7 15,-2-1-10-15</inkml:trace>
  <inkml:trace contextRef="#ctx0" brushRef="#br0" timeOffset="306099.7914">17786 15578 75 0,'21'-48'76'0,"-21"45"-22"16,10-9-10-16</inkml:trace>
  <inkml:trace contextRef="#ctx0" brushRef="#br0" timeOffset="311655.3469">14514 15507 67 0,'14'-28'86'0,"-14"28"-12"16,0 0 0-16,0 0-1 15,0 0-27-15,0 0 1 16,0 0-6-16,-2 0-10 15,-2 3-10-15,-2 14-5 16,4 18-5 0,-7 8-3-1,5 8-1-15,-16 76 7 16,15-62-10-1,1 8 0-15,-2-9-2 16,-4-10 1-16,8-3-3 16,-7-7 0-16,3-10 0 15,-2-3 0-15,4-5-3 16,-2-6-4-16,-5-3-9 15,5-12-19-15</inkml:trace>
  <inkml:trace contextRef="#ctx0" brushRef="#br0" timeOffset="312249.4063">14270 16713 123 0,'-6'11'95'0,"6"-11"-13"15,-5 3-8-15,-1 14-3 16,4 13-39-16,-4 7-5 15,-6 3-6-15,-3 15-4 16,11 5-3-16,4-12-6 16,2-3 0-16,4-8-3 15,9-6 1-15,12-11-3 16,2-16 2-16,12-12 0 15,-2-12 1-15,7-13-2 16,-7-13 1-16,-6-6-2 31,-6 0 2-31,-19-4-1 16,0 2 1-16,-20-42 3 15,-5 58-5 1,-3 15-1-16,-5 1-1 16,-2 5-3-16,8 5-4 15,-1-2-9-15,1 6-20 16</inkml:trace>
  <inkml:trace contextRef="#ctx0" brushRef="#br0" timeOffset="312891.4705">15992 15625 88 0,'-13'-6'95'16,"13"6"-15"-16,0 0-4 15,0 0-1-15,0 0-31 16,0 0-3-16,0 0-7 15,0 0-7-15,0 0-4 16,0 15-4-16,0 23-3 16,0 6-2-1,0 1-3-15,0 8-2 16,0-2-1-16,0-4-4 15,0-4 0 1,0-1-3-16,0-6 0 16,-4-10-1-16,0 5-4 15,4-18-7 1,0-9-10-16,-2-4-17 15</inkml:trace>
  <inkml:trace contextRef="#ctx0" brushRef="#br0" timeOffset="313257.5071">15994 16484 102 0,'-13'0'106'15,"13"0"-13"-15,0 3-6 16,0 6-6-16,0 11-29 15,0 11-15-15,0 7-10 16,0 8-6-16,5-2-7 16,-5 2-4-16,4 7-3 15,-2 3-1-15,-2-11-2 16,0 3 1-16,-4-16-3 15,4-2 0-15,0-10-2 16,0 0-3 0,0-4-7-16,2-4-10 15,-2-12-18-15</inkml:trace>
  <inkml:trace contextRef="#ctx0" brushRef="#br0" timeOffset="313795.5609">17271 15563 105 0,'0'-14'98'16,"0"14"-14"-16,0 0-5 16,0 0-6-16,0 0-34 15,0 0-6-15,0 0-5 16,0 0-7-1,0 11-2-15,0 23-2 16,0 8-2-16,0 15-5 16,0-1-2-1,-2-3-2-15,2-7-3 16,-2-1-1-16,2-8-1 15,-2 1-1-15,2-10-1 16,-4-5-3-16,-2-9-7 16,2 1-6-16,-7-4-16 15</inkml:trace>
  <inkml:trace contextRef="#ctx0" brushRef="#br0" timeOffset="314384.6198">17257 16729 130 0,'6'-16'102'0,"-4"7"-14"16,0 1-8-1,4 2-5-15,15-5-41 16,4 2-10-16,8 3-4 15,6 6-6 1,9 3-2-16,-3-2-1 16,-1 13 1-16,16 41 2 15,-40-23-10 1,-3 13 0-16,-11 0-2 15,-8-5-1-15,-10 7 0 16,-11 3 0-16,-14-10-1 16,-7-6 0-16,-3-11 1 15,-3-4 2-15,7-8-2 16,3-11 0-16,7-13 1 15,8-2-1 1,13-19 2-16,2 4 0 16,8-10 0-16,12 6 2 15,4 9 0-15,13 2 2 16,19 1-2-16,12 11 2 15,2 13 0-15,6 7-2 16,2 10 1-16,-8 2-2 16,-4 1-3-1,0 1 0-15,-19-4-2 16,2-8-4-16,-16 3-6 15,-7-5-10-15,-1-9-20 16</inkml:trace>
  <inkml:trace contextRef="#ctx0" brushRef="#br0" timeOffset="314866.668">18627 15738 110 0,'9'2'102'0,"-9"-2"-13"16,0 0-8-16,0 0-3 16,0 0-32-16,0 0-11 15,0 9-6-15,0 14-7 16,0 19-2-16,6 8-3 15,-4 4-3-15,4 8-3 16,0-3-2-16,-4-8-4 16,0-6-2-16,1-9-2 15,-1-8-1-15,0-11-3 16,-2-11-5-1,-4-3-8-15,4-12-11 16,-5-5-17-16</inkml:trace>
  <inkml:trace contextRef="#ctx0" brushRef="#br0" timeOffset="315651.7465">18820 16606 84 0,'-11'19'101'15,"11"-19"-17"-15,0 0-6 16,7-6-4-16,1 6-27 16,4-3-9-16,17 3-7 15,10 0-6-15,3 0-4 16,9 1-5-16,5 4-2 15,2-2-5-15,-14 6-2 16,-9-2 0-16,-6 3-2 16,-7 1 1-1,-13 6-1 1,-18 8 0-16,-18-5 1 15,-1 2-1-15,-55 37 2 16,33-36-5 0,11-3 0-16,2-1-1 15,12-4-1-15,2-10 0 16,7 1 2-16,7-1-1 15,5-2-1-15,15-6 2 16,9 0 0-16,7 1 2 16,12-9-2-1,11 5 1-15,12 6-1 16,-10-6 1-16,-7 12-3 15,-3 7 2-15,15 22 2 16,-30-7 0 0,-10-2-1-16,-9 5 3 15,-4 1-2-15,-16-1 2 16,4-2 0-16,-3-1 0 15,-14-5-1-15,-10-1 1 16,4-4-2-16,-2-5-1 16,6-2 0-1,11-2-4 1,-9 3-9-1,19-16-6-15,-11-7-10 16,1-9-14-16,12-4-21 16</inkml:trace>
  <inkml:trace contextRef="#ctx0" brushRef="#br0" timeOffset="319435.1248">18520 15189 94 0,'-6'-7'89'16,"6"7"-14"-16,0 0-6 16,0 0 0-16,0 0-31 15,0 0-5-15,0 0-4 16,-11 0-4-1,7 0-6-15,2 0-5 16,-6 6-7-16,-11 6-1 16,7 8-1-1,-5 4-1-15,7 5-2 16,2 2 2-16,-1 8-2 15,3 3 0-15,2 7-1 16,2-4 1-16,8-1 0 16,5-4 0-16,1-1 0 15,13-10 0-15,8-7 0 16,2-10 0-16,6-5-1 15,3-11-1-15,-3-5 0 16,-8 3 0 0,2-10 1-16,-4-2-1 15,-4-10 0-15,-2 5 0 16,4-7 0-16,-8-5 0 15,-7 0 1-15,-10-2-1 16,2 2 0-16,1-3 1 16,-9-5-1-16,-5 3 0 15,-7 4 1-15,-5 6-1 16,-5-8 2-1,-36-10 3-15,22 31-3 16,-3 3 1 0,0 1 0-1,-5 13-1-15,-1 6-1 0,1 5 0 16,-1 2 0-1,9 2 0-15,5 8-2 16,11 7-1-16,-1-2-4 16,4 1-4-16,-8 7-5 15,15-8-7-15,6-2-12 16,8-3-14-16</inkml:trace>
  <inkml:trace contextRef="#ctx0" brushRef="#br0" timeOffset="321464.3277">18931 15279 71 0,'19'0'88'16,"-19"0"-19"-16,2 6-8 16,-2-6-3-16,0 0-33 15,8 0 13 1,9 5-20-16,1-8-2 15,20 3-1-15,3 3 0 16,4 0-1-16,7 2-3 16,-2 0-1-16,3-4-5 15,1 4-1-15,-4-1-3 16,6 3 0-16,-1 0-1 15,3 3 0 1,6-3 0 0,3-2 0-16,5 0 1 15,4 1-1-15,-1-3 0 16,76 6 2-1,-73-6-2-15,1 0 1 16,-7 2-1-16,0 0 0 16,-3 1 0-16,-3-1-1 15,0-2 1-15,-2 0-1 16,-4 0 0-16,0 0 1 15,4 3-1-15,-2-1 1 16,-2-2-1-16,2 2 0 16,2-4-1-1,6 4-1-15,-1-5-1 16,1-5-2-16,-8 8-1 15,-6 2 1-15,53-10-1 16,-63 2 4 0,1 0 1-16,-16-2 1 15,0 1 0-15,-6 1-1 16,-10-2-1-16,-3 0 0 15,-2 4-3-15,-1-2 0 16,-3 0 0 0,0 0-1-16,-6-1 1 15,0-5 1 1,6-2 1-16,-8-17 4 15,-8 19 1 1,2-6 0-16,-28-15 1 16,20 18-1-1,-5-8-2-15,-4 6 0 16,-4-7 0-16,-6-3-1 15,-12 2 1-15,3-1 2 16,-5 1 2-16,-9 3 2 16,4 5 3-16,9 4-1 15,-3-1-1-15,5 1 0 16,1 4-1-16,11 8-3 15,9-2 0-15,1 3-1 16,9 3 1 0,9 0-1-16,12 5 2 15,5 2 0-15,44 16 5 16,-17-14-4-1,15 1-3-15,8 4-1 16,-10-1 1 0,-2 2-1-16,-5 1-1 15,-3-3 2-15,-5 1-1 16,-6-6 0-16,-4 3 0 15,-2 3 0-15,-9-3-1 16,-3-3 1-16,-3-3 0 16,-1 6 1-16,-9-3 0 15,-4 1 2 1,2 3 1-16,-2-3-1 15,-3 2 1-15,-15 2-2 16,1 4 2-16,5-6 0 16,-7 6-1-16,-4 7 1 15,-4-2 1-15,0 0 2 16,2 13-2-16,-8 6 1 15,8-1-1-15,-8-7-1 16,11-12 0-16,-1 5-2 16,10-6-2-16,-3-1-1 15,-1-11-7-15,17-1-12 16</inkml:trace>
  <inkml:trace contextRef="#ctx0" brushRef="#br0" timeOffset="334507.6319">26720 6275 118 0,'-24'52'92'0,"24"-52"-15"16,0 0-1-16,-5 3-4 16,1-3-40-16,4 19 31 31,0-24-43-16,0-1-14-15,0-23-2 16,9-5 1 0,-3-8-1-16,6 3-1 15,9 8 1-15,0 5-1 16,-1 9 1-16,3 6-1 15,4 15 0-15,4 24 0 16,-10 27 0-16,-3 17 0 16,-3 14 1-16,-5 13 0 15,-10 8-2-15,-10 5 2 16,-11 1-2-16,-2-8 1 15,-18-6-1-15,-5-12 1 16,-1-17 0-16,-13-16 1 16,12-20-1-1,-5-17-1-15,-26-20 0 31,48-22-3-31,6-10 0 16,11-16 0-16,16-8 0 16,12 0-1-16,-5 1 1 15,22 7 1-15,4 8-1 16,12 9 0-16,-14 14 0 15,15 9 0-15,-5 15 2 16,5 17 1-16,-1 11 0 16,-9 13 2-16,-7 5-1 15,4 5-2 1,-8 3 0-16,-5-7-2 15,-7-6-3-15,-5-2-7 16,-2-10-6-16,-3-16-14 16,-5-8-19-16</inkml:trace>
  <inkml:trace contextRef="#ctx0" brushRef="#br0" timeOffset="334796.6608">27121 6366 102 0,'3'-5'113'16,"-3"5"-16"-16,0 0-9 16,8 13-4-1,8 7-28-15,61 54 5 16,-19-18-43-1,4 14-8-15,10 0-2 16,69 68-3 0,-83-73-6-1,32 42-10-15,-50-65 2 16,-5-2-6-16,-6-7-8 15,-6-15-10-15,-5-2-14 16</inkml:trace>
  <inkml:trace contextRef="#ctx0" brushRef="#br0" timeOffset="335109.6921">27750 6347 108 0,'-29'0'102'0,"21"13"-14"16,6 10-6-16,-17 22-5 15,-2 6-34-15,3 24-14 16,-3 7-7-16,-8 9-8 15,0-4-5-15,-2-2-3 16,-27 66-1 0,25-74-7-1</inkml:trace>
  <inkml:trace contextRef="#ctx0" brushRef="#br0" timeOffset="335749.3547">28620 6183 121 0,'0'-12'104'0,"-2"12"-9"0,2 0-9 16,0 0-7-1,4 9-36-15,19-3-12 16,56 2-2 0,-22 7-23-1,5-1-2-15,-2 8-3 16,-2-9-2-16,-12 8 0 15,-9-2 0 1,-12 1-1-16,-7-1 0 16,-9 1 0-16,-9 8 2 15,-9 3 0-15,-9 0 0 16,-7 9 2-16,-14-3 2 15,-9 11 1-15,-8 8 0 16,-14 1 0-16,12-1 1 16,-8 3-1-16,6-3-1 15,15-13-1-15,7 2 0 16,1-12-3-1,14-8-5-15,1-8-5 16,18-11-9-16,1-3-13 16</inkml:trace>
  <inkml:trace contextRef="#ctx0" brushRef="#br0" timeOffset="340516.0286">29782 6067 171 0,'0'5'78'0,"8"-2"-9"16,-6 6-4-16,4 5-32 15,-1 12-9-15,-3 4-5 16,-2 4-4-16,-2 0-4 15,2 0 1-15,0-17 2 16,-2 5-2-16,-1-10 1 16,3 1-2-1,0-20 3 1,0-2-9-16,0-8-3 15,3-11-1-15,3-3-1 16,12-1-1-16,7 7 1 16,2 0 0-16,4 3 0 15,-2 10-1-15,0 1 1 16,4 17-1-16,-4 19 0 15,4 25 1-15,-6 27 0 16,-6 13-1-16,-7 17 0 16,-10 0-1-16,-6 8 0 15,-6-13-1 1,-7-10 1-1,-16-1 0-15,-4-10 3 16,0-26 1-16,-6-3 1 16,8-26 0-16,6-14 1 15,2-15 0-15,10-12-1 16,1-16-2-16,2-10-1 15,12-13-2-15,4-9-1 16,4-13-1-16,13 1 0 16,14 10-3-16,4-6 1 15,0 23 0-15,-1 10 2 16,9 14-1-1,-3 17 5-15,-3 20 4 16,0 19 0-16,-4 9 0 16,-8 11 3-16,-4 6-2 15,2 7-1-15,-10-9-1 16,-3 3-1-16,-6-11-2 15,-4-2-4-15,-1-12-5 16,-3-13-7-16,0-6-11 16,-3-6-14-16</inkml:trace>
  <inkml:trace contextRef="#ctx0" brushRef="#br0" timeOffset="340816.0586">30464 6196 126 0,'-10'17'107'0,"6"-13"-11"16,4-4-9-16,0 6-7 15,10 15-36-15,4 19-13 16,15 19-12-16,4 15-7 15,5 12-4-15,13 5-3 16,-5-3-3-16,-11-4-2 16,10-3-4-16,-3-7-1 15,-7-9-6-15,-10-12-3 16,-3-8-6-16,-9-16-7 15,-1-5-11 1</inkml:trace>
  <inkml:trace contextRef="#ctx0" brushRef="#br0" timeOffset="341100.087">30811 6363 110 0,'-16'-16'105'15,"20"16"-15"-15,-4 0-8 16,0 0-9-16,0 0-35 16,0 7-12-16,0 27-10 15,0 19-5-15,-10 19-4 16,-1 1 0-1,-5 5 0-15,-13-8-1 16,-4 5-1-16,0 6-2 16,-2-2-4-16,-7-11-3 15,11-6-7-15,6-7-7 16,7-20-10-16,3-7-11 15</inkml:trace>
  <inkml:trace contextRef="#ctx0" brushRef="#br0" timeOffset="341541.1311">31198 6723 212 0,'0'0'92'16,"6"0"-5"-16,15-2-5 15,2-1-34-15,12-6-8 16,18-8-7-16,16-3-10 16,5 6-6-16,15-7-5 15,-6 12-5 1,-17-5-3-1,-6 9-4-15,-9-4-2 16,-9 6-5-16,-13-5-3 16,-7 4-8-1,-1 2-51-15</inkml:trace>
  <inkml:trace contextRef="#ctx0" brushRef="#br0" timeOffset="341844.1614">31673 6304 108 0,'-24'20'105'16,"24"-20"-6"-1,0 0-7-15,0 0-8 16,-9 13-31-16,5 22-12 15,4 9-11-15,0 25-12 16,0 14-1-16,0 2-5 16,0 0-3-16,0-9-4 15,0 0-2-15,0-12-1 16,0-16-1-1,0-6-3-15,0-10-2 16,0-2-4-16,0-18-6 16,0-6-10-16,0-3-13 15</inkml:trace>
  <inkml:trace contextRef="#ctx0" brushRef="#br0" timeOffset="342235.3978">32407 5853 123 0,'-2'0'99'16,"2"0"-8"-16,0 3-7 15,0 20-5 1,0 25-37-16,0 17-8 15,-8 27-5 1,4 6-6-16,0 15-5 16,-21 102 17-1,19-100-20-15,-3 85 7 16,7-112-16-1,2-12-2-15,0-17-4 16,4-6-5-16,1-17-8 16,1-2-10-16,-4-17-21 15</inkml:trace>
  <inkml:trace contextRef="#ctx0" brushRef="#br0" timeOffset="348080.9823">29151 8127 146 0,'9'3'105'0,"-9"-3"-16"16,6-1-7-16,4 1-6 15,17-2-44-15,12-7-10 16,13 3-5-16,2 0-7 16,14-2-4-16,2-1-2 15,-6-1-3-15,-8 4-2 16,-8 0-4-1,-11-2-2 1,13-15-29 0,-36 12 1-16</inkml:trace>
  <inkml:trace contextRef="#ctx0" brushRef="#br0" timeOffset="348515.0257">30051 7836 133 0,'27'-34'94'16,"-23"32"-8"-16,16-1-5 16,11 2-8-1,11-1-45-15,5-3-4 16,7 12-6-16,-2 17-10 15,-7 17-4-15,-18 25-1 16,-15 6 0-16,-18 19-2 16,-14 7 0-16,-11-4 1 15,-17 6 1-15,-10-10 3 16,-10-18 1-16,0-14-1 15,6-19-1 1,4-15 0-16,8-10-1 16,11-23-1-16,8-5 1 15,16-9-1-15,7-10 2 16,12-1 1-1,19 0 1-15,56-40 5 16,-28 50-9 0,7 6-3-16,-8 1-8 15,3 4-5-15,-5 2-9 16,-9 5-11-16,-4 0-11 15</inkml:trace>
  <inkml:trace contextRef="#ctx0" brushRef="#br0" timeOffset="348781.0523">30501 7909 81 0,'23'-10'102'16,"-23"10"-14"0,0 0-1-16,0 0 46 15,2 0-87 1,11 16-12-16,9 7-9 15,22 5-7 1,1 8-3-16,5 15-5 16,10-11-5-16,-13 8-2 15,7 3-3-15,-4 1-2 16,-11-6-4-16,0-12-5 15,-14 5-5 1,22-14-45-16,-28-14 15 16</inkml:trace>
  <inkml:trace contextRef="#ctx0" brushRef="#br0" timeOffset="349021.0763">30991 7837 210 0,'-6'0'88'0,"2"10"-6"16,4 4-3-16,-6 26-35 16,-13 19-7-16,0 11-11 15,-14-5-6-15,-12 9-7 16,6-4-4-16,-1 0-4 15,1-21-5 1,8 2-5 0,-2-10-13-16</inkml:trace>
  <inkml:trace contextRef="#ctx0" brushRef="#br0" timeOffset="349715.1457">25960 8530 84 0,'6'2'89'0,"-6"-2"-13"16,0 0-8-16,2-8-1 15,6 8-30 1,13 0-3-16,8 0-7 16,8-6-5-16,11-8-7 15,9 13-7-15,-7-7-6 16,151-101-79 15</inkml:trace>
  <inkml:trace contextRef="#ctx0" brushRef="#br0" timeOffset="350214.1956">26813 8123 121 0,'3'-24'91'0,"-3"23"-16"16,10-4-4-16,11-1-7 15,12-3-40-15,6 3-7 16,6 1-2-16,3 11-5 15,1 8-2 1,-3 17 0 0,-5 28-1-16,1 9-1 15,-30 27 2-15,-10 10 1 16,-16 5 3-16,-9 0 0 15,-12-7 1-15,-17-9-1 16,-6-24-1-16,-8-16-2 16,-2-23-2-16,8-17-4 15,2-12-1-15,13-12 0 16,9-16 1-16,14-3 2 15,5-2 3-15,11-11-2 16,16 1 2 0,13 3-1-16,18-4-3 15,13-2-1-15,10 10-2 16,2 3-3-16,0 7-3 15,1 0-3-15,-12 7-1 16,-3 6-7-16,-2-6-4 16,-11-4-7-16,0-9-8 15,-2 7-11-15</inkml:trace>
  <inkml:trace contextRef="#ctx0" brushRef="#br0" timeOffset="350460.2202">27434 8216 78 0,'12'-36'101'0,"-12"36"-14"15,-8 0-1 1,4-5-2-16,-1 4-31 15,10 1-6-15,-3 6-10 16,8 11-9-16,2 17-7 16,26 7-3-16,-1 16-4 15,10-4-2-15,13 6-5 16,2 13-3-16,4-2-2 15,3-8-1-15,-5-6-3 16,-2-8-3-16,-17-19-1 16,-10-1-5-16,-10-9-5 15,-2-16-6-15,-4-8-11 16,-11-18-14-1</inkml:trace>
  <inkml:trace contextRef="#ctx0" brushRef="#br0" timeOffset="350731.4446">27924 8123 121 0,'-34'-17'101'0,"26"17"-9"16,2 0-7-16,2 0-6 15,-4 6-37-15,-3 19-11 16,-1 18-7-16,-3 5-10 15,-5 25-1-15,1 9-2 16,-4 8-1-16,-16-5-1 16,-56 73 5-1,2-20-7 1,56-83-6-1,4-9-5-15,-11 12-30 16,30-41-3 0</inkml:trace>
  <inkml:trace contextRef="#ctx0" brushRef="#br0" timeOffset="355668.9383">27684 10000 88 0,'-15'-28'91'16,"15"28"-18"-1,0 0-8 1,0 0-2-16,0 0-34 15,-8 5-3-15,-6-2-5 16,-5 13-2-16,-4 10-3 16,0 20-1-16,-10 10-4 15,0 9 0-15,8 11-1 16,9 5-4-16,6 6 0 15,16-8-3-15,10-8-1 16,-3-4-1-16,24-8-1 16,0-14-1-16,11-16 0 15,8-12 0 1,1-12 1-16,1-14 0 15,-2-16 0-15,-2-9 1 16,0-2 0-16,-9-11 1 16,-2-1 1-16,-9 5-1 15,-6-8 2-15,-11-8-1 16,-2 8-1-16,-7-7 0 15,-2 1-2-15,-14 1 1 16,-7 2-1-16,-3 0 1 16,-15 6 0-16,-7 7 0 15,-9 7 2 1,-3 6 0-16,-12 10 0 15,14 2 2 1,3 12 0-16,5 2-2 16,11 2 0-16,-2 2 0 15,9 4-2-15,7 11-2 16,-2 9-1-16,21 8 0 15,-14-3-2-15,12 0 0 16,0 8-1-16,0-8 0 16,0-6-2-16,-6-3-8 15,6-5-9-15,0-7-18 16</inkml:trace>
  <inkml:trace contextRef="#ctx0" brushRef="#br0" timeOffset="357831.1545">28736 10112 64 0,'-33'15'80'0,"39"-15"-23"16,11 0-6-16,-3 7-3 16,-6 5-34-16,9 5 1 15,12 3 3-15,12-6 4 16,13 5 0-16,6-2 0 15,6-6-2-15,6 3-3 16,3-5-4-16,-3 2-2 16,-2 4-6-16,-10-4-4 15,2-3-3-15,-16 4-2 16,-15-2-1-1,-6-4-1-15,-11 0 4 16,-24 11 4 0,-13-2 3-16,-2 6-1 15,-12-1 1-15,-6-2 0 16,-7 6-1-16,-4 11 0 15,-4-7-1-15,7 5 0 16,-5 2 1 0,4-5 0-16,3 9 0 15,9-8-1-15,7-3-1 16,4-7-1-16,4-2-4 15,7-4-6-15,12-7-8 16,2-2-8-16,4 1-8 16</inkml:trace>
  <inkml:trace contextRef="#ctx0" brushRef="#br0" timeOffset="358780.2494">30518 9754 78 0,'-19'-22'91'0,"19"22"-13"15,0 3-7-15,0 6 1 16,8 22-26-1,1 11-3-15,-5 20-5 16,12 13-4 0,-1 16-5-16,8 105 4 15,-17-97-23 1,-8 0-4-16,12-22 0 15,-8-5-1-15,-2-10 0 16,0-20-1-16,0-5-1 16,0-12-4-16,0-4-11 15,0-14-19-15</inkml:trace>
  <inkml:trace contextRef="#ctx0" brushRef="#br0" timeOffset="384508.822">26053 13178 75 0,'-6'0'86'15,"6"0"-19"-15,0 0-8 16,0 0-1-16,0 0-33 15,2 8 2-15,8 19-1 16,2 11 6-16,1 20 0 16,5 24-6-16,-3 14-3 15,-1 8-7-15,-1-3-5 16,-5-13-5-1,0-10-3-15,13 27 1 16,-17-72-2 0,0-13 0-1,-6-20 0-15,0-16-1 16,0-13-3-16,-8-24-1 15,1-11-3-15,3-8-1 16,2-9 2-16,0-7 1 16,6-5 2-16,12-2 1 15,3 13 1-15,10 9 0 16,10 12 0-16,0 15 1 15,9 7 0 1,1 27 2-16,3 13-1 16,-1 18 2-16,-5 26 0 15,3 17 1-15,-9 14 0 16,-3 11 0-16,-15 15 2 15,9-10-2-15,-4-10 1 16,-10 1-3-16,-3-13-2 16,-4-11-5-16,-4-9-7 15,-1-19-9-15,5-8-14 16</inkml:trace>
  <inkml:trace contextRef="#ctx0" brushRef="#br0" timeOffset="384886.057">27051 13041 130 0,'-27'9'106'0,"25"2"-12"15,0 13-7-15,-8 15-7 16,2 19-37-16,-5 10-11 15,-1 6-11-15,3 13-6 16,5 5-3-16,14-9-3 16,5-5-1-16,1-10-3 15,13-9 0-15,4-19-2 16,6-6 0-1,11-17-1-15,45-41 1 16,-50-25-1 0,-5-16 0-16,-12-14-1 15,-15-6 1-15,-11-6 1 16,-6 4 1-16,-13 0 1 15,-4 11 0-15,-12 14-2 16,-4 17-4 0,-5 20-7-16,-3 13-9 15,-3 13-14-15,11-1-21 16</inkml:trace>
  <inkml:trace contextRef="#ctx0" brushRef="#br0" timeOffset="385429.1113">28792 12740 81 0,'-31'11'92'16,"31"-15"-13"-16,-6 4-8 15,-7-7-3-15,-3 7-32 32,-5 0-6-32,-66 35 22 15,37 9-32 1,-1-1 2-16,7 8-5 15,9 5-3-15,2-3-3 16,15 0-2-16,3-1-3 16,27-7 0-1,294 157 19 32,-192-66-23-31,-97-83 2-1,-52 48 10 1,-7-66-5-16,-9-11-2 15,-14-15-3-15,8-3-6 16,3-4-6-16,6-10-8 16,15-14-8-16,8-4-14 15,5-7-14-15</inkml:trace>
  <inkml:trace contextRef="#ctx0" brushRef="#br0" timeOffset="385830.1514">29073 12861 238 0,'0'4'94'0,"2"6"-7"16,0 18-10-16,4 6-40 15,-2 15-10-15,7 6-13 16,-7 7-8-16,4 1-3 16,2 4 0-16,-5-4-1 15,1-2-1-15,0-7 0 16,4-12-1-16,5-2 0 15,5-9 1-15,5-11 1 16,0-10 1 0,6-15 2-16,6-12-2 15,5-16 1-15,-5-4-3 16,-12-8 0-16,-9-9 1 15,1-6 0-15,-24-2 2 16,-5-8-1 0,-2 2 0-16,-11 13-3 15,0-1-5-15,-10 11-8 16,2 18-16-16</inkml:trace>
  <inkml:trace contextRef="#ctx0" brushRef="#br0" timeOffset="386165.1849">29455 12425 157 0,'-10'0'110'0,"10"0"-16"16,6 0-8-16,4 5-7 16,5 16-44-16,8 10-8 15,16 34-9-15,0 19-5 16,-8 14-2-16,2 0-1 15,-2 2-4-15,-6-5-2 16,0-4-2 0,-6-8 0-16,-3-9-3 15,-1-20-4-15,-7 5-5 16,0-17-9-1,0-16-13-15,1-9-17 16</inkml:trace>
  <inkml:trace contextRef="#ctx0" brushRef="#br0" timeOffset="386687.2371">30018 12619 128 0,'-11'-17'105'15,"11"17"-11"1,0 12 67 0,2 27-123-16,0 18-13 15,3 10-12-15,1 12-6 16,0 5-2-16,6-2-3 15,3-1 0-15,-5-12-1 16,0-11-1-16,7-1 0 16,-3-17 0-16,11-10 0 15,2-13-1-15,6-17 1 16,11-17-2-1,-9-16 0-15,2-16-2 16,-4-15-2 0,-2-12 0-16,-8-14 0 15,-9-9 3-15,-3-3 2 16,-1 4 4-16,-4 17 4 15,4 18 2-15,-7 21 3 16,1 6-1-16,-4 28 1 16,6 30 0-16,-4 32-2 15,4 7-1-15,4 4-3 16,1 8-1-16,-3 8-1 15,4-6-2-15,1-2-2 16,-7-4-3 0,0-4-4-16,-2-13-7 15,1-8-9-15,-7-7-15 16</inkml:trace>
  <inkml:trace contextRef="#ctx0" brushRef="#br0" timeOffset="387045.2729">30745 12168 99 0,'-2'20'99'16,"2"-20"-13"-16,8 20-2 15,9 28-4-15,2 16-34 16,-3 22-7-16,13 12-10 16,0 7-8-16,2-1-8 15,-4-4-3-15,-2 0-5 16,-5-7-5-1,24 59-13-15,-34-91-2 16,-6-15-9 0,2-8-11-16</inkml:trace>
  <inkml:trace contextRef="#ctx0" brushRef="#br0" timeOffset="387532.3216">30425 12757 137 0,'-4'1'110'15,"4"-1"-15"-15,2 0-8 16,18-6-8-16,18 11-40 15,15-16-12-15,28-8-14 16,6-4-6-16,10-5-5 16,-4 2-6-1,-4-1-5-15,-11-5-1 16,-18 9-2-16,-8 1 2 15,-15 3 4-15,-4 7 1 16,-6-2 5 0,-8 12 0-16,-9-4 4 0,-4-8 0 15,1 11 2 1,-1 5 0-16,4-2 2 15,-10 4-1-15,-4 9-1 16,2 15 1-16,2 10 2 16,0 10 4-16,6 10 1 15,-4 9 1 1,0 12 0-16,7 0-3 15,9 63 1 1,-10-80-15-16,3-14-7 16,-5-9-8-16,-2-11-12 15,-2-12-16-15</inkml:trace>
  <inkml:trace contextRef="#ctx0" brushRef="#br0" timeOffset="388421.4105">31824 12396 151 0,'-33'-10'116'0,"33"10"-15"16,0 3-13 0,0 44 33-1,-2 10-95 1,-10 1-13-16,8 11-3 15,4 1-1-15,-5 3-2 16,3-3-2-16,2-7 0 16,5-5-2-16,9-18-2 15,7-4 0 1,16-8 0-16,66-24-2 15,-47-22 0-15,-6-21-1 16,-9-9 0-16,-12-19 0 16,-8-10 0-1,-19-9 2-15,-17-5 3 16,1 7 0-16,-13 11 0 15,-4 14 3-15,2 19-5 16,-4 6-3-16,-17 11-7 16,17 9-3-16,2 3-6 15,4 5-6-15,7-1 0 16,3 1-2-16,9 12 1 15,10-2 6-15,6-4 5 16,0 0 9 0,21-4 10-16,7-2 9 15,9-3 4 1,9-2 5-16,-5 10 1 15,42 7 17 1,-53 17-23-16,-10 24-3 16,3 10-1-16,-8 13 0 15,-4 9-3-15,-5-5 0 16,1 1-4-16,-5-7-3 15,-4-9-1-15,-2-2-3 16,1-12 1-16,-3-16 0 16,4-1-1-16,-6-14 0 15,0-14 0-15,0-12 0 16,0-13 0-1,6-55 0 1,2 30 0-16,5-21-1 16,-5-13 0-16,15-11 1 15,4-5-1-15,14 2 0 16,2 9 1-16,3 12 0 15,14 16 1-15,0 10-1 16,8 14 0 0,4 12-1-16,-10 25-1 15,-6 22 0-15,-12 12 0 16,-16 17 0-16,-1 13 2 15,-16 10 3 1,-5 4 0-16,0-10 2 16,4-6 0-16,-8 11-2 15,-2-19-6-15,-8-7-5 16,6-13-10-16,2-13-11 15,0-2-17-15</inkml:trace>
  <inkml:trace contextRef="#ctx0" brushRef="#br0" timeOffset="388657.0327">31293 11896 142 0,'-25'7'94'0,"25"-7"-18"15,0 0-21-15</inkml:trace>
  <inkml:trace contextRef="#ctx0" brushRef="#br0" timeOffset="389911.1581">30646 14689 205 0,'-17'4'81'15,"1"7"-4"-15,-7-3-5 16,-10 7-36-16,-6 9-5 15,-5 13-8-15,-9 3-6 16,-3 25-5-16,4 16-3 16,5 7-4-1,9 5-1-15,14 10-1 16,13-12-1-16,11-1 0 15,21 3 1-15,6-11-1 16,20-17-1-16,17-12 0 16,29-24-1-16,7-21-2 15,1-14-1-15,6-17-2 16,-11-11 0-16,-8-11-1 15,-11-11 2-15,-17-9 3 16,-13-2 1-16,-7-12 4 16,-11-8 2-16,-11 0 0 15,-18-1 3 1,-12 0 0-16,-54-61 9 15,6 90-11 1,-15 11-2-16,-16 15 0 16,-4 2-2-1,8 14-2-15,7 9-5 16,10 8-2-16,12-1-7 15,6-2-13-15,13 9-17 16</inkml:trace>
  <inkml:trace contextRef="#ctx0" brushRef="#br0" timeOffset="390392.2062">31405 14273 113 0,'-7'0'95'0,"3"0"-14"16,-2 3-9-16,-2 11-5 15,-11 3-38-15,-10 19-6 16,-8 21-6-1,-6 18-3-15,-83 139 13 16,45-72-19 0,-27 13-2-16,1 14-1 15,-21 19-2-15,-2-18-2 16,6-4 1-16,4-14-3 15,-95 118-14 1,126-151-10-16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3T13:11:17.1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4821 14578 102 0,'47'66'85'16,"-36"-56"-18"-1,40 60 54 1,-16-9-101 0,65 91 13-1,-51-69-19-15,5-11-3 16,-15-6-1-16,5-8-2 15,-9-6-3-15,-2-5-4 16,-8-10-5-16,-9-7-7 16,1-7-6-16</inkml:trace>
  <inkml:trace contextRef="#ctx0" brushRef="#br0" timeOffset="349.0349">5296 14549 81 0,'-16'19'84'15,"11"-9"-19"-15,-3 4-4 16,-4 14-1 0,-3 13-36-16,-7 14-3 15,5 4-1-15,-6 19-2 16,-8 3-3-16,2 1-2 15,0 3-1-15,-4-8-4 16,2-4-2 0,11-9-2-16,-7-11-4 15,-8 24-18 1,26-47-6-16</inkml:trace>
  <inkml:trace contextRef="#ctx0" brushRef="#br0" timeOffset="896.6883">5832 15037 102 0,'8'0'96'0,"-8"0"-21"16,0-6-8-16,8 3-2 15,15 0-35 1,22-5-8-16,17-4-2 15,11-2-2-15,3-3-3 16,13 3-7-16,-2 8-7 16,-11 6-9-1,-1 3-9-15,-15 3-5 16,-15-6-5-16,-14 0-7 15</inkml:trace>
  <inkml:trace contextRef="#ctx0" brushRef="#br0" timeOffset="1205.7192">6338 14613 135 0,'-33'46'97'16,"33"-30"-15"-16,0 16-4 16,0 22-4-16,2 10-43 15,2 17-7-15,4 4-5 16,-3 3-5-16,7-1-7 15,11-6-2-15,-7-8-2 16,-3-11-3-16,3-19-3 16,-12-6-5-1,7-12-6 1,-7-5-9-16,-4-11-14 15</inkml:trace>
  <inkml:trace contextRef="#ctx0" brushRef="#br0" timeOffset="1829.7816">7173 14613 84 0,'-33'-61'103'0,"21"49"-21"16,-1-1-7-16,1 1-5 16,-11-4-30-1,4 9-11-15,-1 2-7 16,-7 7-7-16,4 8-4 15,-4 7-2-15,7 5-3 16,3 8-1-16,5 1 0 16,3 4 0-1,18 7 1-15,-3 3-2 16,13 2 1-16,12-1-3 15,6 5 1-15,4 2-1 16,11 3-2-16,-7 3-2 16,11 4-2-16,-17 1 0 15,-4-7-2-15,-18-4 0 16,-9 1 4-16,-10-12 2 15,-18-6 1 1,1-10 4-16,-12-9 1 16,-12-4-1-16,-3-7-1 15,5-12-1-15,1-1-2 16,9-13 0-16,-2 0 2 15,6-9 1-15,11-9 2 16,8-5 4-16,8-4 1 16,8-8 3-16,4-3 0 15,15 7-1-15,15-8-1 16,3 6-3-16,7-1-3 15,49-33 1 1,-62 63-9 0,1 2-2-1,-9 5-4-15,-9-2-5 16,-9-1-11-16,-3 20-15 15</inkml:trace>
  <inkml:trace contextRef="#ctx0" brushRef="#br0" timeOffset="2230.8217">8021 14890 218 0,'2'-1'99'0,"2"1"-10"16,2-5-7-1,9-1-29-15,13-5-14 16,18 8-11-16,4-8-7 15,1 11-2-15,22-14-3 16,3 2-4-16,-12 1-4 16,0 4-4-16,-22 6-6 15,-7-2-8-15,-10 0-8 16,-5-2-11-1,-3 4-17-15</inkml:trace>
  <inkml:trace contextRef="#ctx0" brushRef="#br0" timeOffset="2525.8512">8161 15227 144 0,'-14'0'110'16,"16"0"-14"-16,14-5-10 16,13-3-4-1,11 0-40-15,1-2-12 16,9-3-7-1,5 1-4-15,3-1-5 16,-6 2-3-16,-15 1-2 16,2 5-6-16,-10-3-7 15,-12 7-9-15,-1 2-10 16,-5-2-19-16</inkml:trace>
  <inkml:trace contextRef="#ctx0" brushRef="#br0" timeOffset="3197.9184">9240 14583 171 0,'-4'-11'116'15,"12"2"-19"-15,3-3-10 16,12-7-9-16,12-1-48 15,12-5-18-15,5-1-6 16,16 12-2-16,-8 4-2 16,-2 9 1-16,-13 1 0 15,26 46 4 1,-55-1-4-1,-16 13-2-15,-14 5 2 16,-15-4-1-16,0 3 1 16,-27-3 3-16,0-3 0 15,3-6 2-15,9-10 1 16,-3-12 0-16,16 1-1 15,6-12-3-15,8-4-1 16,-1-2-2-16,13-11 0 16,10-8-2-16,3-6 0 15,17-2-1 1,30-10 0-16,16 4-1 15,5-1 2-15,5 7-1 16,-1 16-1-16,3 4-2 16,-8 14 0-1,-11 7-1-15,-13 9-1 16,-11 6 1-16,-16 5 5 15,-13 5 1-15,-13 1 5 16,-19-3 2-16,-8-6 2 16,-21-5 3-16,-1-3-2 15,-7-9-1 1,-6-8-2-16,-23-9-15 15,39-2-8-15,5-6-10 16,14 0-12 0,4-3-19-16</inkml:trace>
  <inkml:trace contextRef="#ctx0" brushRef="#br0" timeOffset="8029.4015">22063 14310 142 0,'21'0'99'15,"-21"0"-18"-15,-2 0-7 16,2 3-4-1,8 24-42-15,6 18-8 16,3 18-6-16,10 16-1 16,6 17-5-16,19 4-5 15,-1 4-3-15,1 3-2 16,-2-8-4-16,-5-9-1 15,-8-13-6-15,0-10-6 16,-8-21-6 0,-6-12-5-16</inkml:trace>
  <inkml:trace contextRef="#ctx0" brushRef="#br0" timeOffset="8381.4367">22524 14406 108 0,'-19'11'88'0,"9"2"-13"15,-6 5-1-15,1 12-6 16,-8 16-38-16,-8 13-6 16,-4 8-4-16,-6 10-7 15,2 5-4 1,3 5-4-16,-50 85 0 15,46-93-4-15,3-4 0 32,4-12-2-32,8-7 0 15,5-14-5-15,5-9-5 16,3-8-12-16,5-7-10 15</inkml:trace>
  <inkml:trace contextRef="#ctx0" brushRef="#br0" timeOffset="9031.5017">22921 14763 130 0,'0'11'103'15,"2"-11"-10"-15,4-5-6 16,11 5-7-16,12 5-37 15,14-4-14-15,23-4-9 16,17 6-8 0,14 4-7-16,4-1-5 15,1-2-6-15,-9 0-5 16,-9-8-7-16,-9-2-9 15,-15-2-9-15,-6-13-10 16</inkml:trace>
  <inkml:trace contextRef="#ctx0" brushRef="#br0" timeOffset="9350.5336">23446 14476 123 0,'4'16'90'0,"-4"-12"-12"15,0 16-5-15,0 19-5 16,0 26-42-16,0 10-3 15,0 15-4 1,0-3-4 0,13 82 2-1,-16-90-12-15,8-10-2 16,-5-14-3-16,2-15-1 15,-2-4-6-15,0-12-5 16,0-10-10-16,2-12-11 16</inkml:trace>
  <inkml:trace contextRef="#ctx0" brushRef="#br0" timeOffset="9943.7902">24308 14171 130 0,'-60'-25'100'0,"41"22"-10"16,5 3-9-16,-15 0-7 15,0 9-41-15,-10 8-12 16,10 2-7 0,4 10-8-16,-2 10-4 15,15-2-2-15,4 7 0 16,5-3 0-16,14 4 0 15,3 2 1-15,17 4 1 16,19 0 1-16,16-3-1 16,-4 10 0-1,74 61 2-15,-80-52-4 16,-8-1 1-1,-11 3-1-15,-14-6-1 16,-5-9 2-16,-13-7 1 16,-14-10 3-16,-16-10 1 15,-18-15 2-15,-4-10 0 16,5-9-1-16,1-10-1 15,-7-11-2-15,15-1 0 16,6-7 1-16,13 4 1 16,10-19 2-16,18 1 0 15,9-17 0-15,18 10 1 16,9-2-1-1,0-3-2-15,7-2-1 16,1 12-1 0,-4-4-4-16,-11 3-2 15,-10 14-7-15,-14 5-8 16,-11 8-14-16,-3 0-21 15</inkml:trace>
  <inkml:trace contextRef="#ctx0" brushRef="#br0" timeOffset="10366.8325">25451 14775 97 0,'-16'0'99'16,"20"0"-14"-16,2-3-2 15,6-6-4-15,7 3-34 16,14-10-9-16,15-4-10 16,7-3-9-16,7 1-7 15,0 0-4 1,-10-2-2-16,2-7-3 15,4 7-4-15,-11-2-8 16,-5-2-12-16,-7 11-16 16</inkml:trace>
  <inkml:trace contextRef="#ctx0" brushRef="#br0" timeOffset="10638.8597">25505 14952 97 0,'-15'-1'97'16,"15"-3"-12"-1,5 0-6-15,17 2-2 16,5 1-33-16,4-5-12 15,11 1-7-15,5-11-9 16,7 2-8-16,-2-6-4 16,1 2-4-16,-7-2-4 15,-7 12-9-15,-2-3-11 16,-8-6-14-16</inkml:trace>
  <inkml:trace contextRef="#ctx0" brushRef="#br0" timeOffset="11591.955">26539 14608 128 0,'-7'-33'99'0,"18"32"-14"16,1-4-6-16,13-1-7 16,20-11-40-16,13-6-12 15,4-2-8 1,17 2-14-16,-13-4-14 15,-8 9-13-15</inkml:trace>
  <inkml:trace contextRef="#ctx0" brushRef="#br0" timeOffset="12461.0419">27396 14251 105 0,'-14'-26'93'16,"22"18"-17"-16,0-1-4 15,11-10-5-15,6-1-38 16,20-2-8 0,52-29 8-16,-37 33-23 15,0 4-1 1,-6 8-5-16,-4 10-4 15,-15 4-3-15,-10 14 0 16,-11 10-1 0,-16 13 2-16,-21 11 3 15,-1 6 4-15,-16-5 6 16,-16-1 3-16,-8-2 4 15,-8 1 2-15,4-4-1 16,6-9 0-16,12-10-4 16,-1-7-1-16,13-8-2 15,9-4-3-15,9-1-2 16,9-7 1-16,15-1-2 15,7-15-1-15,18-4-1 16,12-4 0 0,29-5-1-16,-1-4 0 15,11 11-1-15,3 1 0 16,-2 5 1-16,-3 5 0 15,5 15-1-15,-17 4 0 16,-2 13-1-16,-6-3 0 16,-11 13-1-16,-18 6 1 15,-18 14 2-15,-20 3 4 16,-22-7 3-16,-18-2 3 15,-19-4 3-15,-13-10 2 16,-14-3-1-16,2-13 0 16,6-5-4-16,13-4-3 31,3-2-6-31,20-1-8 15,13-3-14-15,16-1-18 16</inkml:trace>
  <inkml:trace contextRef="#ctx0" brushRef="#br0" timeOffset="18768.6726">5974 16112 113 0,'10'6'93'15,"-10"-6"-18"1,3 0-1-1,30 36 38 1,-2 9-81-16,4 12-1 16,23 16-3-16,-7 9-8 15,7 20-8-15,-10 10-3 16,6-3-4-16,-3-12 0 15,-3-5-6-15,-13-13-3 16,-2-16-6-16,-8-18-11 16,-5-9-11-16</inkml:trace>
  <inkml:trace contextRef="#ctx0" brushRef="#br0" timeOffset="19118.7076">6462 16147 102 0,'-14'13'88'16,"14"-13"-15"-1,0 0-10-15,-5 17-2 16,3 14-39-16,-4 12-4 16,-12 19-5-16,-3 8 0 15,0 15-1-15,-10 7-3 16,2 12 0-16,-4-8-2 15,10-2 0 1,-8-4-1-16,11-12-2 16,-1-5-2-16,9-11-2 15,1-10-3-15,-7-11-7 16,7-9-6-16,3-7-11 15</inkml:trace>
  <inkml:trace contextRef="#ctx0" brushRef="#br0" timeOffset="19783.7741">7299 16447 97 0,'-16'0'93'0,"18"-2"-16"16,2 2-8-16,2-4-2 15,19 4-35-15,6 0-10 16,4-2-2-16,0 2-3 16,13 0-2-16,3 2-6 15,3 4-1-15,0-3-3 16,0-6-2-16,-3 6-3 15,-7-3-5 1,-3-5-8-16,-10 1-10 16</inkml:trace>
  <inkml:trace contextRef="#ctx0" brushRef="#br0" timeOffset="20236.8194">7384 16751 99 0,'0'12'90'0,"10"-12"-13"16,7 3-7-16,-1-6 0 15,13 1-33-15,-2-4-4 16,6 6-4-16,2-6-6 15,7 1-4-15,3 4-7 16,3 2-5-16,-7 6-2 16,-2 2-3-16,-3-3-2 15,-8-6 1 1,-1 3-1-1,-4-4-2-15,-13-1-4 16,1 5-8-16,-9-4-14 16</inkml:trace>
  <inkml:trace contextRef="#ctx0" brushRef="#br0" timeOffset="20989.8947">6524 15918 110 0,'17'0'91'0,"-17"0"-13"15,10 0-5-15,11-8-4 16,8 8-37-16,8 0-7 16,4-11-7-16,7 11-6 15,34-12-22 1,-51 4-15-1</inkml:trace>
  <inkml:trace contextRef="#ctx0" brushRef="#br0" timeOffset="21485.9443">7427 15583 128 0,'-51'-14'90'0,"36"11"-15"16,-3 3-10-1,7 0-6-15,-7 2-47 16,-3 7-6-16,0 5-6 15,1 12-1-15,5-12-1 16,7 6 1-16,20 16 3 16,-5 0 3-16,19 4 3 15,7 3 2-15,7-8 0 16,5 3-2-16,-3 4-3 15,-9 5-3-15,-11-6-2 16,-20 4-1-16,-12-4 1 16,-11-12 2-16,-1-7 6 15,-15-14 4-15,3-10 0 16,10-4 2-1,-7-5 1-15,8-8-5 16,0 2-3-16,5-9-3 16,11-6-1-16,5 10-2 15,15-17 0-15,14 3-1 16,-3 4 1-1,22 2-1-15,-1 2-3 16,1 1-8-16,-13 2-16 16</inkml:trace>
  <inkml:trace contextRef="#ctx0" brushRef="#br0" timeOffset="22063.002">9803 15819 97 0,'-7'17'88'15,"7"-17"-13"-15,0 0-8 16,0 0-4-16,9-6-34 16,1 3-2-16,9-11-4 15,7-2-2-15,10-3 0 16,3 4-3-16,4 1-3 15,-1-1-6-15,1 1-4 16,-2-7-7-16,1 6-8 16,-9 6-12-1,-8-2-13-15</inkml:trace>
  <inkml:trace contextRef="#ctx0" brushRef="#br0" timeOffset="22687.0644">10758 15250 97 0,'-25'-11'90'16,"12"0"-17"-16,3 5-7 16,2 1-4-1,-7-3-42-15,-24 1-5 16,10 7-5-16,8-2-6 15,-5 8-1-15,-10 4 2 16,7 2 2-16,5 7 2 16,7 2 3-16,9 4-1 15,2 9 1-15,10 2 0 16,8-3-3-1,13 5-1-15,12-5-3 16,9 4 1-16,7-7-3 16,-1-1-2-16,4 5-1 15,0 3 0-15,-11-3-1 16,-5-4 1-1,-12-1 0-15,-5 1 0 16,-10-7 0-16,-13 3-1 16,-15 2 0-16,-1-8 1 15,-15-13 1-15,0-1 1 16,-11-9 1-16,7-2 3 15,-4-1-1-15,2-6 2 16,6-4 1-16,14 0-1 16,1-7 0-16,5-11-2 15,22-2 1-15,5-5-3 16,11-3-1-1,8 2 1-15,6 2-3 16,-1 7 0-16,-7 9-6 16,-8 2-2-16,-7 8-10 15,-7 6-15 1</inkml:trace>
  <inkml:trace contextRef="#ctx0" brushRef="#br0" timeOffset="23792.1749">8715 16757 146 0,'-6'-14'98'0,"8"17"-12"15,11-3-3-15,7 0-7 16,15 5-44-16,11-7-7 15,8-9-5-15,1 7-9 16,3-1-6-16,8 3-4 16,-14 7-3-16,4-3-5 15,-11-2-7-15,-9 4-6 16,-10 1-13-16</inkml:trace>
  <inkml:trace contextRef="#ctx0" brushRef="#br0" timeOffset="24408.2365">9922 16456 113 0,'-22'-9'97'15,"20"9"-16"-15,0 4-4 16,0 3-6-16,-3 13-39 15,-5 0-9 1,-2 3-6-16,1 11-6 16,7 7-4-16,-6-6 0 15,2 2-3-15,-3 1 0 16,1-10-1-16,8-13 0 15,2-1-1-15,0-8 4 16,2 3 1-16,-2-9 2 16,16-9-2-16,3 3 0 15,4-8-2-15,12-6-2 16,-4-5-3-16,12 0 0 15,3 4 0 1,12 2 0-16,4 2-2 16,62-3-4-1,-58 23 1 1,-4 3 1-16,-15 5 1 15,-11 3 1-15,-5 12 3 16,-7 5 1-16,-24 0 3 16,-4 17 1-16,-14-1 0 15,-17-1 2-15,-11-10-2 16,-6-3-1-16,-8 1-2 15,3-16 0-15,-3-7-2 16,6-3-4-16,8 0-5 16,3-8-7-1,6 0-13-15,4-14-18 16</inkml:trace>
  <inkml:trace contextRef="#ctx0" brushRef="#br0" timeOffset="25118.3075">9970 16337 97 0,'2'-7'92'15,"2"7"-15"-15,-4 0-6 16,0 0 3-16,0 0-31 16,2 7-4-16,4-6-4 15,-1 7-3-15,-1-2-4 16,2 0-8-16,0-1-6 15,5 3-2-15,-5-2-5 16,4-1-2 0,0-4-3-16,-3-1 1 15,-7 0-2 1,2 9-1-16,0-9 0 15,2 7 0-15,-2-10 0 16,-2 6-1-16,2-6 2 16,4 3-1-16,11-2 0 15,8 2 0-15,6-2 0 16,4-4 0-16,10 2-1 15,1-3-1 1,1-2 1-16,61-25 0 16,-59 22 1-1,-7 1 0-15,-3 0 0 16,-14 0 0-16,-5-1-1 15,1 5 1-15,-17 11-1 16,-4-8 0-16,8 4-1 16,-5 4-2-16,-8-4-6 15,-3 1-5-15,0 1-11 16,4 1-13-16</inkml:trace>
  <inkml:trace contextRef="#ctx0" brushRef="#br0" timeOffset="27681.5638">23421 15789 102 0,'-2'13'90'16,"2"-13"-16"-16,0 0-5 16,6 0 1-16,9 0-36 15,12 0-1-15,12-10-2 16,8 3-5-16,5-3-4 15,-6 7-7-15,7 0-5 16,-3 0-4-16,-13-5-8 16,-10 7-11-1,-2-4-14 1</inkml:trace>
  <inkml:trace contextRef="#ctx0" brushRef="#br0" timeOffset="28375.6332">24897 15602 71 0,'6'-17'161'16,"-8"10"-95"-16,-4-11-4 16,-10-2-31-16,-5 3-3 15,-10 4 0 1,4 6-3-16,-6 0-2 15,-4 3-1-15,2 2-3 16,-3 5-4-16,14 8-3 16,-10 5-2-16,16 8-3 15,5 6-3-15,11 4 0 16,9 3-2-16,7 5-1 15,7 6-1 1,10-11 0-16,12 10 0 16,3-5 1-16,-3-2-2 15,-8-6 1-15,0 3 0 16,-16-7-1-16,-9 2 1 15,-10-1 0-15,-6-3 0 16,-10-5-1-16,-11-15 2 16,-8 2-1-16,-1-10 3 15,1-10 0-15,6-1 2 16,-2-3-3-16,13-9 0 15,5 1-1-15,5-10-1 16,14-4 0 0,11-1-1-16,-1-8 0 15,24 2 2-15,-3 1 0 16,6 6 1-16,-1 4 0 15,-3 2 0 1,-8 7-3-16,-11 4-6 16,-1 4-10-16,-11-1-15 15</inkml:trace>
  <inkml:trace contextRef="#ctx0" brushRef="#br0" timeOffset="29103.706">26935 15641 78 0,'-2'4'95'16,"6"-8"-11"-16,7 4-7 15,3 0-3-15,13-7-28 16,10-2-9-1,3 4-7-15,13-2-9 16,5-1-7-16,2-6-6 16,2 11-5-16,2-3-4 15,-6-8-4-15,-21 9-5 16,-6 2-8-16,-10-2-11 15</inkml:trace>
  <inkml:trace contextRef="#ctx0" brushRef="#br0" timeOffset="29790.7747">28382 15261 116 0,'-24'-31'89'0,"19"31"-13"16,-1 0-6-16,4-10-8 15,-12 10-43-15,-1 0-3 16,-14-6-7-16,0 6-3 15,-6 3 0-15,-4 10 1 16,8 4 1 0,-4 3 1-16,2 0 1 15,8 6-2-15,6 5-1 16,5-4-2-16,12 4 0 15,12-2-5-15,11-1 1 16,2 5 0-16,16-4-1 16,4 10 1-16,3-8-2 15,-3 1 2-15,-8 4-1 16,-4 1 0-16,-10-12 0 15,-2-2 0 1,-15-1 2-16,-8-5-1 16,-5-4 3-16,-13-3-2 15,-12-3 3 1,-9-14 0-16,6-2 0 15,4-13 0-15,6 4 1 16,6 5-1-16,5-4 0 16,14-4-1-16,4-6-1 15,6-1 2-15,9-3-1 16,7 0 0-16,18-3 1 15,-5 6-1-15,12-1-1 16,-13 4-3-16,7 3-4 16,-16 2-5-16,-11 11-8 15,-5 0-15-15</inkml:trace>
  <inkml:trace contextRef="#ctx0" brushRef="#br0" timeOffset="31967.9924">23039 16980 151 0,'-27'16'103'0,"29"-16"-11"16,6 9-7-16,9 11-6 15,12 22-46-15,4 9-8 16,8 9-7-16,5-4-9 16,3 11-3-16,5-5-4 15,4-5 0-15,-6-4-2 16,-3-6-2-16,1-6 0 15,-5 3-4-15,-10-10-2 16,-4-11-3-16,-12-6-8 16,-2-3-7-16,-3-3-9 15</inkml:trace>
  <inkml:trace contextRef="#ctx0" brushRef="#br0" timeOffset="32350.0306">23454 16851 88 0,'-14'-14'91'0,"14"14"-21"16,0 0-7-16,0 0-6 16,0 24-35-16,-2 10-5 15,-7 6-4 1,1 3-1-16,-8 16-1 15,-11 10-1-15,-4 5 1 16,-4 0-3-16,-11 6 2 16,3-9 1-16,-3 8 0 15,7-9-1-15,0-13 0 16,8 0-3-16,4-10 0 15,10-7-5-15,3-7-3 16,6-7-7-16,1-6-8 16,3-9-14-16</inkml:trace>
  <inkml:trace contextRef="#ctx0" brushRef="#br0" timeOffset="34107.2063">24335 17087 75 0,'-35'14'94'0,"39"-14"-16"16,-4 0-7-16,8 0-1 15,11 0-30-15,12 0-6 16,14 0-4-16,9 0-3 15,2 0-5-15,6 0-5 16,0 3-5-16,2-6-5 16,-17 3-1-1,1 5-6-15,-7-10-2 16,-12 8-6-16,-8-1-9 15,-7-4-13-15</inkml:trace>
  <inkml:trace contextRef="#ctx0" brushRef="#br0" timeOffset="34542.2498">24498 17397 99 0,'21'-3'95'15,"-21"8"-16"-15,0-2-5 16,0 0-4-16,16-3-31 15,7 0-5-15,10-3-6 16,17 3-3-16,6-8-3 16,6 0-4-16,2 4-5 15,0-1-3-15,-4 5-3 16,-9 0-4-16,-15-2-3 15,-5 2-3 1,-5 2-2-16,-11-2-5 16,-1-5-5-16,-1 4-11 15,1-7-13-15</inkml:trace>
  <inkml:trace contextRef="#ctx0" brushRef="#br0" timeOffset="35257.3213">26239 16951 118 0,'4'29'99'0,"-10"-31"-8"16,6 2-5-16,10 0-7 16,9 0-36-16,5 0-9 15,26 0-8-15,2 0-10 16,10-4-4-1,6 4-5-15,-2-6-4 16,-4 4-4 0,-12-3-9-16,-7 1-8 15,-6 8-13-15,-8-8-15 16</inkml:trace>
  <inkml:trace contextRef="#ctx0" brushRef="#br0" timeOffset="35575.3531">26983 16616 81 0,'-10'0'98'16,"10"0"-19"-16,0 6-5 15,2 13 1 1,4 32-30-16,0 8-10 16,-2 21-4-16,2 10-6 15,-4 8-7-15,3-7-3 16,-1-2-7-1,0-6-1-15,0-13-2 16,0-6-2-16,-4-8-3 16,0-15-2-16,0-16-4 15,2-5-4-15,-2-6-11 16,-2-11-12-16</inkml:trace>
  <inkml:trace contextRef="#ctx0" brushRef="#br0" timeOffset="35895.3851">27378 16558 102 0,'-8'-3'90'15,"10"3"-15"-15,0 3-7 16,0 2-2-16,8 21-35 16,2 16-5-16,7 20-1 15,-7 17-1-15,7 3-5 16,-17 13-2-1,4-3-4-15,3 2-3 16,-1-2 0-16,-14-6-2 16,6-5 0-1,2-14 1-15,-2-8-3 16,0-10-3-16,0-13-7 15,0-11-14-15</inkml:trace>
  <inkml:trace contextRef="#ctx0" brushRef="#br0" timeOffset="55400.3354">10741 17276 102 0,'-2'42'88'15,"2"-42"-20"-15,2 19-5 16,2 10-5-16,15 13-39 15,-5 1-8-15,3 2 1 16,4-4 2-16,1 4 0 16,1-2 4-16,-2 2 2 15,-3 0 2 1,1-5-3-16,-3-4-1 15,-1-14-4-15,-5-12-1 16,3-3-3-16,-5-29-2 16,-2-25-1-16,9-21-1 15,1-14-2-15,9-22-3 16,4-20-1-16,10-25-3 15,9-7-5 1,12-2-5-16,53-156-49 16</inkml:trace>
  <inkml:trace contextRef="#ctx0" brushRef="#br0" timeOffset="66313.4266">27967 17347 84 0,'12'-23'99'0,"-12"23"-16"15,0 0-5-15,2-6-5 16,3 1-31-16,1 1-7 16,0-2-8-1,10 12-6-15,11 5-3 16,0 15-1-1,6 5-4-15,0 8-1 16,0 9-3-16,-4 6-5 16,-2-6-2-16,2 3-1 15,-4-12-1-15,-4-11 1 16,-7-8-1-16,3-14 2 15,5-26 0-15,3-36 0 16,17-26 0-16,11-25 0 16,13-32-2-16,11-20-2 15,6-16-1-15,3-12-3 16,7-9-1-16,-4 12-2 15,-4 16-3-15,-10 34-5 16,-18 28-11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3T13:12:55.9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4198 5927 108 0,'0'3'93'0,"0"-3"-13"15,0 0-4-15,0 0-3 16,0-1-37-16,0-4-8 15,0 5-4-15,0 0-8 16,0 0-3-16,0 5-3 16,0 7-1-16,3 33 1 15,1 30-2-15,-4 22 1 16,0 17-3-1,0 3-1-15,0 1-2 16,-2-8-2-16,-5-3 0 16,7-17 0-16,-4-6 0 15,4-28 0-15,-8-5 0 16,0-11-3-16,-1-7-4 15,-3-8-8-15,-2-10-11 16,9-15-17-16</inkml:trace>
  <inkml:trace contextRef="#ctx0" brushRef="#br0" timeOffset="672.0672">4579 6223 118 0,'-11'4'90'0,"11"-4"-15"15,0 1-4-15,0 12-5 16,0 19-38-16,0 2-5 16,0 10-3-16,0 7-2 15,0 12-5-15,0 10-5 16,0-3-1-1,3-2-4-15,3-4-1 16,8-8-2-16,1-8 0 16,-1-10 0-16,1-10 0 15,-1-11 1-15,-2-15 1 16,11-15 2-1,2-14-2-15,-2-12 1 16,4-11 0-16,-3-10-2 16,3-4-2-16,-4-4 0 15,4-16 0-15,-6 13 0 16,-9 7 0-16,7 13 0 15,-3 17 1-15,-8 8 0 16,-1 4 1 0,5 0 3-1,-8 38-1-15,2-2-2 16,-4 23 0-16,-2 16 0 15,5 21 1-15,-1 13-1 16,-4 11 1-16,4 12-1 16,-8 8 0-16,2-1 1 15,2 10-2-15,-11-15 1 16,-5-5-1-16,-5-11 1 15,-10-18 1-15,-2-9-1 16,0-17 1-16,-4-15-1 16,0-14-3-1,1-14-7-15,5-9-11 16,2-15-15-1</inkml:trace>
  <inkml:trace contextRef="#ctx0" brushRef="#br0" timeOffset="1132.1132">5461 6580 135 0,'-8'-8'100'16,"12"8"-15"-16,-4 0-8 16,9 2-3-16,15 2-40 15,5 7-9-15,9-4-3 16,7-1-2-16,7 5-8 15,6-5-3-15,0 5-3 16,-1-4-3 0,5-10-4-16,-10 0-5 15,-11-3-6-15,-5-6-9 16,-10 1-16-16</inkml:trace>
  <inkml:trace contextRef="#ctx0" brushRef="#br0" timeOffset="1458.1458">5784 6383 102 0,'-21'-36'92'16,"19"49"-15"0,0 1-4-16,2 18-4 15,0 20-34-15,0 10-7 16,-2 4 0-16,2 12-4 15,-2-2-5-15,-4-2-5 16,0-1-2-16,2-14-5 16,1-9-4-16,-3-13-7 15,6-9-8-15,0-10-11 16,0-5-17-16</inkml:trace>
  <inkml:trace contextRef="#ctx0" brushRef="#br0" timeOffset="1840.184">6367 6090 149 0,'-25'-1'106'15,"25"1"-17"-15,0 6-10 16,-2 23-5-16,2 18-43 16,0 9-15-16,0-10-5 15,0 5-2-15,0-18-2 16,-2 9 0-16,2-5 2 15,0-11 2 1,0-6 1-16,-4-3-3 16,4-3-1-16,0-4 0 15,6-6 0-15,15-1-2 16,14-3 0-16,19 0 1 15,12 0-3-15,6 0-2 16,0-3-2-16,-5 0-4 16,-10 3-5-16,-17 0-5 15,7 0-8-15,-26-3-11 16,0 2-12-16</inkml:trace>
  <inkml:trace contextRef="#ctx0" brushRef="#br0" timeOffset="2158.2158">6847 5986 121 0,'-23'-4'107'0,"23"4"-12"16,0 0-5-16,-2 18-9 15,2 13-33-15,-4 16-14 16,-3 21-8-16,1 8-7 16,0 15-2-16,-6 5-3 15,-5 2-2-15,0-3 0 16,5-8-3-1,0-4-1-15,-1-11-3 16,1-12-2-16,-3-12-1 16,11-3-5-16,2-14-5 15,2-9-6-15,0-7-9 16,0-13-13-16,0-15-18 15</inkml:trace>
  <inkml:trace contextRef="#ctx0" brushRef="#br0" timeOffset="2567.2567">7303 5715 116 0,'-4'3'102'0,"4"-5"-14"16,-4 2-10-16,6 0-2 15,6 5-32-15,1 3-18 16,-5 20-3-16,0 20-3 15,4 15-6-15,-4 15-2 16,-18 26-2-16,8-7 0 16,-5 15-1-16,-3 3 1 15,-9-4-3-15,7-2-1 16,3-10-1-1,-3-6-2-15,-9 78-1 16,15-108-2 0,5-5 0-16,5-7-1 15,-2-14-3 1,0-11 0-16,2-4-5 15,0-9-6-15,0-1-7 16,0-12-14-16</inkml:trace>
  <inkml:trace contextRef="#ctx0" brushRef="#br0" timeOffset="3295.3295">8234 5934 110 0,'-5'-10'102'16,"5"10"-14"-16,5 0-8 15,-1 0-4 1,2-1-33-16,13 2-11 16,14-2-7-16,16-4-5 15,7 3-7-15,12-2-4 16,9 4-2-16,1-2-4 15,-12 2-3-15,-1 0-2 16,-18 0-6-16,-6 6-5 16,-8-4-9-16,-12 0-13 15</inkml:trace>
  <inkml:trace contextRef="#ctx0" brushRef="#br0" timeOffset="3607.3607">8480 6284 149 0,'18'11'102'15,"-18"-11"-18"-15,6 0-1 16,5-8-4-16,20 6-43 16,6-4-8-16,-4 2-2 15,17 2-6-15,-11 1-8 16,4-3-4-16,-3 0-1 15,-3-1-5 1,-12 4-4-16,1-1-9 16,-7-4-10-16,-7 12-18 15</inkml:trace>
  <inkml:trace contextRef="#ctx0" brushRef="#br0" timeOffset="4464.4464">9695 5901 110 0,'-14'-28'93'15,"16"28"-17"-15,2-11-5 16,6 3-4-16,13-1-34 15,10-3-11-15,6-2-3 16,13 0-1 0,2 6-9-16,-7 10-4 15,-1 8-3 1,-9 1-1-16,-6 10 1 15,-19 11-1-15,-12 8 4 16,-16 1 2-16,-9 4 1 16,-8 1-1-16,-25 1 0 15,-4-4 0-15,0-3-2 16,6-10-2-16,-4-5 0 15,2-5-2-15,25-11 0 16,8 5 1-16,1-8 0 16,11 2 1-1,11-8 2 1,10-3-4-16,19-6-1 15,8-7 0-15,11 2 0 16,10 2 0-16,4 2-1 16,6 4 0-16,-2 11 0 15,-4 6-1-15,-6 15 1 16,-7 0-1-1,9 61 2-15,-54-36 5 16,-16 5 4-16,-9 3 1 16,-21-8 3-16,-7-10 1 31,-11-1-2-31,-2-9-3 15,4-16-3-15,-2-7-4 16,6 0-7-16,0-8-7 16,17-5-7-16,0-6-16 15</inkml:trace>
  <inkml:trace contextRef="#ctx0" brushRef="#br0" timeOffset="16149.0093">845 8072 97 0,'7'-24'90'0,"-7"24"-16"16,0 0-5-1,0-1-3-15,8 1-35 16,-6 0-3-16,0 0-3 15,8 12-1-15,3 18-5 16,-1 28-2-16,-4 20-2 16,-1 17-6-16,3-2-1 15,0-3-4-15,-1-7-1 16,20-10-1-16,-7-12-2 15,-3-20 1-15,-5-13-1 16,13-20-1-16,0-22-1 16,0-22-2-16,0-26-2 15,-2-14-2 1,-5 5 0-16,9-6 0 15,-8-9 1-15,-2 7 1 16,-7-1 2-16,0 10 3 16,-3 6 1-16,-3 15 2 15,2 12 2-15,-4 9 1 16,0 7-1-16,-6 12-1 15,6 18 2 1,1 19-1-16,1 17 2 16,4 19 2-16,7 21 0 15,-5 21 0-15,3 16-1 16,-1 1-1-1,-8 10 1-15,2-3-1 16,-16 2-1-16,2 0 1 16,-8-18 0-16,-13-13 1 15,-15-23-1-15,-9-18 0 16,3-23-1-16,-8-20-2 15,3 2-4-15,-1-20-2 16,2-10-4-16,7-13-4 16,3-11-5-16,11-9-7 15,6-2-13 1</inkml:trace>
  <inkml:trace contextRef="#ctx0" brushRef="#br0" timeOffset="16520.0464">1571 8347 128 0,'-19'16'95'0,"19"-16"-10"16,9 0-6-1,5 0-1-15,15 0-36 16,17-6-9-16,7-8-3 16,18 14-6-16,7-6-9 15,1-1-6-15,-9 0-4 16,-2-1-4-16,-12 8-4 15,-2-3-3-15,-19 6-3 16,-6-3-7-16,-6-3-11 16,-30 3-13-16</inkml:trace>
  <inkml:trace contextRef="#ctx0" brushRef="#br0" timeOffset="16846.079">1875 8009 128 0,'-33'7'95'0,"33"-7"-9"16,0 6-6-16,0 19-7 15,0 15-37-15,0 19-6 16,2 11-7-16,2 17-6 16,6 2-2-16,-1 4-5 15,-5-3-1 1,12-14-3-16,-7 51 4 15,-9-80-9 1,2-8-1-16,-2-16-5 16,4-6-7-16,-2-12-13 15,-2-5-14-15</inkml:trace>
  <inkml:trace contextRef="#ctx0" brushRef="#br0" timeOffset="17215.1159">2361 7947 116 0,'0'0'94'15,"0"0"-15"-15,0 5-2 16,0 12-3-16,-4 62-6 15,4-32-42 1,0 4-4-16,0-5-5 16,0 1-3-16,0-1 0 15,0-1-2-15,0-18-1 16,0 2-1-16,0-18 0 15,12 14-1-15,2-11 0 16,17 1-1-16,9-12-1 16,9 1-1-1,9-1-3-15,-2 8-2 16,2-22-3-16,-13 1-5 15,-12 4-6 1,-6 12-8-16,-6-7-9 16,-6 1-14-16</inkml:trace>
  <inkml:trace contextRef="#ctx0" brushRef="#br0" timeOffset="17555.1499">2652 7847 88 0,'0'21'101'16,"-2"-21"-19"-16,2 2-3 15,0 20-1-15,0 10-29 16,0 19-13-16,0 11-4 15,0 19-6-15,2 3-6 16,2-1-4-16,5 9-4 16,1-11-2-16,4-4 1 15,-3 1-2-15,-5-1-2 16,-2-16 0-16,0 1-2 15,-6-16-3 1,4-12-4 0,-2-4-4-16,0-9-9 15,0-10-8-15,0-3-15 16</inkml:trace>
  <inkml:trace contextRef="#ctx0" brushRef="#br0" timeOffset="18006.195">3351 8251 121 0,'-6'-3'104'0,"6"3"-12"16,4 3-5-16,4 2-7 15,0-2-33-15,15 0-12 16,2 3-5-16,12 4-6 16,4-6-6-16,7-1-5 15,-3 1-4-15,1-4-4 16,-9 1-4-1,-6 1-4-15,-8-4-4 16,-2-4-2-16,-9 4-8 16,0 10-8-16,-3-6-15 15</inkml:trace>
  <inkml:trace contextRef="#ctx0" brushRef="#br0" timeOffset="18352.2296">3324 8520 110 0,'-21'24'108'0,"21"-27"-14"15,0 3-9-15,2 0-6 16,0 0-32-16,11 8-12 16,10-8-7-16,4 6-5 15,6-7-3-15,6 2-2 16,6 7-2-16,1-5-6 15,-3-6-3-15,-3 3-3 16,-12 0-1-16,1 0 1 16,-2 0-6-16,-14 0-4 15,1 3-7-15,-12-3-13 16,-2-3-22-1</inkml:trace>
  <inkml:trace contextRef="#ctx0" brushRef="#br0" timeOffset="19607.3551">4227 8262 121 0,'-29'10'96'0,"29"-10"-13"16,5-5-8-16,9 0-3 15,11-6-40-15,4-1-4 16,14-2-8-16,9-2-7 15,2 4-2 1,1 6-5-16,-1 1-3 16,-12 7-3-1,1 12 1-15,-8 3 2 16,-16 5 2-16,-7 10 3 15,-10 2 1-15,-12 6 3 16,-9 5-1-16,-1-3-1 16,-22-9-1-16,1-2-2 15,-5 9-2-15,1-6-2 16,2-1 1-16,-3-10-1 15,13-1-1-15,2 1-1 16,2-6 0 0,-4-4 1-1,25-9 0-15,1-4-1 16,3-9 0-16,17 4 1 15,-1-4-1-15,3-13-1 16,9 7 0-16,16 1-1 16,1-3-2-16,7 0 1 15,1 7 0-15,1 4-1 16,-1 5 0-16,7 5 1 15,-6 4-1 1,-1 7 1 0,-1 9 1-16,-13 2 0 15,-4 7 0-15,-12-1 2 16,-11 7 2-16,-14 4 0 15,-9-1 2-15,-12-3 2 16,-1-5 3-16,-16-4-1 16,3-3 1-16,-5-8-1 15,3-2-1-15,-1-6 1 16,13 0 1-16,3-6 0 15,7 1-1-15,6-2-1 16,5-2-2 0,-2-2-2-16,8 1-5 15,4-4-4-15,0 3-6 16,0 0-8-16,-9 0-12 15,9 0-18-15</inkml:trace>
  <inkml:trace contextRef="#ctx0" brushRef="#br0" timeOffset="22257.6201">8624 8039 81 0,'0'-2'94'0,"0"2"-18"15,0 0-9-15,2 0-3 16,-2 2-30-16,2 9-6 15,5 6-2-15,3 17-1 16,6 12-2-16,1 27-1 16,4 13-4-1,1-10-4-15,3 6-6 16,0-3-2-16,10-13-3 15,-8-11-2-15,0-12-1 16,2-12-2-16,-2-14 0 16,0-11 1-1,-3-18-1-15,-5-21 2 16,-4-21 0-16,-7-3 0 15,-2-10 1-15,-2-3-1 16,0 1 1-16,-2-6-1 16,5 7 0-16,-14 0 0 15,7 10 0 1,0 7 1-16,0 13 1 15,0 10 0-15,2 6 2 16,5 14 0-16,3 10 3 16,4 10-1-16,3 16 2 15,2 12 0-15,3 18 0 16,9 16 0-16,-8 21-2 15,2 5-2-15,-4 15-1 16,-5 14-2-16,1 1-1 16,-7-4 0-16,-10 1-1 15,-12 5 1 1,-11-24 0-16,-14-9-1 15,-11-23 1-15,-14-12 0 16,-6-19-1-16,6-8 0 16,8-12-1-1,-4-28-3-15,9 1-4 16,5-12-6-16,1-18-11 15,5-7-15-15</inkml:trace>
  <inkml:trace contextRef="#ctx0" brushRef="#br0" timeOffset="22703.6647">9645 8389 121 0,'-8'17'106'15,"8"-17"-12"-15,8-6-7 16,5 0-4 0,10-6-34-16,14 1-15 15,15 3-9-15,7-1-6 16,12-4-8-16,-3 1-3 15,8 12-4-15,-3-5-3 16,-3 1-4-16,-10-1-2 16,-21 3-5-16,-12 1-3 15,0-5-10-15,-8 6-15 16</inkml:trace>
  <inkml:trace contextRef="#ctx0" brushRef="#br0" timeOffset="23039.6983">9958 8121 157 0,'-13'25'103'0,"13"-25"-13"16,0 0-8-16,0 1-6 16,0 12-47-16,0 24-7 15,0 11-5-15,6 8-6 16,1 14-1-16,-1 3 2 15,0 1-2 1,2 4-2-16,-4-4-1 16,-2-10-3-16,1-9-2 15,-1-8-4-15,-2-19-7 16,4-7-5-16,-2-8-11 15,-6-8-17-15</inkml:trace>
  <inkml:trace contextRef="#ctx0" brushRef="#br0" timeOffset="23472.7416">10493 7895 128 0,'10'-19'118'0,"-10"19"-19"16,0 0-11-16,0 6-8 16,0 11-33-16,4 18-20 15,-4 5-11-15,0 6-5 16,0 10-3-16,0-2-3 15,0 2-2-15,0-6 0 16,0-8-2-16,0-5-1 16,-4 0-1-16,4-12 0 15,0-10-2-15,0-1 1 16,0-11 0-16,7 1 2 15,-5 0 0 1,20-8 2-16,7 4 0 16,21-7 3-16,6 1-1 15,10-11 1-15,4-3-1 16,7 3-1-16,-5-5-1 15,-10 5-4-15,-6 8-4 16,-15-4-4-16,-8 10-9 16,-10 0-11-1,-17-4-17-15</inkml:trace>
  <inkml:trace contextRef="#ctx0" brushRef="#br0" timeOffset="23822.7766">10849 7692 155 0,'4'3'111'15,"-4"-3"-13"-15,-4 4-7 16,4 10-6-16,0 16-40 15,2 21-11-15,0 14-8 16,4 17-5-16,6 18-6 16,1 13-2-16,-1-2-6 15,1 1-2 1,1-5-1-16,5-8-1 15,-7-12-1-15,-8-13 2 16,9-12-2-16,-7-14 0 16,-4-13-1-1,4-12-1-15,-2-3-2 16,0-12-6-16,-4 3-4 15,-10-8-11-15,2-11-16 16</inkml:trace>
  <inkml:trace contextRef="#ctx0" brushRef="#br0" timeOffset="24288.8232">11487 8130 175 0,'23'7'111'15,"-23"-7"-17"-15,0 0-8 16,10 0-6-16,17 0-48 15,8 0-8-15,7 0-7 16,7 0 0-16,-1 7-5 16,-1-7-4-16,5 3-2 15,-8-3-4-15,-11 4-5 16,-13-3-8-16,-9 5-9 15,1-4-14-15</inkml:trace>
  <inkml:trace contextRef="#ctx0" brushRef="#br0" timeOffset="24603.8547">11429 8351 116 0,'-33'12'109'0,"33"-12"-12"15,0 0-11-15,0 6-6 16,7 2-32-16,5-2-18 15,15-3-6-15,4 0-6 16,14 2-1-16,7-10-1 16,4-1-4-1,-9 0-3-15,-1 3-11 16,-11-5-11-16,-8 5-18 15,-6 3-20-15</inkml:trace>
  <inkml:trace contextRef="#ctx0" brushRef="#br0" timeOffset="25072.9016">12300 8089 144 0,'0'-7'114'0,"0"7"-16"16,0 0-11-16,2 0-7 15,6 0-37-15,15-4-17 16,12 2-9-16,17 2-3 15,-5-9-3-15,5 7-4 16,-9-1-4 0,-8 2-2-1,-2 7-4-15,-10-11-5 16,-2 5-2-16,-2 5-5 15,-13-5-8-15,2-2-10 16</inkml:trace>
  <inkml:trace contextRef="#ctx0" brushRef="#br0" timeOffset="25804.9748">13009 7837 161 0,'-15'-3'110'0,"15"3"-13"16,0-9-11-16,4 1-8 15,9-9-46-15,10-3-11 16,-1 0-10-16,13 0-5 16,3 4-4-1,-5 7 1-15,4 9-2 16,-8 0-1-16,2 9 1 15,-6 5 3-15,-7 9 1 16,-7 2 1-16,-11 14 2 16,-7 6-1-1,-7 0 0-15,-9 1-2 16,-16 6-1-16,-11 0 1 15,-3-5 0-15,-5-7 0 16,4-1-1-16,11-11 1 16,10-10-2-16,8-4 0 15,2-4 0-15,13-10 1 16,3 0-2-16,18-11 3 15,3-2 0-15,9-2 1 16,14-5 0-16,5-7 1 16,9 9-2-1,7 5-3-15,4-4 1 16,2 11-3-16,-2 3 1 15,-4 1-1-15,-2 10 0 16,-7 8 0-16,-3 7 0 16,-19 8 1-1,-6 14 0-15,-24 5 2 16,-11 2 2-16,-21 6 1 15,-13-9 3-15,-10-7 1 16,1-5 1-16,-5-4-1 16,4-10 0-1,8-1-4-15,5-10-2 16,1-7-1-16,17 3-1 15,2-4-2-15,11 1-2 16,2-3-7-16,1-4-10 16,9-3-11-16,8 4-21 15</inkml:trace>
  <inkml:trace contextRef="#ctx0" brushRef="#br0" timeOffset="28048.1991">2402 13186 67 0</inkml:trace>
  <inkml:trace contextRef="#ctx0" brushRef="#br0" timeOffset="29821.3764">1538 10289 123 0,'6'-10'89'0,"-6"10"-14"16,0 0-7-16,0 0-5 15,0 14-38-15,2 16-6 16,0 27 1-16,9 4-3 15,-1 25-2 1,0-4-3 0,13 95 3-1,-4-91-10-15,-5-15 0 16,-1-15-2-16,-1-14 1 15,-8-7 0-15,11-18 0 16,1-11 2-16,-6-13-2 16,5-17 1-16,-3-10-3 15,7-11 0-15,-5-17-1 16,9-4-3-16,-6-7 1 15,-3-3-1-15,-4 3-1 16,5 2 1-16,-5-1 1 16,5 15 0-1,-3 10 1-15,5 7 1 16,-15 12 0-16,2 16 1 15,4 4 2-15,0 8 1 16,7 14 1-16,-5 12 0 16,3 16 2-16,7 22-1 15,-5 21 2-15,14 8 0 16,-4 20-1-16,1 10 0 15,-7 9-2-15,6 4-1 16,-9 2 0 0,-7-11-3-16,-11-8 0 15,-29 99 2 1,-9-135-2-1,-16-16 0-15,-1-16-2 16,-1-17-1-16,0-15-2 16,0-13 0-16,2-8-2 15,6-7-4-15,5-2-3 16,8-14-6-16,6-1-11 15,8-16-18-15</inkml:trace>
  <inkml:trace contextRef="#ctx0" brushRef="#br0" timeOffset="30431.4374">2607 10703 88 0,'12'-13'108'16,"-12"13"-13"-16,0 0-2 16,0 0-4-16,0 0-31 15,0 0-11-15,0 0-12 16,0 0-10-16,2 2-7 15,2-2 0-15,13 0-3 16,12 0-1 0,6 0-3-16,4-2-1 15,5 4-4 1,3 7-3-16,-3-3-1 15,30 0-1 1,-35-4-1-16,-16-2-4 16,-2 6-3-16,-13-3-6 15,6 2-7-15,-14-5-13 16,-4 3-17-16</inkml:trace>
  <inkml:trace contextRef="#ctx0" brushRef="#br0" timeOffset="30802.4745">2629 11132 118 0,'0'8'97'0,"0"-8"-12"16,0 0-4-16,5 0-1 15,13-3-34-15,11 0-8 16,0-1-5-16,6 1-5 16,7-3-9-16,7 0-2 15,1 0-6-15,4-4 0 16,-1 9-4-1,-13-8-3-15,9 2-2 16,-7 4-5-16,-16 3-9 16,-3 0-11-16,-17 6-18 15</inkml:trace>
  <inkml:trace contextRef="#ctx0" brushRef="#br0" timeOffset="34902.8845">3572 11058 88 0,'8'10'85'16,"-8"-10"-14"-16,0 0-5 15,0 0-1-15,0 0-29 16,9 0 5-16,1 0 0 16,4-6 0-16,7 2-2 15,4 2-7 1,10-1-7-16,4 3-6 15,11-2-3-15,-3-2-5 16,7-2-1-16,-2 6-4 16,6 0-1-16,0-5-3 15,-7 3-1-15,-13 2-3 16,-5 0-7-16,-13-4-7 15,-5 4-14-15,-1 3-20 16</inkml:trace>
  <inkml:trace contextRef="#ctx0" brushRef="#br0" timeOffset="35434.9377">4494 10544 130 0,'-21'0'102'16,"21"0"-12"-16,0 0-7 15,0 2-6 1,0 9-37-16,0 1-8 15,0 19-3-15,11 14-4 16,1 22-1-16,7 4-2 16,-1 4-1-16,1 4-4 15,-5 6-3-15,1 2-4 16,-1-5-1-16,-1-1-3 15,1-7 0 1,-6-14 0-16,-1 1 1 16,-3-5-3-16,0-21 1 0,-2-11-2 15,-2 7 0 1,2-13-1-1,2-4 3 1,0-9-2 0,-4 4-4-16,0-12-3 15,0 9-5-15,2-7-8 16,-2 2-16-16,-4-1-19 15</inkml:trace>
  <inkml:trace contextRef="#ctx0" brushRef="#br0" timeOffset="40518.446">7704 10782 108 0,'0'-19'93'0,"0"19"-17"16,0 0-6-1,0 0-8-15,0 0-37 16,0 19-8-16,0 15-3 15,0 14-2-15,0 8 2 16,2 16 3-16,1 15-2 16,7 5-1-1,4 5-2-15,1 1-4 16,8-10-2-16,1-13-2 15,-5-12 0-15,4-7-2 16,1-26 0-16,1-9-1 16,0-21 0-16,2-32 0 15,0-8-2-15,-4-19 0 16,-1-11-3-16,-5-5-2 15,-1-4 0-15,-3-1 0 16,-3-4 2-16,-2 2 2 16,3 6 1-16,-5 5 0 15,0 15 3 1,2 8 0-16,-6 12-1 15,3 7 2-15,-7 16 0 16,2 7 0-16,0 20-1 16,2 20 2-1,6 16-1-15,2 21 1 16,11 19 0-16,0 15 1 15,12 19-1-15,-9 14 1 16,1-6 0-16,-6-5 0 16,-9 5-2-16,-10-9 1 15,-12-10-2-15,-15-9 2 16,-10-16 1-16,-11-14 0 15,-10-18 0 1,-2-14 1-16,7-13-1 16,-1-18-2-16,13-11 0 15,-5-3-2-15,13-12-4 16,0-4-4-16,6-7-10 15,2 1-12-15,7-4-20 16</inkml:trace>
  <inkml:trace contextRef="#ctx0" brushRef="#br0" timeOffset="41183.5125">8624 11172 99 0,'-22'-9'91'16,"22"9"-10"-16,0 3-2 15,0-3-7-15,6-5-31 16,4 4-4-16,15-2-6 16,10 1-7-16,6 1-7 15,7-4-6 1,2 0-5-16,-1-2-3 15,-3 4-3-15,-11 6-2 16,-2-2-4-16,-8-1-4 16,-9-1-11-16,-1 4-14 15</inkml:trace>
  <inkml:trace contextRef="#ctx0" brushRef="#br0" timeOffset="41498.544">8705 11459 113 0,'6'5'92'15,"4"-5"-16"-15,3 0-1 16,1-3-4-16,11-8-38 15,8 5-3-15,-6-1-6 16,8 1-7-16,4-5-7 16,-5 4-10-16,-8-4-16 15</inkml:trace>
  <inkml:trace contextRef="#ctx0" brushRef="#br0" timeOffset="41962.5904">9641 11147 102 0,'-27'-7'103'0,"30"7"-17"15,-3 0-5-15,8 0-6 16,4 0-33-1,13-6-15-15,6 2-7 16,17 1-7-16,1-4-5 16,3 2-5-16,-9-1-3 15,3 1-4-15,-15 4-10 16,-4-3-11-1,-9 3-14-15</inkml:trace>
  <inkml:trace contextRef="#ctx0" brushRef="#br0" timeOffset="42528.647">10241 11075 88 0,'-13'-5'101'15,"13"5"-20"1,0 0-4-16,0 0-5 16,0 0-31-16,0-5-9 15,9-9-6-15,7-7-6 16,11-3-7-16,4-8-3 15,13-5-1-15,1-4-5 16,9-4-2-16,-7 3 2 16,5 4-1-16,-2 13-1 15,-3-3 1-15,-1 11-1 16,-5 6 1-16,0 10 0 15,-1 7-2-15,-11 17 1 16,-1 13 0 0,-3 10-1-16,0 16 2 15,-15 6 1-15,-5 8 1 16,-5 7 2-16,-7 2 1 15,-3 3 1-15,-4-4 0 16,-7 1-2-16,-2-10-1 16,0-10-1-16,9-3-2 15,6-13-3-15,-1-8 0 16,1-10-5-1,4-11-6-15,0-6-7 16,2-3-17 0</inkml:trace>
  <inkml:trace contextRef="#ctx0" brushRef="#br0" timeOffset="53380.7321">1013 13360 161 0,'0'0'71'16,"0"0"-1"-16,0 0-2 15,2 0-28-15,-2 0 1 16,0 0-2-16,0 0-5 15,0 0-6-15,2 0-7 16,-2 6-5-16,0 33-3 16,-2 18-5-16,6 30 1 15,-4 9-3-15,2 5 1 16,4 11-2-1,9-1-2-15,-3-12-1 16,3-6-1-16,-1-1 1 16,-6-11-1-16,-5-9-1 15,5-13 0-15,-2-8 0 16,-6-12 0-16,0-9-2 15,-6-9-3-15,6-8-9 16,-8-12-13-16,1-4-20 16</inkml:trace>
  <inkml:trace contextRef="#ctx0" brushRef="#br0" timeOffset="53969.791">1379 13889 81 0,'-11'10'94'0,"11"-10"-14"16,0 0-5-16,0 0-1 15,5 0-29-15,7 4-6 16,7-6-5-16,1-3-6 15,13 5-6-15,0-3-7 16,1 0-6-16,-3 2-1 16,8-3-4-1,-8-3-6-15,-2 4-7 16,-9-4-9-16,-9 4-14 15</inkml:trace>
  <inkml:trace contextRef="#ctx0" brushRef="#br0" timeOffset="54288.8229">1898 13569 116 0,'-27'3'90'16,"27"-3"-15"0,0 11 1-16,0 20-1 15,0 3-38-15,0 17-6 16,0 5 0-16,4 6-4 15,-2 10-9-15,10-1-4 16,-3 0-2-16,3-6-5 16,-2-7-3-16,-1-6-1 15,1-11-1-15,0-9-2 16,-14-8-5-16,15-7-10 15,-11-5-15-15</inkml:trace>
  <inkml:trace contextRef="#ctx0" brushRef="#br0" timeOffset="54641.8582">2373 13918 144 0,'8'-2'102'15,"-8"2"-16"-15,7 0-4 16,1-3-5-16,15-1-42 16,10-2-9-16,4 2-2 15,6 4-6 1,3-10-4-16,1 0-5 15,-3-1-2-15,-7 4-7 16,-8 4-4-16,0 1-8 16,-11-6-13-16,-5 10-15 15</inkml:trace>
  <inkml:trace contextRef="#ctx0" brushRef="#br0" timeOffset="54913.8854">2601 13569 128 0,'-7'0'100'16,"7"0"-10"0,0 3-7-16,0 48 36 15,0-6-88 1,0 10-6-16,0 8-6 15,0 2-4-15,0 2-3 16,-6 4-4-16,6-9-2 16,0-6-4-16,0-9-1 15,0-9-4-15,0-13-9 16,0-6-7-16,0-8-15 15</inkml:trace>
  <inkml:trace contextRef="#ctx0" brushRef="#br0" timeOffset="55242.9183">2960 13568 130 0,'11'34'105'0,"-11"-34"-13"16,-7 15-8-16,5-1-6 15,0 13-38-15,0 13-13 16,0 0-6-16,-4 7-6 16,-7-1-1-16,7-9-1 15,6-2 0-15,0-9-1 16,2-1 0-1,0-10 1-15,15 2-1 16,10-11 0-16,41-6 5 16,-16-3-12-1,-1 0 0-15,-7 0-5 16,-9 2-6-16,-8-6-8 15,4 4-10-15,-15-3-10 16,-1-2-21-16</inkml:trace>
  <inkml:trace contextRef="#ctx0" brushRef="#br0" timeOffset="55546.9487">3202 13458 169 0,'-2'24'112'0,"2"-21"-13"16,0-3-10-16,4 35-5 16,-4 17-46-16,2 13-10 15,-4 13-8-15,6 4-3 16,-4 3-4-16,0-4-2 15,4 3 0-15,-4-7-4 16,0-12-1-16,0-7-2 16,0-12-1-1,0-7-3-15,0-17-5 16,0 6-25-1,0-19-2-15,0-6-19 16</inkml:trace>
  <inkml:trace contextRef="#ctx0" brushRef="#br0" timeOffset="56008.9949">3657 13293 108 0,'2'0'95'0,"-2"0"-14"16,0 0-5-16,0 0-3 16,0 0-35-16,0 8-4 15,0 6-7-15,0 14-1 16,0 14-3-16,0 18-3 15,0 18-4-15,0 18 0 16,0 3-3-16,0-1-2 16,0 4 0-1,0-6-4 1,0-7-1-16,0-7-1 0,2-5 0 15,-2-2 0 1,6-12-1-16,-4-16-1 16,4-15-1-16,-1-1 0 15,-1-7-2-15,-2-9-3 16,-2-1-2-16,2-11-9 15,-2 0-9-15,-8-4-20 16</inkml:trace>
  <inkml:trace contextRef="#ctx0" brushRef="#br0" timeOffset="56547.0487">4273 13848 128 0,'-13'-20'105'0,"9"20"-8"16,4 0-9-16,0 0-6 16,0 0-35-16,0 0-13 15,4 9-8-15,9-1-7 16,8-3-1-16,10 1-4 15,10-1-1-15,4-5-4 16,3-3-3-16,-7-1-6 16,1-5-8-16,-11-3-8 15,-9 13-11-15,1-2-15 16</inkml:trace>
  <inkml:trace contextRef="#ctx0" brushRef="#br0" timeOffset="57154.1094">5021 13679 169 0,'-2'-14'114'0,"6"10"-17"16,-2 1-10-16,2-2-8 15,11-1-49 1,16-4-14-16,-4-2-7 15,-4 10-6-15,5 15 1 16,-9 5-2-16,-7 3 2 16,-5 16 0-16,-11 9 0 15,-15 5-1-15,-2 2 1 16,-10 5-1-16,2-9 0 15,-8-10 3 1,2-2 0 0,-17 10 13-16,30-32-9 15,9-2 0-15,-1-4-2 16,10-8-1-1,1-2-2-15,12-4-2 16,-1-4-1-16,7-8-2 16,16-6 0-16,14 2 1 15,-2 6-1-15,19 3-1 16,-10 2 1-16,-2 10-3 15,-7 10 1-15,-8 2 0 16,-14 5 2-16,-7 11 0 16,-16 6 3-1,-25 25 4-15,1-28-3 16,-12 2-1-1,-3-7-1-15,-21 10-5 16,10-15-16 0,25-8-4-1,13-7-14-15,8-9-21 16</inkml:trace>
  <inkml:trace contextRef="#ctx0" brushRef="#br0" timeOffset="57531.1471">5925 13794 183 0,'2'0'117'15,"-2"0"-18"-15,0 0-8 16,14 0-5-16,7-3-48 16,8-6-12-1,14-2-9-15,-2 1-2 0,9-4-7 16,-9 2-3-1,17-2-9 1,-33 16-8 0,-13-2-9-16,-5 4-13 15,-11-4-19-15</inkml:trace>
  <inkml:trace contextRef="#ctx0" brushRef="#br0" timeOffset="57780.172">5916 14045 165 0,'6'6'124'16,"-3"-6"-13"-16,-3 0-6 16,14-4-8-1,42-10 0-15,-19 8-71 16,0 1-9-1,0 3-6-15,-16-2-7 16,16 4-18 0,-24 0-3-16,1-2-10 15,-8-3-15-15,-1-5-18 16</inkml:trace>
  <inkml:trace contextRef="#ctx0" brushRef="#br0" timeOffset="58197.2137">6669 13537 153 0,'-11'20'120'15,"11"-20"-19"1,0 4-12-16,-4 9-6 15,-6 15-42-15,0 21-17 16,-3 7-11-16,1 8-1 16,-1 13-2-16,9-1-2 15,2-8-2-15,13 1-1 16,1-15-2-16,9-3 0 15,8-11-2-15,6-10 3 16,6-7 2-16,11-18 1 16,-1-18 2-16,3-8 3 15,4-17 2 1,-6-13-2-1,-9-6 0-15,-12-16 0 16,-10-3-3-16,-17-1-1 16,-16-1-3-16,-3 14-1 15,-2 9-3-15,-9 8-2 16,-12 7-5-16,5 9-10 15,-4 8-11-15,0 6-19 16</inkml:trace>
  <inkml:trace contextRef="#ctx0" brushRef="#br0" timeOffset="65163.9103">7522 14050 78 0,'19'-3'83'16,"-19"3"-19"-16,-2 0-5 16,2 0-4-16,2 0-34 15,-2 0-4-15,2 4 3 16,0-1-2-1,6 10-1-15,5 10-2 16,5 7-2-16,-1-1 0 16,-5 5-4-16,1 2-1 15,-1-4-3-15,-6-4-1 16,7 2-1-1,-5-15-2-15,-2-1 0 16,1-8 2-16,1-1 1 16,2-8 2-16,9-13 1 15,10-21 1-15,4-6 1 16,8-15-2-16,5-5-3 15,11-15-1-15,-1-2-3 16,-4-7-5-16,12-3-9 16,0 6-11-16</inkml:trace>
  <inkml:trace contextRef="#ctx0" brushRef="#br0" timeOffset="68066.2005">1091 15402 212 0,'0'0'75'0,"0"0"-6"15,0 0-8-15,0 6-39 16,0 14-8-16,0 22-1 15,0 12 0-15,0 28 2 16,0 15-1-16,0-3-2 16,0 8-2-16,0-4 0 15,0-6-6-15,0-10-1 16,0-3-2-16,0-5 0 15,0-10-4 1,0-5-3-16,-4-5-6 16,4-17-5-16,0-4-11 15,0-8-10 1</inkml:trace>
  <inkml:trace contextRef="#ctx0" brushRef="#br0" timeOffset="68529.2468">1424 15870 118 0,'-8'0'107'0,"8"0"-12"16,0 0-11-16,-2 0-9 16,4-5-33-16,2 5-14 15,0-1-10-15,13 1-4 16,8 0-2-1,4-11 0-15,6-12-4 16,-2 7-2-16,0 11-4 16,-4 10-7-16,-4-17-9 15,-5 12-17-15</inkml:trace>
  <inkml:trace contextRef="#ctx0" brushRef="#br0" timeOffset="69113.3052">1904 15768 99 0,'-29'7'102'16,"25"-7"-17"-16,4 0-5 15,0 0-6-15,0-3-29 16,6-12-13-16,21-8-6 16,-4-8-5-16,18-7-4 15,11 1-5-15,1-3-2 16,7 3-3-16,0 7-2 15,-4 12-1 1,-8 7-1-16,-9 17-1 16,-6 12 1-16,-8 26-1 15,-11 24 3-15,-8 14-1 16,1 5 1-16,-1 5 2 15,-14-1 1-15,-1-9 2 16,5-3-1-16,-4-9 0 16,2-9-1-16,-5-15 0 15,7-9-2 1,0-9-1-16,4-5-1 15,-2-7 0-15,2-5-1 16,0-5 0 0,0 5 0-1,0-10-2-15,0 4-5 16,0-5-4-16,0 0-10 15,0-3-11-15,0 3-22 16</inkml:trace>
  <inkml:trace contextRef="#ctx0" brushRef="#br0" timeOffset="70051.399">2532 16020 81 0,'4'2'86'16,"-6"-2"-12"-16,2 0-6 15,0 0 2 1,5 0-29-16,3 0-1 15,2 0-3-15,11 0-6 16,8 0-8-16,6-3-9 16,12 0-6-1,-9 3-5-15,3 4-3 16,-6-15-4-16,-6 7-6 15,-4-2-8-15,-9-2-15 16</inkml:trace>
  <inkml:trace contextRef="#ctx0" brushRef="#br0" timeOffset="70344.4283">2679 15709 142 0,'10'12'102'16,"-10"-12"-20"0,0 0-9-16,11 30 19 31,1 15-78-31,-4 12-4 15,1 6 0-15,-1 9-2 16,-6-1-1-16,-2-6-2 16,0-3 0-16,-4-11-3 15,0-9-1-15,-2-6-9 16,-1-8-13-16,1-8-15 15</inkml:trace>
  <inkml:trace contextRef="#ctx0" brushRef="#br0" timeOffset="70713.4652">2956 15698 123 0,'10'-2'90'0,"-14"2"-13"16,4 0-5-16,0 13-2 16,0 21-42-16,4 12-4 15,-4 1-2 1,5 4-6-16,3 3-4 15,-8-7-3-15,10-1-2 16,9-7-1 0,-5-13 1-16,-1-1 4 15,7-9-1-15,5-10 3 16,2-3 1-16,4 2-3 15,2-5 0-15,13-5-6 16,1 2-1-16,-6-2-7 16,-7-12-7-16,-3 13-7 15,-3-6-18-15</inkml:trace>
  <inkml:trace contextRef="#ctx0" brushRef="#br0" timeOffset="71044.4983">3330 15499 185 0,'-10'21'110'0,"10"-21"-16"16,0 4-10-16,2 18-6 15,2 28-49 1,0 19-12-16,2 27-1 16,1 7-3-16,3 1-2 15,0 0-3-15,-3-5-2 16,1-14-2-16,0-6-2 15,-2-15-2 1,0-13-1-16,-3-11-5 16,5 2-19-1,-6-30 3-15,-4-12-12 16,-4-10-14-16</inkml:trace>
  <inkml:trace contextRef="#ctx0" brushRef="#br0" timeOffset="71465.5404">3791 15343 108 0,'-4'-2'227'16,"4"2"-134"-1,0 3-10-15,8 19-24 16,1 17-25-16,-1 14-10 15,2 32-2-15,9 23-2 16,-7 4-3-16,-1 7-3 16,-3 1-5-16,-6-4-3 15,2-7-1-15,-2-12-4 16,2-2 0-16,0-11 0 15,1-12-1 1,1-16 0-16,-4-12 0 16,2-13-2-16,-8-3-2 15,4-11-3-15,0 0-2 16,0-5-6-16,0-4-3 15,0-7-7-15,0-10-10 16,0-5-17-16</inkml:trace>
  <inkml:trace contextRef="#ctx0" brushRef="#br0" timeOffset="71889.5828">4531 15972 153 0,'-6'-21'113'16,"6"21"-16"-16,0 0-12 16,0 0-8-16,2 0-42 31,11 1-14-31,5 2-10 15,11-6-2-15,39-11 2 16,-37 5-11 0,-4 4-7-16,-8 8-9 15,-3-6-11-15,-3 6-15 16</inkml:trace>
  <inkml:trace contextRef="#ctx0" brushRef="#br0" timeOffset="72459.6398">4812 15870 110 0,'13'-16'100'16,"-13"9"-9"0,14-3-8-16,46-36 40 15,-6 18-94 1,4 0-11-16,8 3-9 15,-8 8-5-15,-9 8-2 16,3 18 0-16,-21 4 3 16,-2 15 1-16,-23 16 0 15,-16 8 1-15,-13 7 0 16,-8 1-2-1,-12-7-1-15,-13-1 0 16,2-7 2-16,1-3 1 16,9-8 0-1,3-10 1-15,8-6-2 16,12-2 0-16,4-8-2 15,5-4 1-15,12-5-3 16,4 1 0-16,15-7 2 16,20 1 0-16,11-3 0 15,8 4 0-15,-3 4 1 16,-9 1 0-16,1 9-1 15,-11 5 0-15,-12 9 0 16,-11 5 1-16,-28 6 0 16,-5 8 0-1,-16-6 0-15,-11-1-1 16,-1-2 1-16,-5-2-2 15,-40 6-2 1,53-21-3-16,7-7-2 16,8-4-4-16,3-1-3 15,7-5-5 1,7-10-6-16,8-6-10 15,8-6-13-15</inkml:trace>
  <inkml:trace contextRef="#ctx0" brushRef="#br0" timeOffset="72762.6701">5676 15889 144 0,'-8'-16'119'16,"8"22"-16"-16,2 4-12 16,4-12-6-16,7 5-37 15,16 0-17-15,4-6-10 16,6-3-6-16,-2 1-2 15,7 2-4-15,-9 9-5 16,-8-6-2 0,10-17-11-1,-23 22-3 1,-7-2-13-16,-3-4-17 16</inkml:trace>
  <inkml:trace contextRef="#ctx0" brushRef="#br0" timeOffset="73026.6965">5602 16191 130 0,'2'-11'121'0,"-2"11"-17"15,0 0-10 1,2 0-6-16,9 0-35 16,42-11 8-1,-16 8-43-15,1 0-4 16,5 3-3-16,-10-3-5 15,0-3-5-15,-2 4-4 16,-8-1-4-16,-4 6-10 16,-1-3-9-16,-3-9-13 15,9 0-18-15</inkml:trace>
  <inkml:trace contextRef="#ctx0" brushRef="#br0" timeOffset="73465.7404">6456 15789 215 0,'0'0'95'0,"0"0"-8"16,0 0-8-16,0 0-34 15,0 19-15-15,0 10-11 16,-11 7-7-16,5 18-3 15,0-3 2-15,-4 4-2 16,-1 7-1-16,9-10-2 16,2 0-2-16,4-3 0 15,9-7-2-15,12-3 1 16,4-8-3-1,2-3 2-15,45-3 1 16,-39-25-1 0,1-11 0-16,-10-9 2 15,1-7 1-15,-10-8 2 16,-2-13 1-16,-7-2 1 15,-12-12-1-15,-4-8 0 16,-15 11-2-16,-10-9-3 16,-12 11 0-1,-7-1-3-15,7 12-4 16,-7 7-3-1,6 5-7-15,5 9-5 16,-8 3-15-16,1 12-14 16</inkml:trace>
  <inkml:trace contextRef="#ctx0" brushRef="#br0" timeOffset="74691.863">7343 16134 78 0,'27'-16'97'0,"-27"16"-15"16,-3-2-9 0,3 2-5-16,0 0-5 15,0 0-39 1,3 24-4-16,-3 2-5 15,0 16-2-15,2-5 1 16,6 24 4 0,-2-47-7-16,0-4 2 15,5-3 2-15,3-12 1 16,11-15 1-16,10-14-3 15,2-13-2-15,9-12-4 16,7-12-3-16,9-14-3 31,9-10-6-31,-3-6-7 16,0 4-15-16,-12 5-21 15</inkml:trace>
  <inkml:trace contextRef="#ctx0" brushRef="#br0" timeOffset="98186.8109">20486 5830 78 0,'4'-14'85'16,"-4"14"-13"-16,0 0-6 16,0 0-5-16,2 0-29 15,-2-2-5-15,4 2-1 16,4-6-3-16,3 11-1 15,-3 9-2 1,2 18-2-16,1 25 1 16,-1 148 14-1,-16-75-19 1,6 8-1-16,-2 3-3 15,2-18-4-15,0-1-1 16,0-8-2-16,0-21-2 16,0-8-1-16,0-12-1 15,0-21-3-15,0-11 0 16,0-12-4-16,0-6-7 15,0-1-8-15,0-22-16 16</inkml:trace>
  <inkml:trace contextRef="#ctx0" brushRef="#br0" timeOffset="99200.9123">20974 6284 102 0,'-29'-16'92'0,"29"6"-15"16,6-4-6-16,13-14-5 16,7 0-36-16,12-2-10 15,11 1-5-15,15 3-5 16,7 7-5-16,-7 13-3 15,-6 13 0-15,-15 20 2 16,-10 15 4-16,-25 17-1 16,-24 6 3-1,-15 4-1-15,-19 1 1 16,-6-8-3-16,-62 53 3 15,65-75-7 1,11-9-1-16,16-9 0 16,3-10 0-1,4-10-1-15,11-11 0 16,12-8 0-16,11-17-1 15,16-5-1-15,18 0 1 16,21 8-2-16,1 8 0 16,-1 12-1-16,-6 16 2 15,-8 13-1-15,-15 18 1 16,-10 7 1-1,-20 10 3-15,-11 6 1 16,-11-3 4-16,-14-4-1 16,-10 3 1-16,-6-14-1 15,-11-6-2-15,7-11-2 16,3-3-6-16,14-18-2 15,-6-6-7-15,3-7-11 16,11-2-17-16</inkml:trace>
  <inkml:trace contextRef="#ctx0" brushRef="#br0" timeOffset="99572.9495">22237 6413 121 0,'-23'-52'91'0,"23"52"-14"16,-6-10-9-16,-5 0-7 15,-18 6-42-15,-8 1-5 16,-12-1-4-16,-7 4-1 16,-2 14 2-16,-6 13 1 15,4 7 1-15,4 12-3 16,4 13 0-16,7 3-6 15,16 2-3 1,12 1-4-16,20 36-12 16,19-53 2-1,9-16-4-15,17-15-7 16,4-12-6-16</inkml:trace>
  <inkml:trace contextRef="#ctx0" brushRef="#br0" timeOffset="99945.9868">22073 5918 78 0,'-14'-11'93'0,"14"11"-13"15,0 0-8 1,0 0 37 0,0 0-76-16,0 6-5 15,0 16-4-15,2 14-3 16,2 18-5-16,4 10-1 15,1 13-5-15,11 4-1 16,-3 6-3-16,-5 9 1 16,-1-5-3-16,-3-4 0 15,2-3-1-15,3-7-2 16,3-9 0-16,-6-7-1 15,-16-12 0-15,6-4 0 16,2-10-1 0,-2-12-4-1,0-8-5-15,0-2-39 16</inkml:trace>
  <inkml:trace contextRef="#ctx0" brushRef="#br0" timeOffset="100396.0318">22603 6530 135 0,'-19'0'101'0,"19"0"-12"16,2 0-7-16,10-3-4 15,11 6-39-15,6-9-9 16,10 3-7-16,5 2-6 16,3-3-5-16,-1 1-5 15,-7 10-4-15,-2-11-2 16,-12 3-1-16,-8 1 0 15,-1-5 0 1,-3 5-3-16,-1 5-6 16,-2-21-48-1</inkml:trace>
  <inkml:trace contextRef="#ctx0" brushRef="#br0" timeOffset="101059.6968">23768 6324 126 0,'-35'-37'97'0,"29"29"-12"15,0-3-12-15,-2-1-7 16,-9-16-43 0,-12 2-11-16,-2-1-7 15,-8 4-5-15,-9 12 1 16,5 7 2-16,-13 2 3 15,7 14 3-15,-1 12 1 16,13 7 2-16,-3 12 0 16,7 10-1-16,2 4-4 15,23 5-1-15,2-3-2 16,14-5 0-16,5-6-3 15,20-7-1-15,14-13-3 16,9-11-1-16,-8-13-2 16,7-18 1-1,-11-6 0-15,34-40-4 16,-53 18 6-1,-4-14-1-15,14-59-1 16,-25 64 4 0,7 0 0-1,-11 8 2-15,2 13 3 16,-6 10 3-16,0 12-1 15,-2 13 3-15,5 12 2 16,-1 14-1-16,2 9-2 16,-2 13 2-16,0 11-1 15,4 9-1-15,1-1-1 16,3 1 0-1,-4 3-2-15,-4-14-1 16,1 3-1-16,-1 35 0 16,-6-60-3-1,2-15-2-15,2-8-6 0,-2-6-6 16,0-1-11-1,0-13-21-15</inkml:trace>
  <inkml:trace contextRef="#ctx0" brushRef="#br0" timeOffset="101466.7375">24217 5623 99 0,'2'18'111'0,"-10"-18"-16"15,8 0-8-15,0 9-6 16,-2 36-29-16,2 14-20 15,0 23-6-15,-6 17-6 16,-1 17-3-16,12 8-1 16,-8 5 0-16,3 1-3 15,-4-4-1-15,4-1-3 16,0-8-1-16,0 2-3 15,2-3-1 1,-2-1-2-16,0-17 0 16,0-11-3-16,0-7-3 15,0-7 0-15,0-14-5 16,0-8 0-16,0-17-5 15,0-9-3-15,0-5-6 16,0-10-13-16</inkml:trace>
  <inkml:trace contextRef="#ctx0" brushRef="#br0" timeOffset="102082.7991">25213 6530 151 0,'-2'7'206'15,"17"-7"-116"1,8 0-8-16,22 0-41 15,7 3-12-15,12-6-9 16,4 3-9-16,0 0-3 16,-8 0-3-16,-2-5-5 15,-10 5-1-15,-9-2-5 16,-8-1-7-1,-15-3-9-15,-7 6-17 16</inkml:trace>
  <inkml:trace contextRef="#ctx0" brushRef="#br0" timeOffset="102404.8313">25306 6816 113 0,'-18'11'102'16,"18"-11"-13"-16,0 0-9 15,8 4-2-15,11 1-31 16,12-4-12-1,53 10 20 1,-36-11-34-16,-2 0-3 16,-1 0-4-16,-6 0-3 15,-2 0-3-15,-8 0-2 16,-4 0-2-16,-4-1-3 15,-7 1-7-15,-7 0-11 16,1 0-14 0</inkml:trace>
  <inkml:trace contextRef="#ctx0" brushRef="#br0" timeOffset="103122.9031">26603 6710 97 0,'20'-11'93'15,"-20"13"-10"-15,0-2-1 16,11 5-3-16,7-2-32 31,11-2-6-31,10 1-7 16,9-2-7-16,78 4 3 15,-56 7-23 1,-6-3-3-16,-6 1-2 15,-2-4-2-15,-12-5 1 16,-13 2-4-16,-7 2-3 16,-5-2-9-16,-15 1-13 15</inkml:trace>
  <inkml:trace contextRef="#ctx0" brushRef="#br0" timeOffset="103706.9615">27649 6315 108 0,'-5'15'91'15,"5"-15"-14"1,0 0-8-16,0 0-7 16,0 0-38-16,-2 14-1 15,-10 20-2-15,-7 18-2 16,7 16 2-16,-11 11 2 15,-2 6-4-15,17-3-3 16,0-3-3-16,12 4-3 16,6-7 0-1,1-4-4-15,16-16-1 16,12 3-3-16,13-17 0 15,10-3 0-15,10-21-3 16,4-7 0-16,-1-12-1 16,-7-10-1-16,-6-12-1 15,-10-5-1-15,-13-13 0 16,-12 1 0-16,-11-11 2 15,-11-2 0-15,-12-3 1 16,-3 8 1-16,-7 10 1 16,-3 10 2-1,-15 11-1-15,-3 14 3 16,-44 41 9-1,45 4-5 1,-1 6 2-16,-1 11 2 16,10-5-2-16,21-1-1 15,4 0-1-15,2 7-7 16,2-19-10-16,0-9-11 15,0-16-25-15</inkml:trace>
  <inkml:trace contextRef="#ctx0" brushRef="#br0" timeOffset="138486.4391">19310 8163 99 0,'64'5'80'0,"-52"-5"-18"15,0 1-5-15,5 4-5 16,2 3-42-16,-3 15 2 15,-3 3 5-15,-3 8 0 16,-18 8 4 0,-13 8 1-16,-6-10 3 15,-16-1-2-15,-5 0-3 16,-6-5-3-16,-4-2-2 15,9-7-6-15,5-5-4 16,13-10-2-16,7-4 1 16,7-6-2-16,5-3 1 15,5-4-1-15,12-7 0 16,11-1-1-16,26-11-1 15,5 9 0 1,9 9 0-16,4 5-1 16,-9 6 1-1,5 6 0-15,-2 13-1 16,-8 12 0-16,-9 11 1 15,-10 3-1-15,-11 6 1 16,-12 0 2-16,-10 2 2 16,-13-14 3-16,-3-2 0 15,-7-13 2-15,-10-13-1 16,3-3-2-16,-5-2-3 15,2-9-3-15,4-3-3 16,14-5-3-16,-2 3-5 16,13-2-8-16,0-1-14 15</inkml:trace>
  <inkml:trace contextRef="#ctx0" brushRef="#br0" timeOffset="139291.5196">20205 8439 97 0,'-15'-33'88'0,"15"33"-12"16,-4-12-5-1,0 1-2-15,-17-29-2 16,3 26-39 0,-18-2-4-16,1 10-3 15,-12 14-4-15,3 11-4 16,-9 5-4-16,5 12-3 15,7 4-2-15,-3 4-2 16,9 8 0-16,10 6-2 16,17-7-1-16,10 3 0 15,4-6-1-15,15-9-4 16,10-2-1-1,12-20-4-15,55-6-19 16,-45-25 8 0,-5-11-3-1,2-3-1-15,-7-9 0 16,-6-1 0-16,-12-9 6 15,0-4 2-15,-2 0 8 16,-11-2 7-16,-8 2 7 16,-4-10 8-16,-4 2 8 15,-2 2 2-15,-3-2 3 16,-3 8-1-16,-2 9-1 15,1 3-2-15,1 11-4 16,4 7 0-16,3 4-4 16,3 9-3-1,-10 2 4 1,12 6-10-16,0 25 0 15,12 9-2-15,-5 11 1 16,5 12-1-16,0 19 3 16,5 3-4-16,-5-5 2 15,7 1-1 1,6 63 3-16,-15-81-1 15,-4-3 0-15,-4-7-1 16,4-10 0-16,-12-6-1 16,6-4-3-1,0-9-4 1,0-5-6-16,0-3-10 15,2-3-14-15</inkml:trace>
  <inkml:trace contextRef="#ctx0" brushRef="#br0" timeOffset="139820.5725">20635 8406 175 0,'0'0'83'0,"0"10"-9"15,0-10-1-15,0 4-32 16,0-1-8-16,8-3-3 16,4 4-8-1,17-15-2-15,4 0-6 16,0-6-3-16,11 3-4 15,-3 9-4-15,-6-1-2 16,-4 6 0-16,-4 0-3 16,-4 0-1-16,-9 0-5 15,-5 0-10-15,-3-6-11 16</inkml:trace>
  <inkml:trace contextRef="#ctx0" brushRef="#br0" timeOffset="140580.6485">21536 8358 81 0,'4'-1'104'0,"-4"1"-18"16,0 0-6-16,0-3-7 15,0-14-29-15,0 0-14 16,-2-5-7-16,2-1-8 16,0 4-5-16,-4-1-2 15,-2-3-2-15,-9-4-1 16,-3 12-1-1,-20 7-2 1,-15 13-2 0,13 12 0-16,5 18-1 15,-6 7 1-15,0 14 0 16,18 3-1-16,6 8 1 15,11-4-1-15,16-15-3 16,5 2 0-16,8-16 2 16,-3-11-1-16,9-15 2 15,4-13 2-15,-2-9 1 16,2-18 1-16,-4-5-2 15,-6-8 1 1,-4-2-1-16,3 1 0 16,-3-9 0-16,6 6 1 15,-7 4 0-15,-5 11 2 16,-1 4-1-16,-4 13 3 15,-1 2 1-15,-3 1-1 16,0 6 2-16,2 17 1 16,11 13-2-16,-5 14 2 15,-4 4-2-15,-1 19-1 16,3 7-2-16,-2 14-1 15,2-3-1-15,1-2-1 16,1-1 0 0,-4-1 0-1,-3-7 0-15,-1-2-2 16,-2-5 0-16,-2-11 0 15,-4-8-3-15,4-7-2 16,0-16-7-16,-2 2-3 16,2-7-11-16,0-12-14 15</inkml:trace>
  <inkml:trace contextRef="#ctx0" brushRef="#br0" timeOffset="140900.6805">22173 8472 130 0,'0'32'114'0,"0"-32"-12"0,0 0-11 16,14 0-7-16,9 0-34 16,0 11-19-1,12-13-14-15,4 9-8 16,-6-7-3-16,2 0-4 15,-2-5-4-15,-2 2-3 16,-10-8-4-16,-2 11-5 16,-1-9-14-1</inkml:trace>
  <inkml:trace contextRef="#ctx0" brushRef="#br0" timeOffset="141142.7047">22259 8778 173 0,'-10'18'116'16,"10"-18"-17"-16,0 0-13 15,27 0-8-15,-4 0-48 16,4 0-17-16,10 0-6 15,4 0-7 1,-8 0-4-16,-8-7-1 16,-11 3-4-1,1 8-7-15,-5-4-12 16</inkml:trace>
  <inkml:trace contextRef="#ctx0" brushRef="#br0" timeOffset="141461.7366">22896 8673 149 0,'10'-15'109'0,"-10"15"-12"15,5-2-9-15,9-13-8 16,11 8-43-1,8 1-13-15,6 5-11 16,29-7-9 0,-47 8-13-16,-6 0-4 15,1 0-8-15,-1 0-10 16,-9 0-13-16</inkml:trace>
  <inkml:trace contextRef="#ctx0" brushRef="#br0" timeOffset="141956.7861">23349 8298 126 0,'-2'-16'104'0,"2"19"-9"16,-13 1-7-16,5 2-9 15,-2 11-35-15,-1 0-14 16,-3 14-8-16,-7 20-8 15,11-1-3-15,0-2-4 16,5 9-2-16,5 5-1 16,11-11 0-16,9 2-4 15,18-8-1-15,-3-5-3 16,19-6 0-1,6-9-3-15,4-3 0 16,2-16-1-16,-6-11-2 16,2-5 3-1,-13-4 4-15,-7-10 0 16,-7-2 4-16,-15-10 3 15,-7 1 2-15,-23-40 12 16,-7 52-7 0,-12 6-3-16,0 6 0 15,-8 0 0-15,4 16-3 16,2 3 0-16,-4 13 1 15,10 7 1 1,4 8-1-16,-14 38 6 16,31-35-8-1,6-5-1-15,10-4-8 16,-3-7-5-16,1-6-8 15,0-6-15-15</inkml:trace>
  <inkml:trace contextRef="#ctx0" brushRef="#br0" timeOffset="142982.8887">28035 8715 133 0,'21'-22'95'0,"-11"13"-10"15,9-2-9-15,14 0-8 16,4-10-42-16,2 10-7 16,-1 3-8-16,3 13-3 15,-12-4-4 1,0 16 0-16,-4 3-1 15,-19 13 2-15,-12 10-1 16,-5 5 2 0,-14-1 1-16,-4-7 1 15,-10 2 2-15,-2-9-1 16,-3-10 0-16,5 0-3 15,4-1 1-15,4-10-2 16,8-2-2-16,11-4-1 16,4-5 0-16,10-4 0 15,14-6 0-15,9 3-2 16,14-5 1-1,7 6-1-15,12 8 1 16,-15 5-1-16,-2 12-1 16,-1 14 1-16,-16 10 1 15,-5 2 1-15,-17 5 2 16,-8-4 5-16,-9-10 2 15,-13-7 0-15,-10-17 2 16,-3-3-4-16,2 2-4 16,-1-7-3-16,7-11-6 15,9 6-2-15,1-11-3 16,6 1-6-16,7-7-5 15,12-7-10 1</inkml:trace>
  <inkml:trace contextRef="#ctx0" brushRef="#br0" timeOffset="143358.9263">28920 8954 135 0,'-21'-22'101'16,"21"22"-12"-16,-4-5-7 16,-2-12-8-16,-7 2-41 15,-11 2-9 1,-1 6-9-16,2 8-6 15,-14 2-2-15,-4 10-1 16,-3 7-2-16,-5 11 0 16,7 3-1-16,15 2 1 15,-6 5-2-15,11 11 1 16,15-7-1-16,16 1 0 15,15-13-2-15,14-7-4 16,3 5-5-16,19-19-6 16,0-7-6-1,-13-13-8-15,-5 1-3 16,-5-17-4-16,-6-8-2 15,-8-5 0 1</inkml:trace>
  <inkml:trace contextRef="#ctx0" brushRef="#br0" timeOffset="143644.9549">28986 8704 78 0,'-23'-39'91'0,"23"33"-9"15,0-6-3-15,0-1 0 16,-10-2-27-16,10 2-5 16,0 7-8-16,0 2-10 15,0 4-7-15,0 9-7 16,4 14-4-16,-4 11-1 15,6 17-4-15,-4 10 0 16,3 10-2 0,3 0-1-16,0 2-2 15,-2-4 1-15,3-6-2 16,-5 7 1-16,0-13-1 15,0-9 0-15,-4-10-1 16,0-12-2-16,0-3-3 16,4 2-6-1,-4-25-5-15,4 3-10 16,-2-3-10-16</inkml:trace>
  <inkml:trace contextRef="#ctx0" brushRef="#br0" timeOffset="143947.9852">29253 8961 157 0,'2'0'119'15,"-2"0"-16"-15,0 0-10 16,10 0-7-16,17 0-41 16,4 0-18-16,10 0-10 15,-6 0-7-15,13-1-3 16,-7-2-7-16,-8 1-3 15,-14 2-4-15,0-4-6 16,-13 2-8 0,0-1-13-1</inkml:trace>
  <inkml:trace contextRef="#ctx0" brushRef="#br0" timeOffset="144526.043">30022 8743 88 0,'0'-40'110'16,"-2"35"-19"-16,2 5-6 15,-7-6-6-15,-3-11-28 16,2-7-17-16,-5 3-10 15,-1 8-5 1,-5 1-7-16,3 3-2 16,-7 13-2-16,-14 15-3 15,10 7-1-15,-4 4-1 16,10 5-2-16,5 9 0 15,8-2 0-15,5-2-1 16,18 0-2-16,-3-1 0 16,-1-8-2-1,16-8-1-15,-3-9 0 16,-3-8 0-16,6-10 1 15,-2-12 1-15,-3-7 1 16,5-7 0 0,0-7 0-16,-6-3 1 15,4-2 0-15,-7 5 3 16,1 7 0-16,-5 7 2 15,-1 3 5-15,-5 12 0 16,0 8 2-16,-4 19 1 16,-2 13-1-16,-8 12-2 15,2 10-2-15,4 11-2 16,-6 8-1-16,-2 2-2 15,1-6-2-15,3 4 0 16,0-12 0 0,4 1-1-16,-2 12-4 15,2-46-3 1,0-11-6-16,0-5-9 15,0-10-14-15</inkml:trace>
  <inkml:trace contextRef="#ctx0" brushRef="#br0" timeOffset="144814.0718">30582 8927 108 0,'4'-3'218'15,"11"3"-125"-15,5 0-7 16,9 0-34-16,8-14-22 15,9 7-13-15,-5-3-13 16,-2-1-6-16,-5 4-7 16,-12 0-5-16,-3 9-11 15,-11 0-14-15</inkml:trace>
  <inkml:trace contextRef="#ctx0" brushRef="#br0" timeOffset="145053.0957">30615 9151 110 0,'-10'21'120'0,"14"-21"-15"16,4 0-9-16,4 0-11 15,22 0-30-15,1-3-25 16,0-8-15-16,-6 5-11 16,6 6-5-16,-10-1-5 15,-5-3-6-15,-5 8-10 16,-9-9-14-16</inkml:trace>
  <inkml:trace contextRef="#ctx0" brushRef="#br0" timeOffset="145741.1645">31522 8555 128 0,'-47'31'199'16,"37"-12"-110"0,-1 17-9-16,1 15-36 15,0 1-11-15,1 10-12 16,7 2-7-16,0-2-6 15,2-8-3-15,8 13-2 16,11-13-4 0,12 2-3-16,15-17-2 15,7-10-1-15,11-7-3 16,0-13 3-16,7-12 1 15,-11-11 0-15,-11-9 3 16,-1-7 2 0,22-46 2-1,-43 36 2-15,-13 5 3 16,-7-4 0-16,-7 9 1 15,-11 7 1-15,1 8-2 16,-13 11-1-16,-10 12 0 16,0 5-1-16,-6 8 0 15,2 13 0-15,6 7-1 16,6 1 0-16,6-1-1 15,7 3-1-15,1-4-2 16,5-9-3 0,10-11-7-16,-4 10-44 15</inkml:trace>
  <inkml:trace contextRef="#ctx0" brushRef="#br0" timeOffset="149351.5255">19603 9921 173 0,'0'0'70'0,"8"0"-9"15,1 0-8-15,9 3-34 16,1 7-13-16,-1 10-1 16,3 4-3-16,-13 9 1 15,-8-3 3-15,-12 7 5 16,-11-5 2-1,-6 4 4-15,-8-4 0 16,-2-4 2-16,-5-9 0 16,-3 0-1-16,10-4-1 15,6-2 0-15,0-7-4 16,16 3-3-16,3-9-1 15,6-3-4-15,6-3 0 16,16-5-3-16,13 5-2 16,10-5 1-16,15 2-2 15,6 4 1-15,-6 2 0 16,-3 11-1-16,-5 5 1 15,-9 9-1 1,17 40 4 0,-44-29 2-1,-14 5 3-15,-2 3 1 16,-19 4 2-16,-6-11 2 15,-2-5-3-15,-10-12-1 16,5 0-2-16,1-4-4 16,8-7-5-16,0-1-5 15,7-2-3-15,5-11-9 16,15 3-12-16,-2-7-17 15</inkml:trace>
  <inkml:trace contextRef="#ctx0" brushRef="#br0" timeOffset="149797.5701">20451 10219 71 0,'14'-11'92'16,"-14"11"-17"-16,0 0-3 15,-2-6-5-15,0-4-29 16,0-4-6-16,-6-3-6 16,-9-6-6-1,-28-14 10 1,14 28-19-16,-13 6-2 15,5 12-1-15,-4 5-2 16,-1 6-3-16,-1 11-1 16,12 8-2-16,2-2-1 15,10 13-1-15,4-4-4 16,30 10-2-16,1-16-7 15,13-4-4-15,4-4-7 16,8-18-4-16,5-3-3 16,-7-6 1-1,2-27-1-15</inkml:trace>
  <inkml:trace contextRef="#ctx0" brushRef="#br0" timeOffset="150108.6012">20488 10062 75 0,'0'-60'84'0,"0"47"-16"15,0 2-5 1,-6-18-1-16,2 0-32 15,1-4 1-15,-5 8-1 16,0 10-1-16,-9-13 20 16,11 26-30-1,4 2-4-15,-2 13-3 16,12 15-2-16,1 7 0 15,-5 15-1 1,2 9-1-16,4 3-2 16,1 3-1-16,-1 12-1 15,0 1 0-15,1-10 0 16,-5 10-1-16,0-23 1 15,-2-10-3-15,-2-12-1 16,4 1-3-16,1-12-5 16,-3 0-6-16,0-13-8 15,4-3-15-15</inkml:trace>
  <inkml:trace contextRef="#ctx0" brushRef="#br0" timeOffset="150557.6461">21137 10070 116 0,'-15'-16'99'16,"15"16"-9"-16,5 0-7 15,-5 0-8-15,0 0-34 16,6 0-12 0,19 0-7-16,14 0-7 15,11-1-3-15,5-5 0 16,7 0-2-16,-4-1-4 15,-8 3-3-15,-5-3-7 16,-10 0-10-16,-12 2-12 16,-6 5-16-16</inkml:trace>
  <inkml:trace contextRef="#ctx0" brushRef="#br0" timeOffset="150861.6765">21265 10270 123 0,'0'2'97'0,"0"-2"-11"16,10 0-5-16,9 0-6 15,2-2-35-15,18-4-9 16,-2 1-4 0,7-1-5-16,1-3-6 15,-6-2-2-15,9 1-6 16,-5 0-3-1,3-1-5-15,-15 0-9 16,-6 6-11-16,-5-1-17 16</inkml:trace>
  <inkml:trace contextRef="#ctx0" brushRef="#br0" timeOffset="153924.9828">22249 9875 78 0,'0'0'93'16,"0"0"-15"0,0 0-10-16,0 0-6 15,0-5-32-15,15-3-5 16,5-3-5-16,5-7-4 15,8 4-2-15,4 0 2 16,9-5-1-16,-5 2-4 16,3 2-3-16,-5-1 0 15,2 10-3-15,-10 1-2 16,-6 2-2-16,-4 3 1 15,-7 8 1-15,-6 7-1 16,-1 9 0-16,-14 5-2 16,-1 10 0-16,-10 1-3 15,-9 2 0 1,-11-2 0-16,-44 33-1 15,45-39 4 1,1-3 1-16,1-6 2 16,8-5-1-16,7-1 2 15,7-4 0-15,5-4 0 16,-2-8 0-16,8 5 0 15,-2-6 0-15,10-2 1 16,12-5-1-16,-1-3 2 16,14-7-1-16,14-4 1 15,1 2-1 1,6 0-2-16,-7 5-1 15,0 2-2 1,1 4 0-16,-7 2 0 16,0 8-1-16,-8 9-1 15,-4 2 1-15,-2 2 0 16,-8 6 1-16,-7-1 1 15,-16 8 0-15,-2 1 0 16,-11-5 1-16,-14 10 1 16,-6 4 0-16,-5-6 1 15,-3-1 2-15,7-15 2 16,-5 1 0-16,6 3 0 15,3-10 2 1,8-4-2-16,-12-4 6 16,24 4-7-1,12-5-3-15,-3-3-2 16,3 5-1-16,4-7-3 15,0 2-4-15,-2 0-18 16,2 0 0 0,0 0-10-16,2 0-17 15</inkml:trace>
  <inkml:trace contextRef="#ctx0" brushRef="#br0" timeOffset="155655.3531">22073 11241 130 0,'-33'-61'165'15,"29"59"-99"-15,-12-4-9 16,1 0-46 0,-14 3-6-16,-8 3-1 15,-6 3 0-15,-7 8 0 16,9-3 5-16,-5 7 3 15,3 19 1-15,3 0 0 16,18 7 1-16,5-1-4 16,5 8-1-16,14 3-3 15,8-9-2-15,11-2-6 16,12-9-3-1,60-3-17 1,-37-25 3-16,-7 4-3 16,-7-26-5-16,11-7-3 15,-7-12 1-15,-11-13-1 0</inkml:trace>
  <inkml:trace contextRef="#ctx0" brushRef="#br0" timeOffset="155979.9842">22197 11005 71 0,'29'-58'84'16,"-41"45"-19"-16,2-3-4 15,-9-6 0-15,0-2-33 16,-3-4 3-16,3 6 3 15,-2 5-3-15,19 8-2 16,-8 5-2 0,8 0-5-1,8 4-4-15,-4 12-3 16,0 11-3-16,9 18-2 15,3 13-1-15,7 5-1 16,-5 9-3-16,7 3-1 16,-9 13-2-16,3-8 0 15,-5 0-2-15,-3 3 1 16,-7-11 3-16,4-26-2 15,-6-6 1-15,4-8 0 16,4-5-2-16,5-12-3 16,-11-6-5-1,10-4-8-15,-1-15-8 16,-5-3-13-16</inkml:trace>
  <inkml:trace contextRef="#ctx0" brushRef="#br0" timeOffset="156344.0206">22646 11092 121 0,'-27'7'112'15,"27"-7"-11"-15,0 0 71 16,0 0-127-1,0 0-14-15,8 0-11 16,9 0-7-16,6 0 1 16,-1 0-1-16,3 0-1 15,6-3-2-15,-6-1-2 16,4 4-4-16,-4-5-4 15,0 3-7-15,-7 2-6 16,-3 0-6-16,-9 2-13 16,-4 3-17-1</inkml:trace>
  <inkml:trace contextRef="#ctx0" brushRef="#br0" timeOffset="156632.0494">22619 11406 228 0,'-2'2'98'0,"2"-2"-10"16,0-6-7-16,8 4-33 15,7-2-16-15,10 0-14 16,12-2-4 0,4 0-6-16,0 1-2 15,3-1-3-15,-11 5-3 16,2 2-3-16,-10-2-4 15,-11 1-5-15,-3 1-9 16,-3-1-14-16</inkml:trace>
  <inkml:trace contextRef="#ctx0" brushRef="#br0" timeOffset="156989.0851">23328 10885 153 0,'-16'7'107'16,"16"-7"-16"-16,0 11-8 15,0 13-9-15,0 15-45 16,2 18-11-16,2 12-6 16,-4 0-3-16,0 11 1 15,0 6 3-15,0 0 1 16,0-15 2-16,0-8-2 15,0-2-1-15,4-7-3 16,-2-4-5 0,2-15-5-16,4 17-23 15,3-37-1 1,-3-2-14-16</inkml:trace>
  <inkml:trace contextRef="#ctx0" brushRef="#br0" timeOffset="175830.9691">28246 10378 102 0,'-41'30'97'15,"41"-30"-9"-15,0 0-3 16,0 0-5-16,0 0-33 15,0 0-7-15,0 0-11 16,6-3-7-16,12-13-5 16,5-4-5-16,19 2-2 15,-5-4-3 1,10 3-3-16,9 8-2 15,-4 7-2-15,4 13-1 16,-7 10 0 0,-12 10 1-16,-10 5 0 15,-12 5 0-15,-24 18 0 16,-9-9 0-16,-13 4 0 15,-13-3-1-15,-11-5 0 16,1-10 1-16,-4-3-1 16,19-17 1-16,-5-2 0 15,11-6 1-15,11 8-1 16,-1-12 1-16,15-7 1 15,8-1 0-15,10 0-2 16,15-8 1 0,10-8 0-16,16 7 0 15,16 7 0-15,7-6 0 16,-8 17 1-16,-6 11-1 15,-8 3-2-15,-5 14-2 16,-18 6-1-16,-14 10 1 16,-19 9 1-16,-25-10 2 15,-17-6 4 1,-5-7 2-16,-1-14 3 15,-10-7 2-15,6-7-4 16,9-1-4-16,5-7-5 16,13-3-6-1,9-6-8-15,5-7-12 16,15-1-14-16</inkml:trace>
  <inkml:trace contextRef="#ctx0" brushRef="#br0" timeOffset="176566.0426">29360 10594 97 0,'-16'-31'111'15,"16"31"-13"-15,-4-5-7 16,4 4-10-16,-9-15-29 31,1-9-20-31,-4 5-11 16,-7 2-13-16,-14-4-3 15,-2 11 0-15,-7 11-4 16,-1 9 1-16,-7 2 1 16,7 16-1-16,2 1 2 15,-1 15-2-15,11 0 2 16,13 12-2-16,5-7 0 15,15 3-1-15,11-5-1 16,7-2-2-16,11-9-1 16,11-16-3-16,3-8-2 15,3-11-2 1,-7-8-2-16,0-15-3 15,-5-5-2-15,-12-8-1 16,-1-9-2-16,-8-6-1 16,-5-1 2-16,-4-6 2 15,-6-5 3-15,2-3 3 16,-4 6 2-16,2-7 6 15,-4 7 6 1,0 3 8-16,0-29 27 16,-2 63-12-16,1 6 2 15,1 8-3 1,6 9-3-16,3 15-4 15,-5 10-3 1,2 15-4-16,8 10-2 16,-4 9 0-16,11 15-5 15,-9 5 1-15,0-9-1 16,3-2 1-16,-3 0 0 15,4-4 2-15,-6-11-1 16,1-13 0-16,-3-4 1 16,2-11-3-16,-4-2 0 15,-4-8-4-15,0-1-3 16,2-6-6-16,0-2-9 15,0-3-11-15,0-3-20 16</inkml:trace>
  <inkml:trace contextRef="#ctx0" brushRef="#br0" timeOffset="177223.1083">30088 10338 84 0,'-15'-9'101'0,"15"9"-16"15,0 0 2-15,0 0-1 16,0 0-29-1,0 0 38 1,5 0-61-16,5-8-7 16,13 2-7-16,10-2-5 15,2 0-5-15,2 2-1 16,2 0-4-16,5-5-1 15,-7 2-4-15,33 6-12 16,-43 3 0 0,-8 6-7-16,-11-4-8 15,2-4-14-15</inkml:trace>
  <inkml:trace contextRef="#ctx0" brushRef="#br0" timeOffset="177525.1385">30115 10575 146 0,'-23'2'117'0,"23"-2"72"16,0 0-107-1,2 0-39-15,10 0-14 16,9 0-11-16,8 0 0 16,6-3-3-1,7-8 0-15,38-6 2 16,-45 12-12-1,-8-2-5-15,-2 0-7 16,-8 3-6-16,-7 1-9 16,-2 1-15-16</inkml:trace>
  <inkml:trace contextRef="#ctx0" brushRef="#br0" timeOffset="178007.1867">31074 10072 142 0,'-4'4'215'15,"10"-4"-125"-15,-2 6-7 16,4 16-37-16,3 11-13 15,-3 19-13-15,-6 23-6 16,6-4-1 0,-6 10-5-1,0 4-2-15,-6 5-3 16,4-9 0-16,0-10 1 15,0-5-1-15,0-8 0 16,0-16-1-16,0-13-1 16,0-1-5-16,0 5-29 15,2-30-4 1</inkml:trace>
  <inkml:trace contextRef="#ctx0" brushRef="#br0" timeOffset="178580.244">31626 10099 130 0,'-17'0'103'0,"17"0"-14"16,0 0-10-1,0 5-5-15,-4 9-39 16,-4 12-11-16,-5 38 6 15,-1-22-18 1,2 7-4-16,-3-7 0 16,11-12 1-1,0 1-2-15,8-11 2 16,2-3 0-16,7-3 2 15,11-11-3-15,-3-11-1 16,18 8 0-16,-1-9-2 16,3-10-2-16,4 8-1 15,1 4-1-15,6-4 1 16,-3 11-1-16,-3-2 0 15,1 10 1-15,-5 14-1 16,-3 0 2-16,-8 10-2 16,-13 2 2-16,-3-12 0 15,-9 23 2-15,-10-10-2 16,-17 12 2-1,-57 18 6 1,24-45-5-16,-16-3-1 16,12-12-1-1,-4 7-6-15,8-4-4 0,13-5-9 16,-3 0-9-16,17-10-12 15,-1-4-14 1</inkml:trace>
  <inkml:trace contextRef="#ctx0" brushRef="#br0" timeOffset="179084.4917">31696 10166 99 0,'-47'11'95'15,"47"-11"-12"-15,0 0-4 16,0 0-1-1,0 0-33-15,2-5-5 16,-2 2-7-16,16 2-2 16,15-7-6-16,-2 2-4 15,19 1 0-15,5-6-3 16,1 2-3-16,-4 1-4 15,-11 8-4-15,-6-6-4 16,-6 3-8-16,-13 3-7 16,1-2-9-16,-7 2-16 15</inkml:trace>
  <inkml:trace contextRef="#ctx0" brushRef="#br0" timeOffset="180124.5957">30166 12017 88 0,'-26'-31'106'16,"26"31"-19"-16,0 0-7 15,0-4-9-15,0-7-29 16,0-13-14-16,0-2-10 15,-5-3-7-15,-9-7-1 16,-1 7 0-16,-5-1-4 16,-15 8-1-1,-5-2 1-15,-9 7 0 16,-7 12-3-16,2-1 1 15,7 20-2-15,12 3 0 16,-5 0-1-16,3 18 0 16,8 9 0-16,6 2-2 15,21 5 1-15,8-2-1 16,1 2 0-16,9-8-1 15,11-9-3 1,35 16-11-16,-33-39 3 16,0-13-5-16,2-7-2 15,-4-5-3-15,-4-12 0 31,-3-4 1-31,1-4 2 16,-9-8 6-16,-3-9 3 16,1 3 3-16,4 3 5 15,-7-12 5-15,-9 5 3 16,-1-7 2-16,3 10 6 15,0-2 5-15,0-30 25 16,0 58-18 0,-6 6 0-1,6-13 18-15,0 37-26 16,0 10-3-16,0 17-2 15,13 6-2 1,-1 13-2-16,1 7 0 16,1-1-2-16,0 6 0 15,-3 7 1-15,-1-6 2 16,-2-2-2-16,-3-4 1 15,-1-4-2-15,-2-13-1 16,2-10-2-16,-4-11-3 16,2-2-6-16,-2-8-4 15,0-1-8-15,-2-14-9 16,0-2-18-1</inkml:trace>
  <inkml:trace contextRef="#ctx0" brushRef="#br0" timeOffset="180437.627">30450 11805 169 0,'0'26'122'0,"0"-30"-13"16,2-1-11-16,10 3-6 15,13-1-45-15,6-3-18 16,14-3-12-16,-7 7-6 15,-5-1-4 1,-2 3-5-16,0-5-1 16,-9 1-3-16,-1-2-5 15,6 1-8-15,-8 3-9 16,-9-10-14-1</inkml:trace>
  <inkml:trace contextRef="#ctx0" brushRef="#br0" timeOffset="180706.6539">30543 11992 128 0,'-9'7'119'0,"9"-7"-14"16,0 0-8-1,9 0-6-15,9 0-35 16,11-3-15-16,19 1-15 16,-13 0-10-16,-2-1-4 15,-4 0-7-15,-2 0-3 16,-9 3-6-16,-3-3-7 15,-1 5-5-15,-3-12-14 16,-13 4-19-16</inkml:trace>
  <inkml:trace contextRef="#ctx0" brushRef="#br0" timeOffset="181292.7125">31502 11321 140 0,'-42'-6'103'0,"42"6"-14"16,0 0-6-16,-2 9-6 16,0 2-39-16,2 20-7 15,-4 3-6-15,-12 5-4 16,7 9-4-16,7-5 0 15,2-10-4 1,0 1-2-16,0-6-1 16,9-9-1-16,1-9 1 15,6 4-3-15,5-14 1 16,4 8-1-1,8-19-1-15,6 13-1 16,-6-16-3-16,7 6-1 16,7-6-1-16,-10 3 1 15,9 13-1-15,-3 7 0 16,1 1 0-16,-13 3 0 15,-2 6 0-15,-9 0-1 16,-1 7 1 0,-13 8 0-16,-2-3 0 15,-18 3 2-15,-3-1 1 16,-16-4 1-16,-12-7 0 15,-13-10 1-15,0-1-1 16,4-5-3-16,5-1-3 16,-1-8-5-16,9 8-4 15,8-7-11-15,2-12-9 16,8 6-16-16</inkml:trace>
  <inkml:trace contextRef="#ctx0" brushRef="#br0" timeOffset="181655.7488">31518 11439 137 0,'9'0'117'16,"-9"0"-15"-16,-2 0-10 15,2 0-4 1,24-19 1-16,5 19-59 15,17-7-5-15,10-9-1 16,1 5-4 0,-5 0-4-16,39-7 6 15,-58 16-15 1,-4 2-4-16,-6 0-3 15,-9 6-8-15,3-6-13 16,-11 0-14-16,2 2-26 16</inkml:trace>
  <inkml:trace contextRef="#ctx0" brushRef="#br0" timeOffset="193552.9384">23539 10730 123 0,'8'-40'102'15,"-2"42"-9"-15,9 1-4 16,6 8-5-16,12 7-36 16,8 29-10-1,11 15-5-15,14 15-7 16,19 15-7-16,16 15-2 15,21 1-5-15,4 10-5 16,-4-12-7-16,-8-6-8 16,-15-14-7-1,-16-14-5-15,-15-19-7 16,-17-19-9-16,-3-15-9 15</inkml:trace>
  <inkml:trace contextRef="#ctx0" brushRef="#br0" timeOffset="193853.9685">24366 10583 126 0,'-41'-6'96'16,"41"6"-12"-16,-11 3-8 15,-7 23-4-15,3 26-39 16,-8 27-5-16,-3 23-5 16,-8 19-5-16,-1 23-1 15,-8 10-4-15,2 2-3 16,-7-9-2-16,-2-13-2 15,9-15-3-15,4-15-1 16,4-17-2-16,4-14-5 16,-4-19-8-1,10-12-6 1,9-10-14-16</inkml:trace>
  <inkml:trace contextRef="#ctx0" brushRef="#br0" timeOffset="194655.0486">31388 11107 169 0,'25'17'120'16,"-19"-14"-15"-1,66 21 77-15,-7 16-139 16,13 10-15-16,21 8-10 15,9 6-8-15,-3 4-5 16,1 7-5 0,1-6-5-16,-10-11-6 15,-10-7-3-15,-10-1-2 16,-3-18-3-16,-6-7-3 15,-12-17-4-15,-4-7-11 16</inkml:trace>
  <inkml:trace contextRef="#ctx0" brushRef="#br0" timeOffset="194974.0805">32399 10828 99 0,'-37'5'109'16,"33"3"-13"-16,2 13-5 15,-5 24-7-15,-7 19-31 16,-7 18-12-16,-4 20-11 15,-4 18-9-15,-2 1-3 16,-6-7-4-16,4-4-2 16,-2-10-3-1,-25 76-2-15,29-103-11 16,15-19-5-16,-3-10-10 15,15-13-9-15,-7-14-16 16</inkml:trace>
  <inkml:trace contextRef="#ctx0" brushRef="#br0" timeOffset="195982.1813">28812 6578 137 0,'19'-7'104'0,"-19"7"-15"15,0 0-6-15,0 0-8 16,0 14-39-16,4 10-10 15,-4 15-7-15,8 6-5 16,5 8-1 0,-5 3-1-16,27 37 4 15,-22-47-8-15,-3-7-3 16,-4-11 0-1,0-11 0-15,3-5 1 16,-5 1 4 0,0-7-1-16,6-17 1 15,7-3 1-15,10-18-1 16,10-13-2-16,12-19-4 15,13-13 1-15,9-27-3 16,16-8 0-16,12-26-1 16,15-6 1-16,-3 6-1 15,-1 5 1-15,-9 9-2 16,-8 6 1-16,-16 22-1 15,-11 15 1-15,-15 19-1 16,-13 20 0 0,-7 8 0-16,-13 11-2 15,-5 0 1-15,-7 10-2 16,-4-2-5-16,4 4-6 15,4 11-9-15,-6-5-14 16</inkml:trace>
  <inkml:trace contextRef="#ctx0" brushRef="#br0" timeOffset="204510.034">30743 5684 118 0,'-29'-23'92'0,"31"23"-15"16,2 0-7-16,-2 3-7 15,11 9-37-15,10 5-1 16,6 13-1-16,-7 21-2 15,3 19 1 1,0 9-3-16,-6 7-5 16,1 8-7-16,-20-14-2 15,2-10-3 1,-4-8 1-16,2-14 1 15,-2-19 2-15,2-4-1 16,-2-23 1-16,-10-5-1 16,-7-25-3-16,9 1-4 15,-13-14 0-15,6-11-3 16,11-7 1-16,8-12 1 15,2-2 1 1,9-9 0-16,22-79 1 16,-16 91-1-16,7 11 1 15,-7 5-1-15,2 12 0 16,-7 22 0-1,15 4 1-15,-8 7 0 16,-5 23 0-16,5 17 0 16,4 13 0-16,-4 14 0 15,-7 6 0-15,11 9 0 16,-5-5 0-16,3 3 0 15,0-7 0 1,4-14 0-16,0-10-1 16,-5-11-3-16,11-1-8 15,-1-22-6-15,-1-10-12 16,4-21-12-1</inkml:trace>
  <inkml:trace contextRef="#ctx0" brushRef="#br0" timeOffset="204904.0734">31572 5752 64 0,'-2'-102'156'15,"2"79"-90"1,0-44 44-1,0 39-67-15,0 8-1 16,-2 1-5-16,-4 5-5 16,4 10-9-16,2 8-6 15,-4 16-5-15,4 5-2 16,0 14-3-16,0 11 0 15,4-2-3-15,2-3 0 16,8 0-3-16,15-7 1 16,2-2-1-16,19-8 1 15,-11-9 2 1,7-13 0-16,1-16 2 15,-5-13 0 1,3-3-2-16,-2-15 0 16,-5-10-1-16,-7-6-1 15,-13 3 1-15,-9-2 0 16,-12-11 1-16,-9 15 0 15,-44-21 5 1,-4 52-7-16,7 12 0 16,1 5-1-16,2 0-5 15,3 11-8-15,14 0-9 16,0 0-19-1</inkml:trace>
  <inkml:trace contextRef="#ctx0" brushRef="#br0" timeOffset="205457.1287">31233 6405 105 0,'-41'-20'91'16,"41"20"-13"-16,-9 0-3 15,-3 0-5-15,-11 0-34 16,-6 0-4 0,-8 9-4-16,-12 16-6 15,3 4-5-15,-4 8-3 16,11 1-5-16,4 5-3 15,10-1-3-15,21 1-1 16,8-2-1-16,7-4 0 16,11-3 2-16,5-6 1 15,17-10 1-15,5 0-1 16,5-6 0-1,60 8 0-15,-59 0-2 16,-3 7 1-16,-8-3 0 16,-13 9 2-1,-11 3 3-15,-11 1 1 16,-22 5 1-16,-12 3 1 15,-8-14-1 1,-14-8-3-16,-7 0-3 16,8-14-4-16,1-1-3 15,-1-2-5-15,11-6-5 16,2-3-10-1,13-15-10-15</inkml:trace>
  <inkml:trace contextRef="#ctx0" brushRef="#br0" timeOffset="205864.1694">31471 6459 116 0,'-17'-14'102'15,"17"14"-8"-15,0 0-9 16,-2 0-9-16,0 11-34 15,-6 12-11-15,-7 19-12 16,-1 0-6-16,3 9-2 16,1 3-1-16,6 1-1 15,6-4-1-15,4 0 0 16,6-6 1-16,9-9-3 15,8-7 0 1,12-10 0-16,-2-10-1 16,5-9 2-1,-11-12-2-15,14-15 3 16,-22-7-1-16,14-12 2 15,-22 4-1-15,-5-14-2 16,-2-1-2-16,-8-1-1 16,-8 5-2-16,-13-10-2 15,3 10-3-15,-22 13-5 16,5 10-5-1,-31-13-42-15,33 41 10 16,6 2-14-16</inkml:trace>
  <inkml:trace contextRef="#ctx0" brushRef="#br0" timeOffset="206160.199">31874 6054 155 0,'19'-23'115'16,"-19"25"-17"-16,-5 9-10 16,5 10-5-16,0 10-45 0,0 22-12 31,0 17-10-31,17 62 7 15,-9-60-15-15,7 3-2 16,-1-7 0-16,-1-4-3 16,1-5 0-1,7-8-6-15,-1-8-4 16,-3-12-7-16,-7-6-8 15,1-3-14-15</inkml:trace>
  <inkml:trace contextRef="#ctx0" brushRef="#br0" timeOffset="206685.2515">32232 6028 123 0,'-11'0'105'0,"11"0"-10"16,0 0-7-16,0 0-7 15,2 11-35 1,-2 15-13 0,6 18-12-16,3 7-6 15,-1 16-6-15,2 4-3 16,3-1-3-16,3 1 0 15,3-12-2-15,-1-3-1 16,1-13 0-16,6-6 1 16,-7-12-2-16,1-6 1 15,4-21-1 1,16-38-3-16,-18 0 0 15,-5-13 1-15,5-20-1 16,0-5 1-16,-11-5 1 16,-2 2 2-1,-2 10 1-15,3 4 1 16,-11 18 3-16,2 19 1 15,0 7 1-15,0 9 2 16,0 11 0-16,0 14 0 16,0 16-1-16,0 18-3 15,0 14-1-15,4 8-1 16,-2 3-2-16,8 4-1 31,-2-4-1-31,17 43-11 0,-25-73-4 16,2-9-6-16,0-9-12 15,3-20-13 1</inkml:trace>
  <inkml:trace contextRef="#ctx0" brushRef="#br0" timeOffset="206952.2782">32788 5537 88 0,'-13'-22'106'16,"19"22"-14"-16,-6 0-3 16,0 0-5-16,0 0-31 15,0 12-9-15,2 16-11 16,1 26-11-16,5 15-6 15,6 11-3-15,3 3-3 16,-11 0-4-16,6-2 1 16,7 4-4-1,-5-6-1-15,1-15-2 16,-1-2-5-16,-3-16-7 15,1-4-10 1,-6-14-13-16</inkml:trace>
  <inkml:trace contextRef="#ctx0" brushRef="#br0" timeOffset="207231.3061">32490 5969 161 0,'-12'-6'112'0,"12"6"-13"15,0 0-12-15,4 0-4 16,14-9-44 0,28-5-10-16,14-6-10 15,8-4-1-15,8-4-5 16,3 1-4-16,-3-5-4 15,-5-2-3-15,-11 6-2 16,-15 8-4-16,-12 5-4 16,-10 4-8-16,-9 3-10 15,-1-7-20-15</inkml:trace>
  <inkml:trace contextRef="#ctx0" brushRef="#br0" timeOffset="207435.3265">33325 6138 157 0,'-12'-1'143'15,"12"1"-24"-15,0 0-9 16,0 0-10-16,-2 0-37 15,2 0-39-15,0 0-19 16,-5 0-25-16,-1 0-29 16</inkml:trace>
  <inkml:trace contextRef="#ctx0" brushRef="#br0" timeOffset="210040.587">28422 6239 78 0,'10'23'87'0,"-10"-23"-17"15,0 0-3-15,8 0-2 16,-1 0-32-1,1-11 0-15,10-12-3 16,15-19 0-16,1-20-6 16,9-6-3-16,13-17-5 15,16-24-4-15,9-13-2 16,14-9-3-16,2-14 0 15,15 5-3-15,12 4-1 16,14 10 1 0,-3 5-3-16,168-88-1 15,-154 127 0 1,-2 10-1-16,130-31-2 15,-155 69 3 1,-15 13-1 0,-18 15 1-16,-18 3 0 15,-16-2 0-15,-7 4 0 16,-15 4 0-16,-6-3 0 15,-17-2 0-15,7 1 1 16,-5-2 2-16,3 6-2 16,-11-6 2-16,0 1-1 15,-4-1-1-15,-2 0 0 16,2 0 0-16,0-5-2 15,-4-14-1-15,-9 5-2 16,-5-6-1-16,-9-6-1 16,-6-4 0-1,-11-6 0-15,-9-9 1 16,-16 0 1-16,3 3 1 15,-8 7 1-15,-3 8 1 16,3 7 1-16,8 6 0 16,0 14 0-16,10-2 1 15,14 2-1-15,5 6 0 16,15-6 0-1,13 6 1 1,22-3-1-16,14 5 1 16,18 2 0-16,11 6 0 15,6-2 0 1,6 4 0-16,2-1 1 15,-1 12-1-15,3-2 0 16,-6 16 2-16,-16-6 0 16,-11 2 2-1,25 51 5-15,-41-38-4 16,-7-2-1-16,-1 2-1 15,-3-7-3-15,-10 5 1 16,-4-1 1-16,-4 7 0 16,-4-3 2-16,-11-2 2 15,-12 3-2-15,-8-6 2 16,-3 1-1-1,-24 35 0 1,35-47-5-16,10 3-3 16,7-6-5-16,-1-8-8 15,9-5-11-15,4-1-19 16</inkml:trace>
  <inkml:trace contextRef="#ctx0" brushRef="#br0" timeOffset="210984.6814">31144 2594 118 0,'-43'-19'97'0,"35"7"-11"16,-5 0-6-16,1-10-5 15,-13-11-39-15,-4-7-12 16,0 11-7 0,-12 4-7-16,-38 19-4 15,32 37-3-15,-3 24 1 16,13 15 0-16,6 9 0 31,4 6-1-31,12 74 1 16,32-88-2-1,-13-11-2-15,17-13 0 16,-3-10 0-16,3-24 0 15,8-9 0-15,-8-26-1 16,10-19-2-16,-9-14-1 16,-5-16-1-16,2-6 0 15,-13-7-1-15,6-1 1 16,1 4 2-16,-1 0 3 15,-10 12 2-15,4 17 4 16,-8 14 1-16,2 16 2 16,2 17 3-1,0 21 1-15,15 12 1 16,-1 23-1-16,9 9-2 15,-4 12-2-15,-1-1-4 16,3-3-3-16,0-4-3 16,-6-16-4-16,-3-9-9 15,-2-16-7-15,1-5-17 16</inkml:trace>
  <inkml:trace contextRef="#ctx0" brushRef="#br0" timeOffset="211527.7357">31126 1823 185 0,'-31'16'117'16,"31"-16"-14"-16,0 2-10 15,0 21-6-15,0 22-48 16,0 24-14-16,6 23-8 16,2 10-7-16,4 5-3 15,13 0-3 1,2 0-2-16,48 62-2 15,-42-102-2-15,-2-10-2 16,-9-20 0 0,-3-10-1-16,-2-21-1 15,-5-17-1-15,-8-12-1 16,2-7 2-16,-8-16 1 15,2-11-2 1,0-16 2-16,-4-14 2 0,4-6 0 16,0 15 2-1,0-1 0-15,2 20 1 16,6 5 1-1,50-23 2-15,-16 67 0 16,7 24 0-16,-5 16-1 16,-3 21 1-16,-10 12-1 15,-10 15 2 1,-11-7 2-16,-14-4 0 15,-6-10 1-15,-15 1-1 16,-2-12-2-16,-10-12-2 16,12-12-8-16,-2-7-7 15,0-4-10-15,6-18-16 16,7-4-17-16</inkml:trace>
  <inkml:trace contextRef="#ctx0" brushRef="#br0" timeOffset="211911.7741">31963 1682 102 0,'-46'-20'94'15,"34"20"-10"-15,-15 3-1 16,4 5-4-16,-16 11-36 15,-4 2-5-15,-3 13-8 16,19 1-8-16,7-1-9 16,9 3-3-16,3 2-2 15,29 7-1-15,-5 4-1 16,23-10 2-16,9 7-1 15,6 5 2-15,-5 1-2 16,5 3-1-16,-13-5-2 16,-3-3 1-16,-14-9 1 15,-11 1 1 1,-3-4 0-16,-20-10 1 15,-13-9-2-15,-10 0-2 16,0-6-4-16,-4-5-6 16,-11-9-8-16,17-3-7 15,2 0-14-15,11-10-16 16</inkml:trace>
  <inkml:trace contextRef="#ctx0" brushRef="#br0" timeOffset="212101.7931">32380 2178 175 0,'-2'0'123'16,"0"0"-15"-1,2 0-10-15,0 0-11 16,0 0-45-16,0 0-26 15,0 0-20-15,-2-4-28 16</inkml:trace>
  <inkml:trace contextRef="#ctx0" brushRef="#br0" timeOffset="212502.8332">32488 1402 153 0,'16'0'102'15,"-16"0"-10"-15,5 14 72 16,7 11-131-1,2 12-4-15,9 9-11 16,-6 12-6-16,3 4-6 16,3 6-1-16,2-14-2 15,-2-7-1-15,8 1-1 16,-13-17 2-1,-1 1-1-15,22-35 6 16,-27-14-4-16,15-11-2 16,-2-7 0-16,0-12-1 15,-9-1-1 1,-3-6-1-16,-5-4-2 15,2-2-5-15,-10-2-3 16,0 11-10-16,-2 10-13 16</inkml:trace>
  <inkml:trace contextRef="#ctx0" brushRef="#br0" timeOffset="213329.9159">33259 1233 105 0,'-6'-3'89'0,"2"-2"-12"16,-1-1-1-16,-3-11-5 16,-10 6-36-16,-3-6-4 15,-2 12-5 1,-4 4-10-16,5 8-3 15,-12 12-4-15,-1 10-2 16,-4 13-2-16,8 9-1 16,6 2 0-16,9 5-1 15,7-3 0-15,7 3-1 16,4-7 0-16,15-8 1 15,-5-10 0-15,5-11 1 16,12-15 0 0,16-41 2-16,-30 5-3 15,-7-12-3-15,0-7 0 16,-4-7 0-16,-8-3-2 15,4-10 2 1,0-48-1 0,-2 75 1-1,2 15 1-15,0 14 1 16,0 12-1-16,0 12-1 15,2 17 0-15,0-1 0 16,5 5-3-16,7-2-2 16,9 0-3-16,6-11-2 15,0-3-4 1,33-23-15-16,-33-10 17 15,-5-2 2-15,-1-7-1 16,-8-7 2-16,-3-9 2 16,-2-4 1-1,-3-12 0-15,-9-4 0 16,2-5 2-16,0 1 2 15,0 3 3-15,-3-5 5 16,-1 13 2-16,2 4 2 16,-10 10 3-16,-5 3 1 15,1 7 2-15,-1 15-3 16,7 2-1-1,-7 13-1 1,1 23 7-16,1 8-11 16,7 14 0-16,6 19 4 15,0 6-2-15,8 3 2 16,9-5 0-16,3 9-2 15,7-8 0 1,8-3-1-16,4-19-4 16,1-2-1-16,-7-14-3 15,-3-5-5-15,-1-12-7 16,-4-8-8-16,-2-3-15 15</inkml:trace>
  <inkml:trace contextRef="#ctx0" brushRef="#br0" timeOffset="214767.0596">31262 3809 159 0,'10'-4'107'15,"-10"4"-15"1,4 0-7-16,15 0-8 15,8-3-47-15,14 0-11 16,19-8-5-16,17-14-7 16,10 0 1-16,-3-10-1 15,-9 4-1-15,-5 0-1 16,-12 6-2-16,-17 5-4 15,-6 4-6-15,-12 11-8 16,-4 4-12-16,-9 2-17 16</inkml:trace>
  <inkml:trace contextRef="#ctx0" brushRef="#br0" timeOffset="215046.0875">31504 4068 171 0,'-33'0'115'16,"39"0"-12"-16,4 5-11 15,19-8-4-15,6-3-48 16,15-13-12-16,12 4-12 15,-4-6-5-15,2 4-7 16,-8-6-3-16,-5 3-3 16,-6 1-6-16,-12-2-5 15,-6 1-9 1,-2-4-13-16,-5-10-15 15</inkml:trace>
  <inkml:trace contextRef="#ctx0" brushRef="#br0" timeOffset="215374.1203">31704 3231 137 0,'-37'3'112'0,"37"-3"-14"15,0 0-8-15,0 11-6 16,0 29-40-16,0 21-13 16,4 20-9-1,9 16-10-15,7 9-2 16,-9 2-3-16,9 7-2 15,5 1-2-15,-4-10-1 16,-15-10-1-16,6-16 0 16,-3-8-1-16,-3-18 0 15,-2-17-1-15,0-3-4 16,-4-10-4-16,17-7-8 15,-7-3-15 1</inkml:trace>
  <inkml:trace contextRef="#ctx0" brushRef="#br0" timeOffset="216144.1973">32819 3346 135 0,'-13'0'195'16,"13"0"-108"-1,2 0-5-15,9 0-38 16,-1-6-7-16,0 6-7 15,21-5-6-15,-2-14-4 16,13 2-2-16,-7 0-7 16,6-3-1-16,-8 3-4 15,2 0-3 1,11-14-1-16,-30 25-2 15,-10-7 1-15,7 18 0 16,-5-11 0 0,-2 6 0-16,-6-5-2 15,0 7-2-15,-8 1-1 16,-6 8-3-16,-5 7-3 15,-4-1 0-15,-10 1 1 16,-14 6 1 0,3-10 3-16,-5 3 2 15,-3-1 2-15,11-7 1 16,1 4 0-16,7-4 0 15,-2-3 1-15,12 0-1 16,9-1 1-16,4-10-1 16,8 10 1-16,-7-2-2 15,5 0-2 1,2-8-5-16,6 5-7 15,-4 0-18-15</inkml:trace>
  <inkml:trace contextRef="#ctx0" brushRef="#br0" timeOffset="256707.0035">13443 13334 113 0,'-21'-2'95'0,"21"2"-10"15,0 0-5-15,0 0-4 16,0 0-38-16,0 0-3 15,0 0-8-15,0 0-7 16,0 0-2-16,0 9 1 16,0 22 0-1,0 20 1 1,0 41-1-16,0 16-1 15,-4 20-2-15,-10 148 1 16,-1-145-11 0,1 1-2-16,1-9-2 15,-1-13 0-15,-7-14-1 16,11-17-2-16,-3-20-2 15,1-11-3-15,4-8-8 16,4-15-9-16,-3-8-16 16</inkml:trace>
  <inkml:trace contextRef="#ctx0" brushRef="#br0" timeOffset="257025.0035">13782 13540 121 0,'19'0'126'15,"-19"0"-21"1,0 14-8-16,6 15-5 15,6 24-28-15,7 9-28 16,8 20-9-16,12 13-6 16,2 7-6-1,63 92 5-15,-57-98-14 16,1-9-2-1,1-10-5-15,28 38-18 16,-50-72-4 0,-3-13-14-16,-9-18-18 15</inkml:trace>
  <inkml:trace contextRef="#ctx0" brushRef="#br0" timeOffset="257325.0035">14288 13572 165 0,'-29'-28'114'16,"23"28"-16"-16,-2 5-8 16,-7 20-8-1,-1 15-45 1,-7 24-10-16,-10 16-7 15,8 16-6-15,1 10 0 16,-12 7-3-16,-7 2-3 16,-3-5-3-16,11-3-2 15,-14-16 0-15,12-7-2 16,6-20-2-1,6-10-7-15,0-3-28 16,27-48-5 0</inkml:trace>
  <inkml:trace contextRef="#ctx0" brushRef="#br0" timeOffset="257674.0035">14780 14033 123 0,'-24'-17'129'0,"24"17"-25"16,0 0-12 0,55 0 51-16,-1 0-113 15,23-2-9-15,9-1-2 16,1-6-3-1,0 3-5-15,-8 9-2 16,-5-2-5-16,-20 1-4 16,-11-2-4-16,-10 3-6 15,-10 1-5-15,-9-8-12 16,-11-1-17-16</inkml:trace>
  <inkml:trace contextRef="#ctx0" brushRef="#br0" timeOffset="258171.0035">15799 13620 169 0,'-12'-7'122'15,"12"7"-15"1,0 0-13-16,-4 14-8 15,4 20-44-15,0 15-18 16,-4 4-11-16,0 6-4 16,-9 4-2-16,-3-8-1 15,-5-7-1-15,15-9 0 16,2-8 2-16,6-14 0 15,4-13 1 1,17-4 0-16,74-40 3 16,-37 10-7-1,14-4-2-15,7-1-2 16,4 18 0-16,1 1 0 15,-3 16 0-15,2 11 0 16,0 14 2-16,-7 14-2 16,-12 12 1-16,-22 3-1 15,-24 6 0-15,-17-1 2 16,-28 3 0-16,-21-7 4 15,-8-6 1 1,-82 20 6 0,55-45-8-16,-53-4-10 15,72-18-3 1,10-7-8-1,1-2-8-15,13-14-14 16,5 1-16-16</inkml:trace>
  <inkml:trace contextRef="#ctx0" brushRef="#br0" timeOffset="258441.6028">15744 13679 198 0,'-40'-7'122'16,"45"-4"-19"-16,3 8-8 16,17 4-7-16,16-9-49 15,21 11-15-15,25-12-7 16,4 1-3-16,4 2-5 15,2-2-5-15,-12 4-6 16,-13-1-6-16,-18 0-6 16,-11 2-7-16,-14-6-11 15,-12 1-17-15</inkml:trace>
  <inkml:trace contextRef="#ctx0" brushRef="#br0" timeOffset="258777.6028">17005 13256 194 0,'8'-6'124'16,"-8"6"-15"-16,0 1-12 15,0 32-5-15,0 27-47 16,-2 35-18-16,2 29-5 16,0 19-5-1,0 9-3-15,0 156 6 16,0-158-13-16,0-7 1 15,0-19-2 1,0 65 7 0,0-120-8-16,0-14-3 15,0-14-4-15,0-12-8 16,0-9-10-1,-4-9-16-15</inkml:trace>
  <inkml:trace contextRef="#ctx0" brushRef="#br0" timeOffset="259354.6028">17863 13932 183 0,'2'0'126'16,"-4"-3"-18"-16,4-2-8 15,-2 1-6-15,20 2-43 16,11 4-19-16,19-2-8 15,12 4-6-15,14 2-2 16,-1-4-6-16,1 7-2 16,-3-3-1-16,-7-1-3 15,-10-3-2 1,-5-2 0-16,22-2-11 15,-55 4-10-15,-9-9-14 16,-9 1-27 0</inkml:trace>
  <inkml:trace contextRef="#ctx0" brushRef="#br0" timeOffset="259656.6028">17881 14223 31 0,'-18'-4'189'16,"-32"-16"-54"-16,50 20-18 16,0 0-11-16,2-3-8 15,62 9-23 1,-4 0-55-16,4 2-6 15,8 1-3 1,3 0-3-16,-5 1-5 16,-12-4-1-16,-6 6-2 15,-13-6-1-15,-10 1-2 16,-6-3-6-16,-7-4-7 15,-3-6-14-15,-3-8-19 16</inkml:trace>
  <inkml:trace contextRef="#ctx0" brushRef="#br0" timeOffset="260137.2021">19382 13492 203 0,'-25'0'127'16,"25"0"-17"-16,0 0-10 15,-2 0-11-15,2 7-50 16,0 26-16-16,0 12-10 16,0 14-4-1,0 0-1-15,0 63 2 16,0-60-7-1,0-6 2-15,0 17 8 16,0-50-6 0,0-4 1-16,8-1 1 15,11-8-2-15,8-4-1 16,18-3-1 0,11-5-2-16,10-4 0 15,17 5-3-15,8-4 0 16,-6 0 1-16,1 5-2 15,-15 0-2 1,53-12-10-16,-81 12-1 16,-10 0-6-16,-8-9-11 0,-4-4-13 31,-9-4-22-31</inkml:trace>
  <inkml:trace contextRef="#ctx0" brushRef="#br0" timeOffset="260474.2021">19992 12974 159 0,'-15'-16'120'0,"13"16"-17"16,2 16-7-1,-4 27-6 1,4 35-39-16,-2 32-15 16,-4 34-7-16,-5 16-1 15,-3 13-3-15,-15 6-2 16,4-3-2-16,2-8-3 15,1-7-3-15,3-18-2 16,3-16-3-16,3-22-3 16,3-18-2-1,0 39-7-15,10-92-11 16,0-13-18-16,2-16-30 15</inkml:trace>
  <inkml:trace contextRef="#ctx0" brushRef="#br0" timeOffset="264555.2021">14381 15749 81 0,'7'-14'88'15,"-9"14"56"-15,6 0-74 16,-4 0-25-1,8 3-4-15,11 11 0 16,1 12-4-16,5 13-4 16,0 22-5-16,2 16-7 15,4 5-4-15,4 5-6 16,-6 5-2-16,6-10-6 15,8-5-4-15,-12-8-10 16,0-15-5-16,0-12-11 16,-8-11-13-16</inkml:trace>
  <inkml:trace contextRef="#ctx0" brushRef="#br0" timeOffset="264889.2021">14956 15786 135 0,'-35'-20'109'16,"29"22"-16"-16,6-1-6 15,-4 2-5-15,4 0-44 16,-5 18-14-16,3 8-7 15,-24 5-8-15,3 14-4 16,-6 8 2 0,-4 8 0-16,-42 84 4 15,24-61-5-15,-3 0 0 16,-2 5-2-1,-4-9-1-15,4-7 0 16,7-12-2-16,14-7 0 16,-3-10-5-16,16-18-5 15,7-3-12-15,7-15-15 16</inkml:trace>
  <inkml:trace contextRef="#ctx0" brushRef="#br0" timeOffset="265206.2021">15136 16194 137 0,'0'-12'127'16,"0"15"-22"-16,6-6-12 16,13 7-5-16,20 1-33 15,15 1-31-15,16-4-6 16,4 4-4-16,3-3-7 15,1 3-3-15,-15-3-1 16,-10-3-3 0,30 3-11-16,-56-3-6 15,-15-6-11-15,-18 0-21 16</inkml:trace>
  <inkml:trace contextRef="#ctx0" brushRef="#br0" timeOffset="265730.2021">16236 15837 137 0,'-21'16'109'0,"19"-16"-18"16,-6 0-5-16,-3 12-6 16,-1 12-42-1,-7 10-14-15,5 11-5 16,-3-2-8-16,5 0-4 15,6-10 0-15,2 0-1 16,-1-7 1-16,14-9 1 16,-1-5 4-16,11-10-2 15,12-8 2-15,12-2-3 16,5-3-1-16,14-4-2 15,4 8 0-15,0 1-2 16,2 19-1-16,-10 8 0 16,-2 12-2-1,0 4-1-15,18 50 3 16,-60-39-2-16,-18 2 3 15,-16-5 3 1,-20-5 1 0,-5-8 0-16,-15-8 0 15,-4-1-1-15,0-11-2 16,2-2-4-16,10-9-3 15,-2-7-5-15,15 0-6 16,2-4-9-16,6-2-12 16,10-10-17-16</inkml:trace>
  <inkml:trace contextRef="#ctx0" brushRef="#br0" timeOffset="266115.2021">16244 15853 140 0,'-10'-12'117'0,"10"12"-14"15,0 0-10-15,0-5-6 16,10 3-36 0,17-5-15-1,124-18 21 1,31 1-37 15</inkml:trace>
  <inkml:trace contextRef="#ctx0" brushRef="#br0" timeOffset="266385.2021">17211 15975 110 0,'-29'-1'118'0,"31"-4"-14"15,5-1-9-15,-3-2-11 16,10 8-29-16,11-3-19 15,10 8-13-15,15-11-6 16,6 4-5-16,-3 2-1 16,5 0-6-16,-2 6-5 15,-19-12-6-15,1 1-10 16,-16 10-9-1</inkml:trace>
  <inkml:trace contextRef="#ctx0" brushRef="#br0" timeOffset="266623.2021">17280 16208 171 0,'6'-6'122'15,"-6"6"-15"-15,8-3-10 16,15 3-4-16,12-8-45 15,21 2-18-15,6 3-11 32,4 1-6-32,52-6-10 15,-75 13-13-15,-12 0-7 16,-4-2-9-1,-10-2-13-15</inkml:trace>
  <inkml:trace contextRef="#ctx0" brushRef="#br0" timeOffset="267295.2021">18739 15396 167 0,'-8'-2'114'0,"8"2"-16"16,0 2 69-1,0 21-132-15,0 11-13 16,-6 12-8-16,6 6-3 15,-9 3-3 1,1 4-3-16,0-1-3 16,-7 2-1-16,3-9-1 15,6-9 1-15,2-12-1 16,4-2 0-16,0-11 0 15,0 0 2-15,8-10 3 16,8 0 0 0,13-4 2-16,6-10 1 15,5 7-2-15,5-3-2 16,15 0-2-16,10 0-1 15,-1 2-5-15,-3 2-5 16,-12 2-7 0,-7-6-10-16,-14 3-10 15,-10-6-15-15</inkml:trace>
  <inkml:trace contextRef="#ctx0" brushRef="#br0" timeOffset="267592.2021">18977 15441 173 0,'-2'-13'211'15,"2"21"-122"-15,0 26-8 16,6 33-47-1,-6 10-13-15,10 24-5 16,-4 1-2 0,-12 10-4-16,10-4-2 15,-12-5 0-15,8-10-3 16,-2-8-2-16,0-20 0 15,-2-7-2-15,-2-14-2 16,-3-14-6-16,3-7-11 16,2-7-16-16</inkml:trace>
  <inkml:trace contextRef="#ctx0" brushRef="#br0" timeOffset="268385.8014">22902 15578 149 0,'-12'-24'130'15,"12"24"-14"-15,-4 0-11 16,2 0-7-16,0 0-34 15,2 1-24-15,0 33-12 16,0 14-8-16,2 19-6 16,14 12-3-16,3 2-5 15,12 1-5-15,2-6-5 16,0-5-6-1,29 33-28-15,-35-68 8 16,-11-8-6-16,3-10-11 16,-11-5-15-1</inkml:trace>
  <inkml:trace contextRef="#ctx0" brushRef="#br0" timeOffset="268688.8014">23217 15538 169 0,'-42'-4'115'16,"38"4"-12"-16,-2 3-14 15,2 9-6 1,-13 8-47-16,-28 70 7 15,14-22-30-15,-2 7 0 16,-3 10-4 0,-7-3-2-16,4-3-2 15,-5-3-1-15,1-3-2 16,2-12-2-16,10-7-3 15,2-19-3-15,8-4-6 16,9-10-9-16,-1-11-11 16,9-3-17-16</inkml:trace>
  <inkml:trace contextRef="#ctx0" brushRef="#br0" timeOffset="268985.8014">23601 16078 37 0,'-48'-27'185'16,"94"26"-60"-16,-46 1-19 15,2 0-11-15,23-2-7 16,8 2-59-16,27-7-14 16,14 7-7-16,3-4-2 15,5-5-6 1,42-3-14-16,-86 12-3 15,-9-5-11-15,-2 2-17 16</inkml:trace>
  <inkml:trace contextRef="#ctx0" brushRef="#br0" timeOffset="269505.8014">24728 15543 163 0,'-33'11'116'0,"33"-8"-19"16,-13 23-8-1,1 10-9-15,6 10-46 16,-5 4-16-16,1 4-6 16,0-9-6-16,1-5-2 15,3 1 1-15,2-6 1 16,0-7 2-16,8-12-1 15,4 1 3-15,7-11-1 16,12-7 0-16,12-7-2 16,2 0-2-16,13 0-1 15,4 4-2-15,-4-3-1 16,8 9 0-1,0 7 0-15,53 24-1 16,-67-4 1-16,-21 4 0 16,-11 6 1-1,-16 2 1 1,-8 4 1-16,-21-4 2 15,-21-7 0-15,-3 0 1 16,-18-12-1-16,3-8-2 16,6-8-2-16,4-8-5 15,11-7-6-15,-3 0-10 16,15-13-9-16,12-1-17 15</inkml:trace>
  <inkml:trace contextRef="#ctx0" brushRef="#br0" timeOffset="269794.8014">24633 15628 169 0,'14'-14'121'0,"-14"14"-14"0,0 0-13 16,2 0-5-1,15 0-44-15,20 0-14 16,10 0-11-1,5 3-7-15,53-6 2 16,-59 6-20-16,-11-3-11 16,-8 3-10-1,-6-3-19-15</inkml:trace>
  <inkml:trace contextRef="#ctx0" brushRef="#br0" timeOffset="270136.8014">25606 15679 171 0,'-12'-4'116'16,"14"4"-15"-1,8 0-13-15,5-5-5 16,16 5-46-16,12 6-14 16,11-7-10-16,14 1-3 15,4 0-4-15,-1 0-6 16,-9 0-8-16,-4-3-10 15,-19 3-16-15</inkml:trace>
  <inkml:trace contextRef="#ctx0" brushRef="#br0" timeOffset="270369.8014">25658 15952 171 0,'0'11'116'0,"4"-11"-15"15,15 0-12-15,14 5-7 16,14-1-48-16,15-1-14 16,0 2-10-1,0-3-10-15,-4-4-10 16,-6 4-13-16,-3-15-16 15</inkml:trace>
  <inkml:trace contextRef="#ctx0" brushRef="#br0" timeOffset="270641.8014">26799 15836 146 0,'23'-17'120'16,"-15"7"-17"-16,17 3-9 16,12 4-9-16,15 1-41 15,6 2-17-15,6-8-16 16,-9 8-6-1,1 0-8-15,-8-4-7 16,30-3-40 0,-36 9 2-1</inkml:trace>
  <inkml:trace contextRef="#ctx0" brushRef="#br0" timeOffset="271054.8014">27828 15378 187 0,'-2'0'115'15,"2"0"-16"-15,0 7-10 16,0 16-8-1,-10 20-51-15,0 5-15 16,-5 16-7-16,-3-4-4 16,-5 10-2-16,-2-11 2 15,2-9 0-15,13-15 2 16,6-7 1-16,0-9 2 15,6-4 0-15,4-7 1 16,6 1-1 0,19-4 2-16,17-3-1 15,10 4-2 1,0-6-1-16,84-13-1 15,-71 13-8-15,1-17-5 16,-8 8-6 0,-8-2-8-16,0-1-10 15,-11-7-14-15,-12 5-15 16</inkml:trace>
  <inkml:trace contextRef="#ctx0" brushRef="#br0" timeOffset="271377.8014">28289 15017 220 0,'0'0'97'15,"-4"0"-8"-15,0 22-5 32,0 18-34-32,-10 30-13 15,-3 15-7-15,0 30-9 16,-9 23-4-16,1 11-2 15,4-5-3-15,-4-1-3 16,-2-12-3-16,-2-10-2 16,9-12-1-16,5-15-3 15,-1-19-6-15,5-12-6 16,-3-8-12-1</inkml:trace>
  <inkml:trace contextRef="#ctx0" brushRef="#br0" timeOffset="274606.4007">15401 17692 144 0,'0'-19'110'16,"0"19"-18"-16,0 0-7 15,0 0-8-15,4 2-40 16,10 10-12-16,7 14-5 15,12 21-5 1,52 96 10-16,-34-60-16 16,-3 6-4-16,1-7-2 15,-5-6-1 1,12 45-8-1,-40-78-4-15,3-12-6 16,-11-11-9-16,9-10-13 16</inkml:trace>
  <inkml:trace contextRef="#ctx0" brushRef="#br0" timeOffset="274910.4007">15822 17554 222 0,'0'0'91'16,"-2"0"-8"0,0 4-7-16,2 7-38 15,-4 14-8-15,-17 6-10 16,-6 20-5-16,-2 5-5 15,-2 17 1-15,-2 14-2 16,-6-10-1-16,-2 13 0 16,-9-5-1-16,11-4-3 15,-9-5-2-15,9-6-1 16,2-4-2-1,8-13-5-15,-6 9-23 16,24-42-4-16</inkml:trace>
  <inkml:trace contextRef="#ctx0" brushRef="#br0" timeOffset="275366.4007">16275 17696 133 0,'-6'2'111'15,"6"-2"-11"1,0 0-8-16,4-2-5 16,12-2-34-16,11-1-13 15,0 2-9-15,17-5-6 16,3-1-4-16,9-7-7 15,8 6-4-15,-6-3-3 16,-9 2-5 0,1 5-2-16,-6 1-4 15,-18 1-4 1,3 2-4-16,-4-4-41 15,-39 6 1-15</inkml:trace>
  <inkml:trace contextRef="#ctx0" brushRef="#br0" timeOffset="275646.4007">16420 17929 165 0,'-11'-9'112'0,"11"9"-14"15,0 0-10-15,15 0-3 16,-3-5-46-16,17-6-9 16,10 5-8-16,5-5-5 15,7 6-4 1,-15 2-5-1,7-3-4-15,3 1-2 0,-15-1-4 16,-7 3-3-16,-3 3-7 16,-7 0-9-1,-1 3-14-15,-5-1-20 16</inkml:trace>
  <inkml:trace contextRef="#ctx0" brushRef="#br0" timeOffset="276656.4007">17774 17687 108 0,'12'-11'95'15,"-12"11"-11"-15,6-15 76 16,-4 4-117-16,5-5-8 16,-3-2-9-1,-2-32 6 1,-2 21-24-16,-9-4-3 15,-3 2 1-15,-2 2-3 16,-5-1 0-16,-10 2 0 16,-4 8-1-16,-6 8 0 15,-1 10 0-15,-1 10-1 16,-2 12 0-1,-36 50 2-15,48-22-1 16,4 6-1-16,9-1 0 16,13 3 0-1,14-4-2-15,7-10-1 16,13-9-2-16,0-4-2 15,10-12 0-15,-1-17-4 16,-1-12 1-16,0-4 2 16,-4-12 1-1,-2-6 1-15,0-3 1 16,0-3 2-16,-6-4 1 15,2-1 1-15,-11 2 0 16,1 3 3-16,-5 1 2 16,3 6 2-16,-5 7 4 15,-4 4 3 1,-4 4 2-16,-4 2 2 15,2 5-2-15,0 5-1 16,2 2-3-16,-2 2-2 16,0 2-4-16,0 0-2 15,0 0 2-15,5 6-1 16,9 7 3-16,-6 10 0 15,-4 16 2-15,5 12 0 16,-5 14-1-16,-10 9 0 16,-1 16 0-16,1 3-4 15,-2 0 1 1,-4-7-1-16,1-9 0 15,-5-7 1-15,1-11-1 16,3-14 0-16,1-3-1 16,3-13-1-1,6-3-1-15,-2-9-1 16,4-3 0-16,0-3 0 15,0-6-3 1,0 3-12-16,0-8-7 16,0-2-14-16,-2-7-26 15</inkml:trace>
  <inkml:trace contextRef="#ctx0" brushRef="#br0" timeOffset="277998.4007">24254 17411 142 0,'2'-6'109'15,"5"6"-13"-15,-7 0-7 16,0 0-8-16,0 6-38 15,18 11-11-15,-3 22-7 16,9 23-6-16,14 8-2 16,-5 10-2-16,4 12-5 15,2 2-3-15,-6-10-3 16,7-2-1-1,-12-12-2-15,-5-5-1 16,-4-15-4-16,6 27-12 16,-19-54-1-1,-2-2-10-15,-10-11-13 16,-3-10-16-16</inkml:trace>
  <inkml:trace contextRef="#ctx0" brushRef="#br0" timeOffset="278336.4007">24738 17402 135 0,'-19'9'101'16,"19"-9"-11"-16,-2 0-7 15,2 0-7 1,-8 20-41-16,-2 3-9 16,-3 8-8-16,-14 16-6 15,-2 10-5-15,-4 16 2 16,-10 9-2-16,0 4 0 15,-5 0-1-15,3 4-2 16,11-6-1-16,-1-8 0 16,2-11-2-16,6-14 0 15,5-9-3-15,1-12-4 16,15-9-7-1,8-8-11-15</inkml:trace>
  <inkml:trace contextRef="#ctx0" brushRef="#br0" timeOffset="278744.4007">25306 17653 251 0,'0'0'98'16,"0"0"-9"-1,0 0-6-15,13 0-40 16,1 5-6-16,21-2-12 15,11 0-5-15,8-5-3 16,4 2-3-16,-3 0-4 16,-3-1-3-16,-6 2-4 15,-3-1-1-15,-12 0-1 16,-6 0-3-16,-7-1-5 15,-3-2-7 1,-9-2-11 0,-14-1-17-16</inkml:trace>
  <inkml:trace contextRef="#ctx0" brushRef="#br0" timeOffset="279062.4007">25306 17946 135 0,'0'-12'112'15,"-8"12"-13"-15,8 0-8 16,0 6-7-16,11 0-35 15,9-3-13 1,19 0-9-16,13-4-6 16,2-1-3-16,70-9 9 15,-64 10-20 1,-6-2-2-16,-7 1-4 15,-10-9-3-15,-10 0-7 16,-8 10-8 0,-3-5-12-16,-5 2-18 15</inkml:trace>
  <inkml:trace contextRef="#ctx0" brushRef="#br0" timeOffset="279577.4007">26563 17313 171 0,'-2'0'116'15,"2"0"-14"1,-6 10-12-16,2 14-4 16,-4 21-45-16,4 30-12 15,-1 18-7-15,-9 26-3 16,8 1-2-16,2-4-5 15,6 90 9 1,-2-122-13-16,6-22 0 16,0-11-1-16,-10-15-1 15,4-12-2-15,0-8-5 16,4-8-10-16,-4-11-22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3T13:18:29.8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3795 13636 142 0,'0'-13'94'15,"0"13"-10"-15,0 0-7 16,0 0-2-16,2 0-41 16,11 2-6-16,7 27 0 15,3 6-2-15,12 10-6 16,-4 20-4-16,2 14-2 15,17 9-3-15,-7 7-3 16,11-7-2-16,0-1-3 16,-9-10-2-16,9-8-3 15,-12-14-3-15,-3-3-4 16,-8-14-8-1,-6-21-13-15</inkml:trace>
  <inkml:trace contextRef="#ctx0" brushRef="#br0" timeOffset="311">4401 13583 149 0,'10'14'106'0,"-16"-9"-14"16,-2 20-6-16,-15 16-6 15,-2 9-42 1,-4 17-12-16,-4 6-6 15,-6 12-4-15,-2 11-5 16,-1 2-2-16,-3-4-4 16,4 5 0-16,-1-4-2 15,5-8-3-15,4-7-3 16,4-18-4-16,8-15-8 15,5-25-13-15,10-5-17 16</inkml:trace>
  <inkml:trace contextRef="#ctx0" brushRef="#br0" timeOffset="733">4858 14113 175 0,'-4'0'114'0,"4"0"-20"15,0 0-9-15,0 0-8 16,2 0-47-16,18 5-13 16,9-3-1-1,15-9-5-15,10 1-1 16,12 2-1-16,6-3-4 15,-4 1-4-15,-8 3-2 16,-18-5-6 0,-3 7-6-16,-12-4-12 15,-2 0-16-15</inkml:trace>
  <inkml:trace contextRef="#ctx0" brushRef="#br0" timeOffset="1485.5993">6007 13554 108 0,'-33'29'107'0,"21"-6"-17"16,1 8-7-16,-3 11-5 15,-5 13-33-15,1-1-18 16,-1-3-8-16,1-8-4 15,-3-7-8-15,11-5-1 16,5-8 2 0,1-3 10-1,10-23-10 1,1-14 0-16,5-8-1 15,7-13-2-15,-1-15-2 16,3 13-2-16,10-2 0 16,-12 3-1-16,1 5 0 15,11 12 0-15,-6 8 0 16,0 7 0-16,2 3-1 15,10 26 1-15,-10 23 0 16,4 16 0-16,-15 24 0 16,-5 11 1-16,-3 5-1 15,-4 1 0-15,-12 5 0 16,-9-3 2-1,5-17-1-15,-7-11 2 16,-12-5 0-16,0-28-1 16,4-18-1-16,1-14-1 15,1-23 0-15,8-18-2 16,-1-16 0-1,15-5 1-15,6-13-1 16,13 0 2-16,3-2 0 16,12 8 0-16,8 10 0 15,4 13-1-15,1 18 2 16,3 18-1-1,3 18 0-15,2 15 2 16,-11 12 1-16,-2 16 1 16,-12 5 2-16,-4-6 1 15,-2-4-1-15,-9-6-1 16,-6-12-1-16,2-10-5 15,-1-10-8-15,-3-5-15 16,4-13-21-16</inkml:trace>
  <inkml:trace contextRef="#ctx0" brushRef="#br0" timeOffset="1869.5993">7045 14070 140 0,'-48'9'114'0,"48"-9"-16"16,2-1-5-16,5 1-7 15,-3-5-35-15,16 5-12 16,5-5-5-16,19-5-7 15,14-4-3-15,10 4-3 16,2 7-7 0,-8-5-5-16,0 13-5 15,-12-2-5-15,-5-3-6 16,-18 6-8-16,-2 1-8 15,-4-4-12-15,-15 0-19 16</inkml:trace>
  <inkml:trace contextRef="#ctx0" brushRef="#br0" timeOffset="2132.5993">7214 14287 149 0,'-6'16'120'0,"6"-16"-16"15,0 0-9 1,2 0-6-16,21-5-37 16,27-1-17-16,3 1-10 15,3-3-7-15,2 5-4 16,-8 0-5-16,-11 0-6 15,-4 3-2-15,-16 0-5 16,-5 0-5-16,-5-2-10 16,-1-2-15-16,-2-1-22 15</inkml:trace>
  <inkml:trace contextRef="#ctx0" brushRef="#br0" timeOffset="3078.5993">8314 13537 126 0,'0'20'101'0,"0"-17"-11"16,0 22-7-16,0 10-3 16,-6 3-38-16,-6 2-10 15,-5-6-5-15,1-3-7 16,-3-3-7-1,9-10-1-15,5-7-2 16,5 2-2-16,-2-15-1 16,2-7-2-16,0-8 0 15,7-13-2-15,9-5 1 16,9-7-2-1,14-2 1-15,-6 3 0 16,0 6 0-16,54-13 1 16,-41 41-2-1,-15 11 0-15,14 23-2 16,-10 10 1-16,-6 25 2 15,-10 12-2-15,-11 15 1 16,-16 4-1-16,-5 7 2 16,-7-2 1-16,1-6 1 15,-24-4 0-15,-7-14 1 16,3-5 0-1,1-12-3-15,-1-15-2 16,-1-10 0-16,9-8-2 16,6-7 0-16,2-20-1 15,6-11 0-15,6-14 0 16,11-9-1-16,16-15 0 15,11-5 0-15,2-3 2 16,14-4-2 0,12 2 1-16,11 12 0 15,-6 7 1-15,2 14 1 16,3 10-1-16,-7 19 1 15,-9 12 1 1,-1 16 1-16,-11 20 3 16,0 16-1-16,-7 4 3 15,-5 2-1-15,-7 10-1 16,0-13-4-16,-1-5 1 15,-3-15-3-15,-2-12-3 16,4-5-4-16,-6-7-6 16,0-18-9-1,1-16-13-15</inkml:trace>
  <inkml:trace contextRef="#ctx0" brushRef="#br0" timeOffset="3390.5993">9075 13763 133 0,'-8'39'111'15,"8"-39"-11"-15,0 15-7 16,2 16-5-16,12 6-37 15,7 10-14-15,10 13-8 16,4 6-9-16,4 13-6 16,11-3-2-16,0 1-2 15,7-1-2-15,-7-5-3 16,-9 1-2-1,-3-7-4-15,-3-16-3 16,2-13-5-16,-12-5-8 16,-9-3-6-16,1-19-13 15,-5-12-19-15</inkml:trace>
  <inkml:trace contextRef="#ctx0" brushRef="#br0" timeOffset="3661.5993">9575 13811 116 0,'-91'3'120'16,"91"-3"-17"-1,-4 13-10-15,-6 14-9 16,-9 18-30-16,-2 2-26 15,-1 9-9-15,5 6-8 16,-6 11-4-16,-8 1-1 16,-4 5-3-16,2-1 0 15,2-5-4-15,0 1-2 16,-4-15-5-16,10-2-6 15,5-13-8-15,1-13-13 16</inkml:trace>
  <inkml:trace contextRef="#ctx0" brushRef="#br0" timeOffset="4243.1986">10673 14361 71 0,'-19'-6'90'16,"15"6"-15"-16,-2 0-2 15,6 0-2-15,0 0-29 16,0 0-2-16,0 0-2 15,0 0-6-15,4 0-1 16,15-4-4 0,3 2-2-16,16-3-2 15,11-1-3-15,11 0-4 16,-6-2-5-16,0 4-3 15,43-6-10 1,-58 4-9 0,-2 1-8-16,-6-1-13 0,-8-2-16 0</inkml:trace>
  <inkml:trace contextRef="#ctx0" brushRef="#br0" timeOffset="4539.7979">11456 13845 149 0,'-6'-18'111'16,"6"18"-13"-1,0 6-6-15,2 0-10 16,-2-1-41-16,0 7-11 15,0 17-10 1,0 26-9-16,0 4-2 16,4 15-3-16,0 5-3 15,1 3-3-15,-5 4 0 0,-5-1-3 0,5-14 0 31,3-7-3-31,-1-7-2 16,-2-10-7-16,0-12-9 16,0-8-12-16</inkml:trace>
  <inkml:trace contextRef="#ctx0" brushRef="#br0" timeOffset="5014.7979">11994 13858 155 0,'-8'15'103'15,"5"-15"-14"-15,3 0-7 16,-6 17-8-16,0 13-48 15,-4 16-7-15,-3 8-7 16,-1 5-5 0,1 16-1-16,9-1-1 15,8 1 1-15,3-1 0 16,7 0 0-1,5-15 1-15,8-14-1 16,4 2 0-16,14-15 1 16,7-13 0-16,8-14 2 15,2-19 1-15,4-11 1 16,-12-8-1-16,-5-7 0 15,-14-3-1-15,-6-15 1 16,-18-5 0-16,-11-9-1 16,-17 3 1-16,-8-1-1 15,-8 12-3-15,-10 9-1 16,-3 13-2-1,-3 10-6-15,-9 7-8 16,2 16-9-16,6-6-13 16,9 1-21-16</inkml:trace>
  <inkml:trace contextRef="#ctx0" brushRef="#br0" timeOffset="20086.7979">20155 13307 118 0,'29'36'99'16,"-29"-36"-14"-16,0 17-3 15,6 34-6-15,7 25-39 16,7 15-13-16,7 6-5 15,2 2-11 1,6-6-6-16,0-8-2 16,-6-9 0-16,4-6 0 15,-6-10-1 1,-10-16-2-16,-5-10-4 15,5-3-9-15,-11-14-14 16</inkml:trace>
  <inkml:trace contextRef="#ctx0" brushRef="#br0" timeOffset="20434.7979">20521 13321 228 0,'-2'0'84'0,"2"3"-7"16,-4 22-6-16,-7 14-40 15,3 14-6-15,-13 21-3 16,-7 20-8-16,-1 9 0 16,-7 7-3-16,-3 0-2 15,2-1-3 1,0-7-1-16,0-9 0 15,10-9-5-15,-4-13-3 16,4-17-3-16,8-14-5 16,21-10-11-1,-6-21-15-15</inkml:trace>
  <inkml:trace contextRef="#ctx0" brushRef="#br0" timeOffset="20866.7979">20932 13906 153 0,'-6'-5'123'16,"6"5"-22"-16,4-2-8 15,11-1-10-15,16-8-38 16,8 4-24-16,17-4-10 16,4 0-3-16,2 3-5 15,2-3-2-15,-17 5-4 16,-5-3-6-16,-11 4-4 15,-11 8-12-15,-3-7-16 16</inkml:trace>
  <inkml:trace contextRef="#ctx0" brushRef="#br0" timeOffset="21611.3972">21931 13399 161 0,'-21'17'116'0,"7"-8"-17"16,-3 14-8-16,1 11-9 15,-3 8-45-15,-4 11-15 16,7-11-9-16,-1-7-6 15,7-5-1 1,6-10-1-16,-3-9-1 16,3-16 2-16,8-13 1 15,7-4 1-15,1-11 0 16,11-13-2-16,6-2 0 15,-2-6-1-15,12 6 0 16,9 6-4-16,-9 4 1 16,6 9-2-16,-3 17 0 15,3 16 0-15,-8 21 1 16,-4 25-1-16,-4 23 0 15,-12 18 0 1,-13 7 1-16,-12 4-1 16,-7 3 0-16,-12-2 0 15,-16-10 1 1,-5-8 0-16,-11-11 0 15,3-18 1-15,-4-12 0 16,14-16 0-16,-1-16-1 16,10-18 0-16,6-13-1 15,12-15 0-15,13-11-1 16,14-15 0-16,9-7 0 0,16-3 1 31,16 7-1-31,21-6 0 16,-1 23 0-16,3 13 1 15,-10 15 0-15,4 26 0 16,-6 9 0-16,-8 18 3 15,-9 13-1-15,-10 7 3 16,-8 3 2-16,-2-3 1 16,-11-3-1-16,-1-8 2 15,-3-8-1-15,-4-9-2 16,-2-5-3-16,-2-9 0 15,2-6-1 1,0 4-3-16,2-5-16 31,-6-9-8-31,-4 0-19 16</inkml:trace>
  <inkml:trace contextRef="#ctx0" brushRef="#br0" timeOffset="22106.3972">23047 13591 181 0,'-27'-2'117'16,"27"2"-16"-16,0 0-10 16,2 2-5-16,13 3-46 15,9 1-10-15,14-2-8 16,7-1-3-1,1-3-1-15,14-7-3 16,-3 5-5-16,-3-1-3 16,-2 0-2-16,-7 3 0 15,-9 2-8-15,-8-7-5 16,-3 5-7-16,-8 0-10 15,-13 3-19-15</inkml:trace>
  <inkml:trace contextRef="#ctx0" brushRef="#br0" timeOffset="22409.3972">23014 13916 273 0,'0'0'100'16,"0"0"-11"-16,10 0-3 16,11 4-43-16,14-1-10 15,13-2-10-15,-3-1-1 16,15 0-4-16,-2-1-2 15,-6 1-5-15,-7 1 0 16,-14 5-4-16,2-7-3 16,-8 7-2-16,-4-11-4 15,-9 5-7-15,3 0-11 16,5-14-17-1</inkml:trace>
  <inkml:trace contextRef="#ctx0" brushRef="#br0" timeOffset="23409.3972">24306 13817 190 0,'-29'-32'123'16,"33"33"-19"-16,0-1-8 0,7 0-7 15,15-6-49-15,10-3-18 16,13-1-8-1,9 10-5 1,12-4-4-16,15-7-2 16,-6 3-2-16,-5 17 0 15,-18 2-1-15,-11-11 1 16,-14 5 1-16,-8-5 2 15,-8-5 0-15,-13 2 0 16,-11 3-1-16,-3 0 1 16,-17-9-2-16,-12 1-3 15,-19 5 1-15,-8 2 0 16,3-4 1-16,3 14-2 15,7-3 1 1,3 2 0-16,9-19-3 16,20 16-3-16,-4 4-5 15,12-1-10-15,1-16-16 16</inkml:trace>
  <inkml:trace contextRef="#ctx0" brushRef="#br0" timeOffset="24042.3972">25486 13048 94 0,'-35'-37'105'15,"35"37"-17"-15,0 0-5 16,0 2-6-16,-14 13-33 15,-11 24-16-15,-6 14-7 16,0 27-8-16,0 23-6 16,6 19 0-16,6 7-3 15,3-1-1-15,12-8-1 16,12-10 1-16,4-17 4 15,22-19 3-15,23-7 2 16,-5-17-1 0,18-16-1-16,5-13-5 15,-9-10-10-15,-14-5-11 16,-7-7-16-16</inkml:trace>
  <inkml:trace contextRef="#ctx0" brushRef="#br0" timeOffset="24829.3972">25943 13337 97 0,'-6'-17'99'0,"6"17"-15"0,2-11-3 15,8-2-6-15,9-15-34 16,8-1-11-1,8-5-7 1,2 11-5-16,2-5-6 16,3 11-3-16,-3 12 1 15,-10 14-3-15,-6 19-2 16,10 20 0-16,-19 33 0 15,-1 26-2-15,-13 8 1 16,2-4-2-16,-13 2 1 16,-9-9 2-16,-3-15-1 15,-8-17 3-15,-2-14 0 16,-4-24 0-16,2-20-1 15,-1-14-2-15,3-12-1 16,9-16-3 0,3-6 0-16,17-11 0 15,6-19 0-15,10-1 0 16,9 6 0-16,6-5 0 15,14 9 0-15,9 3 0 16,-3 17-1-16,7 19 2 16,-2 10 0-16,1 23 3 15,-3 16-1-15,-11 16 1 16,1 7 0-1,-1 8 0-15,-18-2-2 16,3-5 0-16,-7-12-2 16,-5-9-2-1,1-12-5-15,-1-3-8 16,-8-15-11-16,-8-17-18 15</inkml:trace>
  <inkml:trace contextRef="#ctx0" brushRef="#br0" timeOffset="25098.3972">26685 13338 167 0,'-12'3'114'0,"6"-3"-13"15,2 2-9-15,8 6-7 16,2 13-43-16,12 20-11 15,59 67 5 1,-21-35-26 0,2 1-5-16,0 4-3 15,-9 1-4-15,7-8-4 16,-6-15-2-1,-9-3-5-15,-2-8-3 16,-10-10-5-16,-8-11-9 16,-3-15-13-16</inkml:trace>
  <inkml:trace contextRef="#ctx0" brushRef="#br0" timeOffset="25396.3972">27128 13310 126 0,'-11'-20'109'0,"1"22"-12"16,4 7-6-16,-7 5-6 15,1 5-39-15,-5 13-15 16,-3 13-8-16,-9 6-12 15,4 14-3-15,0 5-1 16,2-2-4 0,-8 5-2-16,5 0 0 0,1-6-1 15,0-10-2 1,0-10-5-1,19-9-4-15,-6-11-7 16,14-6-18-16</inkml:trace>
  <inkml:trace contextRef="#ctx0" brushRef="#br0" timeOffset="25758.3972">27584 13623 128 0,'7'2'136'16,"-7"-2"-25"-16,4-8-11 16,4 4-9-16,19 4-30 15,6-4-33-15,19 3-11 16,1-5-8-1,1 1-3-15,-6 4-2 16,-9-6-7-16,-14 4-4 16,-2 2-5-16,-9 1-8 15,-2-2-12-15,-5-12-18 16</inkml:trace>
  <inkml:trace contextRef="#ctx0" brushRef="#br0" timeOffset="26028.3972">28167 13090 169 0,'-24'0'118'0,"17"2"-17"15,7 10-11-15,0 19-7 16,5 17-42-16,-1 22-17 15,0 26-7-15,2 11-5 16,4 5-2 0,5-10-4-16,-9-9-1 15,2-11-4-15,3-9 1 16,-1-22-1-1,-6-9-5-15,2-16-6 16,-4-16-11-16,3-13-16 16</inkml:trace>
  <inkml:trace contextRef="#ctx0" brushRef="#br0" timeOffset="26426.3972">28672 13194 157 0,'-15'-6'117'0,"15"6"-14"15,2 0-11 1,-6 8-7-16,4 7-43 16,-6 15-14-16,-4 16-13 15,-1 21-4-15,11 1-4 16,-4-3-1-16,6 5-3 15,7-13-1-15,-1 1 0 16,23-6 0-16,16-8 0 16,-1-18 0-16,14-6-2 15,2-29 1-15,-4-4 1 16,0-10-1-1,-11-12 2-15,-8-7 2 16,-5-13 2 0,-20 1 1-16,-6-9 0 15,-14 1-1-15,-15 3-1 16,-5 7-3-16,-8 1-3 15,-7 13-3-15,-6 8-7 16,-32-23-36 0,50 41-2-16</inkml:trace>
  <inkml:trace contextRef="#ctx0" brushRef="#br0" timeOffset="26806.3972">29058 12746 161 0,'-6'-28'112'15,"6"28"-12"-15,11 6-10 16,11 24-4-16,13 18-46 16,21 18-10-16,10 12-8 15,1 6-9-15,1 10-3 16,-4 9-4-16,-19 4 0 15,-22 4-2-15,-17 5 4 16,-26-13 4 0,-9-15 2-16,-21-1 1 15,-6-6 0-15,-2-13-3 16,9-11-4-16,7-18-6 15,5 1-12-15,12-18-17 16,11-7-27-16</inkml:trace>
  <inkml:trace contextRef="#ctx0" brushRef="#br0" timeOffset="32930.5958">20651 14930 157 0,'-6'-12'112'0,"6"12"-13"15,4 5-9-15,8 12-5 16,5 9-45 0,10 24-11-16,6 18-8 15,10 6-9-15,-1 2-2 16,7 6-2-1,-1-6-3-15,4-4-2 16,-9-13-2-16,2-5-3 16,-18-8-5-16,-4-15-7 15,-8-7-6-15,-7-4-14 16,0-14-18-16</inkml:trace>
  <inkml:trace contextRef="#ctx0" brushRef="#br0" timeOffset="33222.5958">21015 14822 137 0,'-39'17'99'15,"37"-11"-8"-15,0 5-5 16,-5 20-10-16,-5 5-40 15,-7 21-10-15,3 13-6 16,-5 4-9-16,3 16-4 16,-5-6-1-1,2 0 0-15,-2-2-3 16,-3-2 0-16,3-13-2 15,4 0-1-15,3-16-5 16,-1-12-6-16,1-5-7 16,11-9-13-1</inkml:trace>
  <inkml:trace contextRef="#ctx0" brushRef="#br0" timeOffset="33518.5958">21627 15209 151 0,'-6'13'119'15,"6"-13"-19"-15,6-2-10 16,12 2-7 0,7 0-41-1,17-4-21-15,5-3-10 16,11 0-5-16,-4-1-6 15,2 2-5-15,-11 1-8 16,-12 0-11-16,-12 5-15 16</inkml:trace>
  <inkml:trace contextRef="#ctx0" brushRef="#br0" timeOffset="34204.5958">22406 14788 105 0,'-23'37'110'16,"23"-37"-13"-16,-4 20-9 16,0 8-8-16,2 11-32 15,2 1-20-15,-6 5-10 16,-2-14-10-16,-3-1-5 15,-5-10 2-15,5-9-2 16,14-4 1-16,-3-11 1 16,0-10 0-16,2-13-3 15,14-8 0-15,7-6-2 16,6-10 0-16,12 0 0 15,-6 14 0 1,5 3 1 0,-9 14-1-16,6 13 1 15,2 18 3-15,-6 30-1 16,-4 4 1-16,-2 20 1 15,-8 12 0-15,-9 8-1 16,-4 2-2-16,-8-3 1 16,-8 1-1-16,1-6 0 15,-11-6 0-15,-9-11 0 16,-6-8-1-16,2-16-1 15,-3-7 0-15,3-19 0 16,6-10-1-16,-1-16-1 16,17-17 0-1,5-10 0-15,23-64-4 16,5 46 2-1,9-1-1-15,7 7 0 16,5 6 2-16,-2 12 0 16,3 8 3-1,-3 10 0-15,4 20 5 0,-1 14 3 16,-9 14-1-16,2 8 2 15,-10 8 1 1,-2-2-3-16,-4 3-2 16,-3-3-2-16,-7-13-1 15,-1-7-5 1,0-6-8-16,-8-4-11 15,-4-7-15-15</inkml:trace>
  <inkml:trace contextRef="#ctx0" brushRef="#br0" timeOffset="34538.5958">23469 15002 105 0,'16'-24'120'16,"-16"24"-18"-1,0 0-8-15,19 0-6 16,10 0-31-16,-4 0-24 16,22-3-12-16,5 3-9 15,-3-9-6-15,3 6-2 16,-4 0-3-16,1 1-1 15,-16-4-1-15,-4 6-4 16,-10-5-8-16,-5 9-9 16,-5-4-17-16</inkml:trace>
  <inkml:trace contextRef="#ctx0" brushRef="#br0" timeOffset="34821.5958">23504 15268 133 0,'-25'0'125'16,"27"0"-21"-16,-2 0-11 15,15 0-8-15,7 0-36 16,24 2-25-1,6-5-13-15,1-2-3 16,7 4-5-16,2-6-2 16,-10-2-3-16,-15 3-5 15,-4 0-2-15,-12 1-6 16,2 0-8-1,-15-2-15-15</inkml:trace>
  <inkml:trace contextRef="#ctx0" brushRef="#br0" timeOffset="35597.5958">24858 14963 110 0,'-2'-11'102'0,"4"6"-14"15,-2 4-9-15,4 1-6 16,4-6-34-16,7 1-10 16,5-6-6-16,11 11-8 15,0 0-2-15,7 5-4 16,1 0-2-16,0-2-3 15,-4 7-2-15,0-5 0 16,-6 1-2-16,2-1-2 16,3-5-3-16,-6 0-5 15,-5 0-8 1,-6 0-12-16,-7-5-12 15</inkml:trace>
  <inkml:trace contextRef="#ctx0" brushRef="#br0" timeOffset="36420.5958">25763 14575 149 0,'-31'0'102'0,"31"0"-18"16,-2 8-4-16,2 8-9 15,0 16-45 1,-4 16-10-16,4-4-4 15,-2-6-7-15,-21 20 1 16,11-32-1 0,2-10 1-16,7-5 4 15,-3-7-2-15,6-7-1 16,0-16-2-16,0-4-1 15,4-16-2-15,17 4-2 16,2-4 0-16,4 3 0 16,-5-2 0-1,9 0 0-15,-6 7 0 16,8 7 1-1,-6 10-2-15,0 0 2 16,4 14 1-16,-2 14-1 16,0 21 2-16,2 13 0 15,-6 22 0-15,-5 3-1 16,-7 5 0-16,-7 4 0 15,-8 4-2-15,-4-3 1 16,-5-4 0-16,-9-9 2 16,-11-8 0-16,-4-13 1 15,-3-9 2-15,1-15-2 16,8-6 0-16,4-10-1 15,5-13-2 1,1-6 1-16,7-10-2 16,16-13 1-16,-4-2-1 15,6-12 0-15,9-5 0 16,9 0 0-16,5 0 0 15,6 4 1-15,5 1-1 16,1 11 0-16,-8 9 0 16,-2 8 0-16,-2 16-1 15,-4 3 2-15,6 6 0 16,-4 16 2-1,-9 4 1-15,3 14 1 16,10 9-1 0,-12 2 1-16,1-5-2 15,1-2 0-15,-2 2-2 16,-5-9-2-16,3-4-2 15,-5-10-5-15,5-6-5 16,-9-6-8-16,-12-9-17 16,2-7-16-16</inkml:trace>
  <inkml:trace contextRef="#ctx0" brushRef="#br0" timeOffset="36713.7944">26462 14679 133 0,'0'-14'103'15,"0"14"-8"-15,0 0-9 16,17 0-5-16,-1 0-34 16,7 24-9-16,16 11-10 15,9 13-5-15,10 0-5 16,-3 11-4-1,5-4-6-15,-4 5-2 16,6-3-4-16,-6-2-1 16,-11-7-1-16,-3-3 0 15,-5-7-1-15,-8-7-2 16,-6-7-4-16,-11-9-7 15,-2-2-6 1,-1-6-13-16,-1-7-14 16</inkml:trace>
  <inkml:trace contextRef="#ctx0" brushRef="#br0" timeOffset="37019.7944">26968 14614 102 0,'-18'-12'99'0,"18"12"-10"15,-4 4-3-15,-7 15-5 16,1 4-32-16,-9 18-9 16,-1 19-10-16,1 7-7 15,-10-1-6 1,4 4-3-1,3 3-2-15,1-6-3 16,2-1-2-16,7-8-1 16,4-13-2-16,-5-13-1 15,1-4-2-15,2-8-1 16,8-1-5-16,-7-2-22 15,5-11 0 1,0-4-18-16</inkml:trace>
  <inkml:trace contextRef="#ctx0" brushRef="#br0" timeOffset="37673.7944">27589 14872 130 0,'4'0'106'0,"0"-5"-8"15,2 5-5-15,21-3-7 16,4 4-36-16,14-1-9 16,13-11-12-16,11 11-12 15,3-4-4-15,2 2-7 16,3-5-4-1,-5 7-5-15,-8-13-4 16,-14 1-4-16,-9 10-5 16,-22-4-8-16,-5 0-9 15,-5 3-15-15</inkml:trace>
  <inkml:trace contextRef="#ctx0" brushRef="#br0" timeOffset="37963.7944">28000 14591 88 0,'-4'-5'99'0,"0"5"-15"15,4 5 0-15,0 38-5 16,4 12-32-1,2 11-10-15,2 1-6 16,3 17-11-16,-1 1-7 16,7-8-5-16,-5-5-2 15,-4-10-3-15,-6-10 0 16,4-10-3-16,-1-14-1 15,-3-3-6-15,-2-11-7 16,0-11-13-16,0-8-15 16</inkml:trace>
  <inkml:trace contextRef="#ctx0" brushRef="#br0" timeOffset="38290.7944">28509 14529 105 0,'12'8'103'0,"-12"-5"-10"15,4 18-6-15,2 10-6 16,5 18-34-1,-1 20-12-15,6 3-6 16,1 10-12-16,10 1-4 16,-13 1-1-16,-7-6-2 15,9-1-2-15,-10-12-1 16,-2-13-2-1,-6-8-1-15,2-19-2 16,2-5-4-16,0-4-6 16,-2-11-11-16,0-10-14 15</inkml:trace>
  <inkml:trace contextRef="#ctx0" brushRef="#br0" timeOffset="38738.7944">29091 14475 113 0,'-2'-10'104'16,"2"10"-15"-16,0 0-5 15,0 0-5-15,0 22-35 16,0 11-11-1,0 16-7-15,0 18-8 16,-2 1-4-16,2 0-3 16,0 1-2-16,0 3 1 15,0 0-3-15,7-12 0 16,3-2 0-16,13-7-1 15,10-9-1-15,12-10-2 16,15-13 0-16,2-10-3 16,-4-14 1-16,8-12-1 15,-10-15 0 1,-13-7 1-16,-5-11 1 15,-7-18 2-15,-17-3 1 16,1-8 3-16,-11-2-1 16,-11 2 1-16,-11 8-1 15,-7 4-1-15,-12 14 0 16,-9 15-4-16,-9 10-4 15,-7 15-11-15,-5 13-9 16,-1 11-19-16</inkml:trace>
  <inkml:trace contextRef="#ctx0" brushRef="#br0" timeOffset="353663.7909">3469 5941 146 0,'-11'-7'105'15,"11"7"65"-15,5 0-91 16,-1 0-42 0,4 12-13-16,13 5-3 15,3 19-6-15,14 16-2 16,5 17-5-16,5 13-1 15,7 6-2-15,1 0 0 16,4-2-2-16,6-3-3 16,5-13-2-16,-22-9-6 15,-5-10-4-15,-7-11-8 16,-10-9-11-1,0-11-15-15</inkml:trace>
  <inkml:trace contextRef="#ctx0" brushRef="#br0" timeOffset="353970.7909">3861 5744 97 0,'-37'-10'90'0,"37"6"-16"15,0 12-4-15,-2 5-2 16,0 11-33-16,2 14-4 16,-4 11-4-16,-4 24-2 15,-5 11-3 1,5 15-6-16,-19 107 9 15,4-94-18-15,5-5-2 16,-3-5-2 0,3-12-2-16,-1-12-4 15,5-16-6-15,1-2-7 16,3-24-14-1</inkml:trace>
  <inkml:trace contextRef="#ctx0" brushRef="#br0" timeOffset="354353.7909">4684 6095 133 0,'-18'12'102'0,"18"-12"-16"16,0 0-7-16,8 0-1 16,15 2-37-16,14-5-11 15,10-5-3 1,5 5-5-16,10-7-5 15,-2 4-7-15,-4 5-3 16,4-4-5-16,-13 4-4 16,-14 1-8-16,-6 1-7 15,-10 1-13 1,1-2-18-16</inkml:trace>
  <inkml:trace contextRef="#ctx0" brushRef="#br0" timeOffset="354602.7909">4814 6411 155 0,'0'-2'103'0,"0"2"-10"15,0 0-6-15,19-4-3 16,14 4-44-1,8-5-6-15,59-3 13 16,-51 4-37 0,3 4-2-1,-15-3-5-15,-4 6-5 16,-2-6-7-16,-8-4-8 15,-4 7-16-15</inkml:trace>
  <inkml:trace contextRef="#ctx0" brushRef="#br0" timeOffset="354959.7909">6009 5822 140 0,'-35'-6'121'16,"35"6"-20"-16,0 0-13 15,0 0-7-15,0 15-34 16,2 30-23-16,6 16-8 15,1 16 0-15,1 16-3 16,5 9 0-16,-5 4-1 16,-6-5-4-16,4-8-1 15,1-11-1 1,-7-9-3-16,2-16-1 15,-4-12-6-15,-2-14-7 16,2-9-8-16,2-16-16 16,-2-18-18-1</inkml:trace>
  <inkml:trace contextRef="#ctx0" brushRef="#br0" timeOffset="355354.7909">6476 5831 133 0,'-6'-9'105'0,"4"12"-11"15,2-3-7-15,0 8-6 16,-6 12-39 0,0 61 9-16,-7-18-36 15,7 15-5 1,8 10-1-16,4-7 1 15,11-1-1-15,43 75 8 16,-12-91-11 0,7-11 0-16,5-13-1 15,2-12-1 1,0-17 0-16,-2-16 2 15,0-17 0-15,-10-18 0 16,-5-11-1-16,-5-14 1 16,-16-4-1-16,-19-7-1 15,-14-4-1-15,-9 7 0 16,-7 3-1-1,-14 11 0-15,-5 8-2 16,-5 17-6-16,-1 5-7 16,-6 7-10-16,9 11-14 15,-3 9-23-15</inkml:trace>
  <inkml:trace contextRef="#ctx0" brushRef="#br0" timeOffset="356043.7909">4136 8014 146 0,'17'11'109'0,"-17"-11"-10"16,0 0-7-16,0 0-6 15,0 0-41-15,2 0-9 16,6 12-7-16,15 10-7 15,18 23-3-15,7 19-1 16,10 18-2-16,-4 11-3 16,59 111 0-1,-61-110-9 1,-9-1-4-16,21 38-16 15,-41-84-2 1,-4-10-10-16,-7-17-14 16,-8-11-18-16</inkml:trace>
  <inkml:trace contextRef="#ctx0" brushRef="#br0" timeOffset="356344.7909">4717 7924 113 0,'-39'-14'102'15,"39"14"-12"-15,0 0-4 16,-10 5-5-16,-1 15-31 16,3 17-12-16,-11 10-5 15,-3 16-5-15,-7 18-6 16,4 15-1-16,-10-1-4 15,2 12-1-15,-2 1-5 16,4-1-3-16,-2-12-2 16,-5-12-3-16,16-3-1 15,-3-22-3-15,8-3-4 16,3-15-7-1,-1-11-5-15,11-11-11 16,-6-17-17-16</inkml:trace>
  <inkml:trace contextRef="#ctx0" brushRef="#br0" timeOffset="356657.7909">5075 8397 37 0,'16'9'183'16,"-24"-46"-61"-1,12 37 76-15,19 0-110 16,10 0-55-1,25 0-13-15,76-11 14 16,-70 7-21 0,-6-3-3-16,-6 3-2 15,-15 2-3-15,-10 1-1 16,-8 2-3-16,-7-2-9 15,-6 2-10-15,-2 4-16 16,-1-5-24-16</inkml:trace>
  <inkml:trace contextRef="#ctx0" brushRef="#br0" timeOffset="356913.7909">5197 8685 142 0,'-23'24'118'0,"25"-26"-21"16,9-7-6-16,18 3-3 16,26-7-36-16,7-1-21 15,11 0-5-15,-3 4-7 16,-10 3-6-1,-4 3-5-15,33-10-1 16,-63 9-7-16,-13 5-7 16,-1 0-10-1,1 2-17-15</inkml:trace>
  <inkml:trace contextRef="#ctx0" brushRef="#br0" timeOffset="357242.7909">6264 8357 155 0,'-19'0'128'16,"19"0"-22"0,6 0-13-16,13-5-3 15,18 4-36-15,13-7-26 16,10-1-7-16,14-1-5 15,-10 6-5-15,-8-4-5 16,-7 2-5-16,-3-2-1 16,-13 5-3-16,-6-7-6 15,-9 10-10-15,-7-6-12 16,-3 2-23-16</inkml:trace>
  <inkml:trace contextRef="#ctx0" brushRef="#br0" timeOffset="357505.7909">6993 7879 163 0,'-12'-4'126'16,"12"4"-19"-16,0 0-13 0,0 12-6 15,0 19-39 1,2 26-23-16,-2 12-7 15,6 14-3-15,9 17 0 16,1 2-5-16,-3-1 0 16,-3-1-4-16,2-11-2 15,-6-10-2 1,1-11-5-16,3-17-7 15,-4-17-10-15,-6-10-15 16,9-20-23-16</inkml:trace>
  <inkml:trace contextRef="#ctx0" brushRef="#br0" timeOffset="357926.7909">7452 7997 179 0,'-18'-22'122'15,"18"22"-19"-15,0 0-11 16,0 0-8-16,0 0-47 15,0 10-20-15,0 14-7 16,-5 21-4 0,-1 17-1-16,-8 84 4 31,3-68-6-31,9 10 0 15,2-13-1-15,7-6-2 16,17-14 0-16,9-9 0 16,15-10-1-16,2-15 1 15,12-13-1-15,4-14 1 16,-8-13 0-16,-5-10 2 15,-7-22 1-15,-7-11 2 16,5-79 12 0,-40 69-8-1,-17 3 0-15,-1 0 0 16,-7 7-3-16,-12 16-3 15,-4 10-1-15,-2 4-5 16,-7 10-5-16,-3 8-11 16,7 3-10-16,1-1-17 15</inkml:trace>
  <inkml:trace contextRef="#ctx0" brushRef="#br0" timeOffset="358193.7909">8447 8636 173 0,'-31'5'145'16,"31"-5"-25"-16,2 0-16 16,-2 0-11-16,4 0-41 15,2 0-45-15,-6 0-18 16,-4 0-16-16,4 0-23 15</inkml:trace>
  <inkml:trace contextRef="#ctx0" brushRef="#br0" timeOffset="358842.7909">9335 7969 126 0,'-22'-34'118'16,"11"20"-17"-16,-3-6-12 15,-5 1-8-15,-10-4-34 16,-8 1-24-16,-2 10-9 15,-3 4-3 1,-3 5-2-16,-5 14 2 16,7 11 2-16,2 6 0 15,10 9-1-15,10 11-1 16,11-6-3-16,10 10-1 15,12 4-2-15,11-9-1 16,16-2-2-16,17 9 0 16,18-9 0-16,13 8 0 15,-4-1-1-15,-1 6 0 16,-1 2 0-16,-21 8-2 15,-4-4 1 1,-19-4-1-16,-4 58 3 16,-41-70 1-1,-27-12 3 1,-5-11 1-16,-15-17 0 15,-7-8 0-15,-2-14-1 16,16-8-1-16,-4-14-3 16,11-9 1-16,14-15 1 15,8-4-1-15,13-12 2 16,15-9 0-16,9-3 0 15,21-4 0 1,90-83 5 0,-72 102-5-16,49-46-2 15,-71 83-2 1,-10 5-2-16,-4 11-2 15,-5 4-6-15,-4 6-7 16,-3 0-15-16,3 3-21 16</inkml:trace>
  <inkml:trace contextRef="#ctx0" brushRef="#br0" timeOffset="380569.7909">25195 5372 102 0,'18'2'92'0,"-18"-2"-9"16,-2 0 0-16,2 0-1 16,0 0-34-16,2 0-1 15,3 3-5-15,11 11-7 16,5 25-7-16,16 24-5 15,11 24-5 1,3 20-3-16,9 3-7 16,8 3-4-16,-1 4-3 15,-1-14-4-15,-4-3-3 16,-4-17-4-16,-7-14-7 15,-7-17-8 1,-7-16-9-16,-4-13-14 16</inkml:trace>
  <inkml:trace contextRef="#ctx0" brushRef="#br0" timeOffset="380869.3908">25906 5245 128 0,'-15'-18'97'0,"5"11"-9"15,6 4-6-15,-4 6-6 16,-15 21-38 0,-4 17-6-16,-8 40-5 15,-6 7-7-15,-7 15-5 0,5 12-2 16,-5 2-3-1,3 6-2-15,-5 4-4 16,2-12-2 0,3-7 0-16,4-4-1 15,3-23-3-15,7-12-2 16,5-11-7-16,7-19-7 15,5-21-13-15,3-12-18 16</inkml:trace>
  <inkml:trace contextRef="#ctx0" brushRef="#br0" timeOffset="381137.3908">26042 5861 189 0,'15'-28'111'16,"-13"28"-15"-16,17-8-7 16,20 3-5-16,21-6-54 15,22-1-10-15,-3 4-5 16,0-6-9-16,-1 7-7 15,-14 0-4-15,-6 0-10 32,-10 4-13-32,-19-2-17 15</inkml:trace>
  <inkml:trace contextRef="#ctx0" brushRef="#br0" timeOffset="381362.3908">26313 6135 140 0,'-29'2'117'0,"33"-4"-18"16,-2-1-8-16,3 8-7 16,17 4-33-16,13-12-22 15,9 1-10-15,-3 2-5 16,15 0-6-16,-15 0-4 15,-5-6-6 1,-10 6-8-16,5-11-10 16,-8 7-15-16</inkml:trace>
  <inkml:trace contextRef="#ctx0" brushRef="#br0" timeOffset="381904.3908">27260 5591 171 0,'-25'9'110'0,"21"-9"-12"16,4 0-14-16,-2 9-6 15,0 15-49 1,-4 15-11-16,-9 5-8 16,1 3-2-16,8-1-1 15,-3-5-3-15,7-2-1 16,-6-8 1-16,14-5 1 15,-6-12 3-15,2-5 1 16,9-3 1-16,11-6 2 16,11-7-4-16,13-7 1 15,10-5-3-15,8 2-2 16,6-2-1-16,11 5 0 15,-1 13-2 1,-1 1 0 0,-1 11 0-16,-16 10-1 15,-4 4 0-15,-14 9 0 16,-15 11 0-16,-13 7 1 15,-12-4 2-15,-16 3 1 16,-13-5 2-16,-14-5 0 16,-89 28 3-1,57-33-6-15,1-16-1 16,2-3-5-16,10-4-5 15,8-3-7-15,5-8-9 16,6-11-14-16,14-8-19 16</inkml:trace>
  <inkml:trace contextRef="#ctx0" brushRef="#br0" timeOffset="382169.3908">27330 5572 110 0,'-8'0'122'0,"8"0"-20"16,0 0-8-16,0 0-10 15,10 0-28-15,21 0-25 16,25-9-6-16,21 1-8 15,5-4-5-15,-1 1-1 16,0 6-6-16,-9-10-8 16,-20 13-8-1,-11 2-9-15,-18-4-13 16,-15 10-17-16</inkml:trace>
  <inkml:trace contextRef="#ctx0" brushRef="#br0" timeOffset="382648.3908">25966 7205 185 0,'8'-22'119'0,"-8"27"-15"16,6 7-7-16,17 19-6 15,10 23-47-15,9 16-12 16,17 22-11-16,6 5-6 15,3 0-7 1,-4-1-2-16,-8-8-5 16,-5-3-5-16,3-9-4 15,-17-18-5-15,-6-4-7 16,-8-12-8-16,-13-11-14 15</inkml:trace>
  <inkml:trace contextRef="#ctx0" brushRef="#br0" timeOffset="382935.5906">26714 7174 179 0,'-27'1'122'0,"13"-1"-15"15,-3 2-8 1,7 4-10-16,-19 13-47 15,-2 29-16-15,4 5-10 16,-2 10-8-16,-8 12-2 16,2 16 0-16,2 0-2 15,0 6-1-15,-4-8-1 16,6 3-1-16,-3-10 0 15,1-15-4-15,2-5-3 16,4-11-5-16,9-12-8 16,3-16-9-16,3-15-17 15</inkml:trace>
  <inkml:trace contextRef="#ctx0" brushRef="#br0" timeOffset="383186.5906">26940 7561 31 0,'22'-4'189'16,"-3"19"-60"-16,-15-15-18 15,23 0-7-15,12 0-11 16,17 0-56-16,18-1-19 15,-5-4-6-15,3 2-11 16,-14-3-4-16,-9-2-5 16,-1 2-5-1,-11-5-9-15</inkml:trace>
  <inkml:trace contextRef="#ctx0" brushRef="#br0" timeOffset="383424.5906">27155 7780 194 0,'-13'22'124'0,"13"-22"-18"15,0 0-9-15,6 0-8 16,15 4-49-16,22-8-16 15,77-18 5 1,-62 13-20 0,-6-2-1-16,22-11-9 15,-51 21-10 1,-6-4-12-16,-5-3-15 15</inkml:trace>
  <inkml:trace contextRef="#ctx0" brushRef="#br0" timeOffset="383734.5906">27973 7544 165 0,'2'10'119'0,"-2"-10"-15"15,4-3-14-15,9 3-5 16,16 0-41-16,16-7-16 15,15 1-10-15,6-5-5 16,13-6-3-16,3 5-6 16,-11-7-8-16,-7 4-5 15,-15-4-9-15,-7 13-7 16,-11-11-16-16</inkml:trace>
  <inkml:trace contextRef="#ctx0" brushRef="#br0" timeOffset="384351.5906">29228 7189 157 0,'12'-43'110'0,"-16"37"-11"15,-4 1-11 1,2-3-6-16,-11-6-46 16,-8-4-12-16,-8-1-11 15,-8 8-7-15,4 5-4 16,-67 19-3-1,53 21 0-15,1 14 1 16,7 9 1 0,-1 5 2-16,9-3 0 15,17-2 1-15,20-5 2 16,-2 0-1-16,16-11-1 15,11-4 0-15,16-9-1 16,-1-14 0-16,-1-11-1 16,0-14 1-16,7-6-2 15,-9-11 0-15,-6-11 0 16,-6-9 0-16,-4-9 0 15,2-12 0-15,-5 6-1 16,1 6 2 0,0 5 0-16,-1 14 0 15,-3 8 2-15,-5 13 2 16,1 16 0-16,-1 13 4 15,7 24-1 1,-7 15 0-16,1 17 2 16,3 0-1-16,-12 24 1 15,2 1-1-15,-8 6-2 16,0 6 0-16,0-9-1 15,-4-1-3-15,-2-7-1 16,0-2-4 0,-7 28-15-1,7-61-4-15,0-16-16 16,-3-24-23-16</inkml:trace>
  <inkml:trace contextRef="#ctx0" brushRef="#br0" timeOffset="390714.1905">10718 16200 88 0,'25'-8'95'16,"-25"8"-14"-16,0 0 0 15,0 0-5-15,0 0-29 16,2 0-6-16,9 5-7 15,9 23-8-15,9 31-5 16,13 35-5-16,7 29-2 16,7 17-4-16,2 13-2 15,-7-7-3-15,3-4-2 16,-6-10-2-16,3-16-5 15,-15-13-4-15,-14-21-7 16,-3-19-9-16,-7-18-18 16</inkml:trace>
  <inkml:trace contextRef="#ctx0" brushRef="#br0" timeOffset="391001.1905">11535 16194 126 0,'-50'45'249'16,"32"1"-170"-1,-1 24-42-15,-16 16-5 16,-8 16-3-16,1 14-6 15,-10 5-11-15,1 0-4 16,-7-2-1 0,-2-4-3-16,12-11-2 15,-1-9-1-15,10-18-1 16,5-13-6-16,8-16-10 15,7-16-14-15</inkml:trace>
  <inkml:trace contextRef="#ctx0" brushRef="#br0" timeOffset="391446.1905">11808 16630 153 0,'0'4'124'0,"-2"-4"-19"16,2 0-8-16,10 0-4 15,23-3-39-15,23 2-21 16,10-1-12-1,15-1-4 1,-1 3-9-16,-14 6-9 16,-10 4-5-16,-12-6-9 15,-15-4-7-15,-7 3-12 16,-11 0-17-16</inkml:trace>
  <inkml:trace contextRef="#ctx0" brushRef="#br0" timeOffset="391832.1905">11928 17002 189 0,'-19'11'117'15,"19"-15"-17"-15,6-3-8 16,21 7-4-16,12-3-50 16,15-4-15-16,8 7-4 15,2 5-6-15,-2 7-5 16,4-5-1-16,-4 7-3 15,-14-3 1 1,-7-2 1-16,3 0 0 16,-13-3 1-16,-19-1 1 15,-4-2-2-15,-1 8 0 16,5-6 0-1,0-4-2-15,-1-4-3 16,-17 5-9 0,6-2-6-16,0 0-8 15,6 0-12-15,-6-5-23 16</inkml:trace>
  <inkml:trace contextRef="#ctx0" brushRef="#br0" timeOffset="393193.1905">13734 16492 118 0,'-10'24'92'0,"10"-24"-16"16,-2 0-4-16,2 0-2 15,0 0-43-15,0 21-6 16,0 20-3-16,-6 26-5 15,-7 1-6-15,11-4-1 16,-12 0 0-16,8-7-1 16,-3-3 2-16,5-9-3 15,2-15 2 1,19 2 2-16,12-15 3 15,0 0 2-15,16-9 1 16,17-13 2-16,10-1-2 16,5-2-2-16,1 2-5 15,-5-6-3-15,-3 1-4 16,-14 8-6-16,-11-3-9 15,-7 3-7-15,-18 6-14 16</inkml:trace>
  <inkml:trace contextRef="#ctx0" brushRef="#br0" timeOffset="393574.1905">14249 16039 121 0,'-27'23'96'0,"27"-23"-13"15,0 14-3-15,0 33-1 16,0 32-38-16,0 34-9 16,0 28-5-16,0 31-8 15,0-4-10-15,0-1-3 16,0-1-3-16,0-10 0 15,0 113 2 1,-2-150-4 0,2-24-1-16,-2-10 1 15,2-28-1-15,0-12-4 16,0-17-7-16,0-9-9 15,0-19-18 1</inkml:trace>
  <inkml:trace contextRef="#ctx0" brushRef="#br0" timeOffset="395297.1905">3105 16563 227 0,'0'0'170'15,"27"68"-48"1,64 106-64 0,47 58-27-1,21 10-22 16,52 54-21-15,-157-224-5 0,-13-20-12-16,-18-13-15 15</inkml:trace>
  <inkml:trace contextRef="#ctx0" brushRef="#br0" timeOffset="395576.1905">3758 16547 149 0,'-29'-3'98'0,"23"3"-14"16,-6 11-2 0,1 11-7-1,-3 17-43-15,-3 15-9 16,-20 113 9-1,14-70-26-15,1 2-2 16,3-2-2-16,-8 4 0 16,0-8-2-16,-2 3-2 15,4-13-2-15,-8-11-6 16,-31 40-35-1</inkml:trace>
  <inkml:trace contextRef="#ctx0" brushRef="#br0" timeOffset="395870.7904">4143 17120 173 0,'-21'0'125'0,"27"0"-23"15,5-7-11-15,1 4-6 16,23-11-42-16,19-4-21 15,14 1-6-15,11-3-3 0,1-5-5 16,-5 14-6 0,-11 5-6-16,-9-2-8 15,-5 2-9-15,-13 3-14 16,-6 1-19-1</inkml:trace>
  <inkml:trace contextRef="#ctx0" brushRef="#br0" timeOffset="396127.7904">4494 17293 155 0,'-4'10'114'0,"4"-10"-19"16,0 0-8-16,4 0-6 15,15-4-39-15,20 0-15 16,60-1 6 15,-45 4-24-31,-4-4-4 16,-5 0-5-16,-4 4-6 15,-12-4-7-15,2 2-10 16,-2-9-18-16</inkml:trace>
  <inkml:trace contextRef="#ctx0" brushRef="#br0" timeOffset="396731.7904">5887 16509 128 0,'-20'-47'102'16,"7"32"-9"-16,-9 2-5 15,1-4-5-15,-14-1-38 16,-11 2-12-16,-1 5-9 15,1 8-9-15,1 9-6 16,5 5-3-16,5 9 0 16,8 7-3-1,5 10 0-15,3 8 0 16,25 15-1-16,15-1 2 15,12 16 0-15,13-6 0 16,16 1-2 0,4-3 0-16,10 0 0 15,-1 9-2-15,-5-7-2 16,-10 6-1-16,-17-1-2 15,-16-1-1-15,-14-2 0 16,-16-12 1-16,-15-1 4 16,-19-17 2-16,-11-13 2 15,-12-18 0-15,0-17 1 16,0-13-1-16,4-11 0 15,9-18 0-15,10-12 2 16,14-24 3 0,19 1 2-16,14-21 5 15,9 4-1-15,12-6 2 16,12 5-5-16,9 10-2 15,6 5-3-15,-2 13-3 16,-11 7-2-16,-6 16-1 16,-6 11-1-1,-6 14-4-15,-8 4-5 16,-9 6-11-16,1-2-17 15</inkml:trace>
  <inkml:trace contextRef="#ctx0" brushRef="#br0" timeOffset="478034.3903">6704 16828 123 0,'-13'0'115'0,"13"0"-22"16,0 0-10-16,0 0-7 15,0 0-35-15,0 0-21 16,0 0-7-16,0 0 0 15,0 3-2-15,5 13 2 16,5-2-1-16,4 17 2 16,3 1-1-1,2 16-2-15,3-4-2 16,-3 12-1-16,-5 1-1 15,7-6-3-15,-4-3-1 16,-1-9-1-16,-6-11 0 16,-1-7-1-16,-3-7 0 15,2-4 2-15,3-4-1 16,-3-11 2-16,4-12 0 15,7-6 3-15,4-13-1 16,-1-18 1-16,9-11-2 31,9-17-2-31,-1-14 1 16,6-21-3-16,11-10 1 15,8-8-2-15,7-4 0 16,-5-4 0-16,-6 11 0 16,-3 18-1-16,-5 11 1 15,-8 24 0-15,-5 19 0 16,-6 10-1-16,-14 16 1 15,1 11 0-15,-9 0-1 16,-5 9 1-16,0 4 0 16,-2 6 0-1,0 1 0-15,-2-1-2 16,0-2-3-16,-2 6-8 15,-4-1-9-15,4 1-21 16</inkml:trace>
  <inkml:trace contextRef="#ctx0" brushRef="#br0" timeOffset="481140.3903">15456 16605 16 0,'13'-28'187'0,"-11"28"-68"15,-2 0-19-15,0 0-7 16,10 14-3-16,34 18-53 16,20 21-13-16,22 32-3 15,12 30 0-15,13 18-8 16,9 13-5-16,-6 8-2 15,2 10-2 1,-17-14-4-16,-8-18-3 16,-15-17-3-16,-14-19-3 15,-12-26-8-15,-13-13-8 16,-8-35-11-16,-8-14-16 15</inkml:trace>
  <inkml:trace contextRef="#ctx0" brushRef="#br0" timeOffset="481457.3903">16368 16256 108 0,'-25'-23'90'16,"23"24"-17"-16,0 16 0 16,-4 22-3-16,-11 20-36 15,-10 37-3-15,-8 44-2 16,-10 35-8-16,-11 34-3 15,-10 19-8-15,-9 14-4 16,-3-8-3-16,1-11-1 16,1-24-1-16,12-16-2 15,8-28-3-15,6-25-4 16,9-14-11-16,12-17-15 15</inkml:trace>
  <inkml:trace contextRef="#ctx0" brushRef="#br0" timeOffset="481640.3903">16136 18335 99 0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D8281A2-15C5-4246-80B4-21E48D56E2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4477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Solving Inequalities and Absolute Value  Equations</a:t>
            </a:r>
            <a:br>
              <a:rPr lang="en-US" sz="6600" dirty="0" smtClean="0"/>
            </a:br>
            <a:r>
              <a:rPr lang="en-US" sz="1800" b="1" dirty="0" smtClean="0"/>
              <a:t>Introduction </a:t>
            </a:r>
            <a:r>
              <a:rPr lang="en-US" sz="1800" b="1" smtClean="0"/>
              <a:t>Lessons Algebra 2 – </a:t>
            </a:r>
            <a:r>
              <a:rPr lang="en-US" sz="1800" b="1" dirty="0" smtClean="0"/>
              <a:t>Lesson 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5070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373" y="642594"/>
            <a:ext cx="11294918" cy="284875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</a:rPr>
              <a:t>Solving inequalities </a:t>
            </a:r>
            <a:r>
              <a:rPr lang="en-US" sz="3200" dirty="0">
                <a:latin typeface="Times New Roman" panose="02020603050405020304" pitchFamily="18" charset="0"/>
              </a:rPr>
              <a:t>follows the same </a:t>
            </a:r>
            <a:r>
              <a:rPr lang="en-US" sz="3200" dirty="0" smtClean="0">
                <a:latin typeface="Times New Roman" panose="02020603050405020304" pitchFamily="18" charset="0"/>
              </a:rPr>
              <a:t>procedures </a:t>
            </a:r>
            <a:r>
              <a:rPr lang="en-US" sz="3200" dirty="0">
                <a:latin typeface="Times New Roman" panose="02020603050405020304" pitchFamily="18" charset="0"/>
              </a:rPr>
              <a:t>as solving </a:t>
            </a:r>
            <a:r>
              <a:rPr lang="en-US" sz="3200" dirty="0" smtClean="0">
                <a:latin typeface="Times New Roman" panose="02020603050405020304" pitchFamily="18" charset="0"/>
              </a:rPr>
              <a:t>equations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</a:rPr>
              <a:t>There </a:t>
            </a:r>
            <a:r>
              <a:rPr lang="en-US" sz="3200" dirty="0">
                <a:latin typeface="Times New Roman" panose="02020603050405020304" pitchFamily="18" charset="0"/>
              </a:rPr>
              <a:t>are a few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special</a:t>
            </a:r>
            <a:r>
              <a:rPr lang="en-US" sz="3200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</a:rPr>
              <a:t>things to </a:t>
            </a:r>
            <a:r>
              <a:rPr lang="en-US" sz="3200" dirty="0" smtClean="0">
                <a:latin typeface="Times New Roman" panose="02020603050405020304" pitchFamily="18" charset="0"/>
              </a:rPr>
              <a:t>consider </a:t>
            </a:r>
            <a:r>
              <a:rPr lang="en-US" sz="3200" dirty="0">
                <a:latin typeface="Times New Roman" panose="02020603050405020304" pitchFamily="18" charset="0"/>
              </a:rPr>
              <a:t>with inequalities:</a:t>
            </a:r>
            <a:br>
              <a:rPr lang="en-US" sz="3200" dirty="0">
                <a:latin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</a:rPr>
              <a:t>We need to look carefully at the inequality sign.</a:t>
            </a:r>
            <a:br>
              <a:rPr lang="en-US" sz="3200" dirty="0">
                <a:latin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</a:rPr>
              <a:t>We also need to graph the solution set.</a:t>
            </a:r>
            <a:br>
              <a:rPr lang="en-US" sz="3200" dirty="0">
                <a:latin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01437" y="3491345"/>
            <a:ext cx="3810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ahoma" panose="020B0604030504040204" pitchFamily="34" charset="0"/>
              <a:buNone/>
            </a:pPr>
            <a:r>
              <a:rPr lang="en-US" sz="2800" dirty="0" smtClean="0"/>
              <a:t>&gt;     </a:t>
            </a:r>
            <a:r>
              <a:rPr lang="en-US" sz="3200" dirty="0" smtClean="0">
                <a:latin typeface="Times New Roman" panose="02020603050405020304" pitchFamily="18" charset="0"/>
              </a:rPr>
              <a:t>greater than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101437" y="4100945"/>
            <a:ext cx="4191000" cy="381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Tahoma" panose="020B0604030504040204" pitchFamily="34" charset="0"/>
              <a:buNone/>
            </a:pPr>
            <a:r>
              <a:rPr lang="en-US" sz="2800" dirty="0"/>
              <a:t>&lt;   </a:t>
            </a:r>
            <a:r>
              <a:rPr lang="en-US" sz="2800" dirty="0" smtClean="0"/>
              <a:t> </a:t>
            </a:r>
            <a:r>
              <a:rPr lang="en-US" dirty="0" smtClean="0">
                <a:latin typeface="Times New Roman" panose="02020603050405020304" pitchFamily="18" charset="0"/>
              </a:rPr>
              <a:t>less </a:t>
            </a:r>
            <a:r>
              <a:rPr lang="en-US" dirty="0">
                <a:latin typeface="Times New Roman" panose="02020603050405020304" pitchFamily="18" charset="0"/>
              </a:rPr>
              <a:t>than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1101437" y="4710545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u="sng" dirty="0" smtClean="0">
                <a:latin typeface="Times New Roman" panose="02020603050405020304" pitchFamily="18" charset="0"/>
              </a:rPr>
              <a:t>&gt;</a:t>
            </a:r>
            <a:r>
              <a:rPr lang="en-US" sz="3200" dirty="0" smtClean="0">
                <a:latin typeface="Times New Roman" panose="02020603050405020304" pitchFamily="18" charset="0"/>
              </a:rPr>
              <a:t>   greater </a:t>
            </a:r>
            <a:r>
              <a:rPr lang="en-US" sz="3200" dirty="0">
                <a:latin typeface="Times New Roman" panose="02020603050405020304" pitchFamily="18" charset="0"/>
              </a:rPr>
              <a:t>than or equal</a:t>
            </a: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935182" y="5410633"/>
            <a:ext cx="489065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</a:rPr>
              <a:t>  </a:t>
            </a:r>
            <a:r>
              <a:rPr lang="en-US" sz="3200" u="sng" dirty="0" smtClean="0">
                <a:latin typeface="Times New Roman" panose="02020603050405020304" pitchFamily="18" charset="0"/>
              </a:rPr>
              <a:t>&lt;</a:t>
            </a:r>
            <a:r>
              <a:rPr lang="en-US" sz="3200" dirty="0" smtClean="0">
                <a:latin typeface="Times New Roman" panose="02020603050405020304" pitchFamily="18" charset="0"/>
              </a:rPr>
              <a:t>    less </a:t>
            </a:r>
            <a:r>
              <a:rPr lang="en-US" sz="3200" dirty="0">
                <a:latin typeface="Times New Roman" panose="02020603050405020304" pitchFamily="18" charset="0"/>
              </a:rPr>
              <a:t>than or equal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17226" y="3345872"/>
            <a:ext cx="5223165" cy="2750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ahoma" panose="020B0604030504040204" pitchFamily="34" charset="0"/>
              <a:buChar char="●"/>
            </a:pPr>
            <a:r>
              <a:rPr lang="en-US" sz="2400" dirty="0" smtClean="0">
                <a:latin typeface="Times New Roman" panose="02020603050405020304" pitchFamily="18" charset="0"/>
              </a:rPr>
              <a:t>Sometimes you may have to </a:t>
            </a:r>
            <a:r>
              <a:rPr lang="en-US" sz="2400" b="1" i="1" dirty="0" smtClean="0">
                <a:latin typeface="Times New Roman" panose="02020603050405020304" pitchFamily="18" charset="0"/>
              </a:rPr>
              <a:t>reverse </a:t>
            </a:r>
            <a:r>
              <a:rPr lang="en-US" sz="2400" dirty="0" smtClean="0">
                <a:latin typeface="Times New Roman" panose="02020603050405020304" pitchFamily="18" charset="0"/>
              </a:rPr>
              <a:t>the direction of the inequality sign!!  That only happens when you </a:t>
            </a:r>
          </a:p>
          <a:p>
            <a:pPr>
              <a:buFont typeface="Tahoma" panose="020B0604030504040204" pitchFamily="34" charset="0"/>
              <a:buNone/>
            </a:pPr>
            <a:r>
              <a:rPr lang="en-US" sz="2400" b="1" i="1" dirty="0" smtClean="0">
                <a:latin typeface="Times New Roman" panose="02020603050405020304" pitchFamily="18" charset="0"/>
              </a:rPr>
              <a:t>   multiply or divide</a:t>
            </a:r>
            <a:r>
              <a:rPr lang="en-US" sz="2400" dirty="0" smtClean="0">
                <a:latin typeface="Times New Roman" panose="02020603050405020304" pitchFamily="18" charset="0"/>
              </a:rPr>
              <a:t> both sides of the inequality by a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negative</a:t>
            </a:r>
            <a:r>
              <a:rPr lang="en-US" sz="2400" dirty="0" smtClean="0">
                <a:latin typeface="Times New Roman" panose="02020603050405020304" pitchFamily="18" charset="0"/>
              </a:rPr>
              <a:t> number.</a:t>
            </a:r>
          </a:p>
          <a:p>
            <a:pPr lvl="4">
              <a:buClr>
                <a:schemeClr val="folHlink"/>
              </a:buClr>
              <a:buFont typeface="Tahoma" panose="020B0604030504040204" pitchFamily="34" charset="0"/>
              <a:buChar char="●"/>
            </a:pPr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4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utoUpdateAnimBg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How to graph the </a:t>
            </a:r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solutions of inequalities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381000" y="21336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folHlink"/>
              </a:buClr>
              <a:buFont typeface="Tahoma" panose="020B060403050404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x &gt;  Graph any number </a:t>
            </a:r>
            <a:r>
              <a:rPr lang="en-US" sz="2400" i="1" dirty="0" smtClean="0">
                <a:latin typeface="Times New Roman" panose="02020603050405020304" pitchFamily="18" charset="0"/>
              </a:rPr>
              <a:t>greater than. . .</a:t>
            </a:r>
          </a:p>
          <a:p>
            <a:pPr lvl="2">
              <a:buFont typeface="Tahoma" panose="020B060403050404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    open circle, line to the right </a:t>
            </a:r>
          </a:p>
          <a:p>
            <a:pPr>
              <a:buFont typeface="Tahoma" panose="020B060403050404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    x &lt;   Graph any number </a:t>
            </a:r>
            <a:r>
              <a:rPr lang="en-US" sz="2400" i="1" dirty="0" smtClean="0">
                <a:latin typeface="Times New Roman" panose="02020603050405020304" pitchFamily="18" charset="0"/>
              </a:rPr>
              <a:t>less than</a:t>
            </a:r>
            <a:r>
              <a:rPr lang="en-US" sz="2400" dirty="0" smtClean="0">
                <a:latin typeface="Times New Roman" panose="02020603050405020304" pitchFamily="18" charset="0"/>
              </a:rPr>
              <a:t>. . .</a:t>
            </a:r>
          </a:p>
          <a:p>
            <a:pPr lvl="1">
              <a:buClr>
                <a:schemeClr val="folHlink"/>
              </a:buClr>
              <a:buFont typeface="Tahoma" panose="020B060403050404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        open circle, line to the left </a:t>
            </a:r>
          </a:p>
          <a:p>
            <a:pPr lvl="1">
              <a:buClr>
                <a:schemeClr val="folHlink"/>
              </a:buClr>
              <a:buFont typeface="Tahoma" panose="020B060403050404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x </a:t>
            </a:r>
            <a:r>
              <a:rPr lang="en-US" sz="2400" u="sng" dirty="0" smtClean="0">
                <a:latin typeface="Times New Roman" panose="02020603050405020304" pitchFamily="18" charset="0"/>
              </a:rPr>
              <a:t>&gt;</a:t>
            </a:r>
            <a:r>
              <a:rPr lang="en-US" sz="2400" dirty="0" smtClean="0">
                <a:latin typeface="Times New Roman" panose="02020603050405020304" pitchFamily="18" charset="0"/>
              </a:rPr>
              <a:t>    Graph any number </a:t>
            </a:r>
            <a:r>
              <a:rPr lang="en-US" sz="2400" i="1" dirty="0" smtClean="0">
                <a:latin typeface="Times New Roman" panose="02020603050405020304" pitchFamily="18" charset="0"/>
              </a:rPr>
              <a:t>greater than or equal to</a:t>
            </a:r>
            <a:r>
              <a:rPr lang="en-US" sz="2400" dirty="0" smtClean="0">
                <a:latin typeface="Times New Roman" panose="02020603050405020304" pitchFamily="18" charset="0"/>
              </a:rPr>
              <a:t>. . .</a:t>
            </a:r>
          </a:p>
          <a:p>
            <a:pPr lvl="1">
              <a:buClr>
                <a:schemeClr val="folHlink"/>
              </a:buClr>
              <a:buFont typeface="Tahoma" panose="020B060403050404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        closed circle, line to the right</a:t>
            </a:r>
          </a:p>
          <a:p>
            <a:pPr>
              <a:buFont typeface="Tahoma" panose="020B060403050404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     x  </a:t>
            </a:r>
            <a:r>
              <a:rPr lang="en-US" sz="2400" u="sng" dirty="0" smtClean="0">
                <a:latin typeface="Times New Roman" panose="02020603050405020304" pitchFamily="18" charset="0"/>
              </a:rPr>
              <a:t>&lt;</a:t>
            </a:r>
            <a:r>
              <a:rPr lang="en-US" sz="2400" dirty="0" smtClean="0">
                <a:latin typeface="Times New Roman" panose="02020603050405020304" pitchFamily="18" charset="0"/>
              </a:rPr>
              <a:t>  Graph any number </a:t>
            </a:r>
            <a:r>
              <a:rPr lang="en-US" sz="2400" i="1" dirty="0" smtClean="0">
                <a:latin typeface="Times New Roman" panose="02020603050405020304" pitchFamily="18" charset="0"/>
              </a:rPr>
              <a:t>less than or equal to</a:t>
            </a:r>
            <a:r>
              <a:rPr lang="en-US" sz="2400" dirty="0" smtClean="0">
                <a:latin typeface="Times New Roman" panose="02020603050405020304" pitchFamily="18" charset="0"/>
              </a:rPr>
              <a:t>. . .</a:t>
            </a:r>
          </a:p>
          <a:p>
            <a:pPr lvl="1">
              <a:buClr>
                <a:schemeClr val="folHlink"/>
              </a:buClr>
              <a:buFont typeface="Tahoma" panose="020B060403050404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        closed circle, line to the left</a:t>
            </a:r>
          </a:p>
          <a:p>
            <a:pPr>
              <a:buFont typeface="Wingdings" panose="05000000000000000000" pitchFamily="2" charset="2"/>
              <a:buNone/>
            </a:pPr>
            <a:endParaRPr lang="en-US" sz="2800" dirty="0" smtClean="0">
              <a:latin typeface="Times New Roman" panose="02020603050405020304" pitchFamily="18" charset="0"/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42" name="Group 19"/>
          <p:cNvGrpSpPr>
            <a:grpSpLocks/>
          </p:cNvGrpSpPr>
          <p:nvPr/>
        </p:nvGrpSpPr>
        <p:grpSpPr bwMode="auto">
          <a:xfrm>
            <a:off x="7365422" y="5305857"/>
            <a:ext cx="819150" cy="228600"/>
            <a:chOff x="4506" y="3360"/>
            <a:chExt cx="516" cy="144"/>
          </a:xfrm>
        </p:grpSpPr>
        <p:sp>
          <p:nvSpPr>
            <p:cNvPr id="43" name="AutoShape 14"/>
            <p:cNvSpPr>
              <a:spLocks noChangeArrowheads="1"/>
            </p:cNvSpPr>
            <p:nvPr/>
          </p:nvSpPr>
          <p:spPr bwMode="auto">
            <a:xfrm>
              <a:off x="4506" y="3387"/>
              <a:ext cx="384" cy="96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0"/>
            <p:cNvSpPr>
              <a:spLocks noChangeArrowheads="1"/>
            </p:cNvSpPr>
            <p:nvPr/>
          </p:nvSpPr>
          <p:spPr bwMode="auto">
            <a:xfrm>
              <a:off x="4878" y="3360"/>
              <a:ext cx="144" cy="144"/>
            </a:xfrm>
            <a:prstGeom prst="flowChartConnec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" name="Group 16"/>
          <p:cNvGrpSpPr>
            <a:grpSpLocks/>
          </p:cNvGrpSpPr>
          <p:nvPr/>
        </p:nvGrpSpPr>
        <p:grpSpPr bwMode="auto">
          <a:xfrm>
            <a:off x="5943600" y="2433638"/>
            <a:ext cx="838200" cy="228600"/>
            <a:chOff x="4464" y="2016"/>
            <a:chExt cx="528" cy="144"/>
          </a:xfrm>
        </p:grpSpPr>
        <p:sp>
          <p:nvSpPr>
            <p:cNvPr id="46" name="AutoShape 7"/>
            <p:cNvSpPr>
              <a:spLocks noChangeArrowheads="1"/>
            </p:cNvSpPr>
            <p:nvPr/>
          </p:nvSpPr>
          <p:spPr bwMode="auto">
            <a:xfrm>
              <a:off x="4464" y="2016"/>
              <a:ext cx="144" cy="144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AutoShape 11"/>
            <p:cNvSpPr>
              <a:spLocks noChangeArrowheads="1"/>
            </p:cNvSpPr>
            <p:nvPr/>
          </p:nvSpPr>
          <p:spPr bwMode="auto">
            <a:xfrm>
              <a:off x="4608" y="2034"/>
              <a:ext cx="384" cy="96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" name="Group 17"/>
          <p:cNvGrpSpPr>
            <a:grpSpLocks/>
          </p:cNvGrpSpPr>
          <p:nvPr/>
        </p:nvGrpSpPr>
        <p:grpSpPr bwMode="auto">
          <a:xfrm>
            <a:off x="7346372" y="4315690"/>
            <a:ext cx="838200" cy="228600"/>
            <a:chOff x="4560" y="3360"/>
            <a:chExt cx="528" cy="144"/>
          </a:xfrm>
        </p:grpSpPr>
        <p:sp>
          <p:nvSpPr>
            <p:cNvPr id="49" name="AutoShape 9"/>
            <p:cNvSpPr>
              <a:spLocks noChangeArrowheads="1"/>
            </p:cNvSpPr>
            <p:nvPr/>
          </p:nvSpPr>
          <p:spPr bwMode="auto">
            <a:xfrm>
              <a:off x="4560" y="3360"/>
              <a:ext cx="144" cy="144"/>
            </a:xfrm>
            <a:prstGeom prst="flowChartConnec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12"/>
            <p:cNvSpPr>
              <a:spLocks noChangeArrowheads="1"/>
            </p:cNvSpPr>
            <p:nvPr/>
          </p:nvSpPr>
          <p:spPr bwMode="auto">
            <a:xfrm>
              <a:off x="4704" y="3378"/>
              <a:ext cx="384" cy="96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20"/>
          <p:cNvGrpSpPr>
            <a:grpSpLocks/>
          </p:cNvGrpSpPr>
          <p:nvPr/>
        </p:nvGrpSpPr>
        <p:grpSpPr bwMode="auto">
          <a:xfrm>
            <a:off x="5562600" y="3362326"/>
            <a:ext cx="838200" cy="228600"/>
            <a:chOff x="4512" y="2640"/>
            <a:chExt cx="528" cy="144"/>
          </a:xfrm>
        </p:grpSpPr>
        <p:sp>
          <p:nvSpPr>
            <p:cNvPr id="52" name="AutoShape 8"/>
            <p:cNvSpPr>
              <a:spLocks noChangeArrowheads="1"/>
            </p:cNvSpPr>
            <p:nvPr/>
          </p:nvSpPr>
          <p:spPr bwMode="auto">
            <a:xfrm>
              <a:off x="4896" y="2640"/>
              <a:ext cx="144" cy="144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AutoShape 13"/>
            <p:cNvSpPr>
              <a:spLocks noChangeArrowheads="1"/>
            </p:cNvSpPr>
            <p:nvPr/>
          </p:nvSpPr>
          <p:spPr bwMode="auto">
            <a:xfrm>
              <a:off x="4512" y="2667"/>
              <a:ext cx="384" cy="96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031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74964" y="457200"/>
            <a:ext cx="7793037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Solve and graph on a number line.</a:t>
            </a:r>
            <a:endParaRPr 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3845" y="1524000"/>
            <a:ext cx="11222182" cy="4783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latin typeface="Times New Roman" panose="02020603050405020304" pitchFamily="18" charset="0"/>
              </a:rPr>
              <a:t>A)  2x+3&gt;x+5         B)  -2c </a:t>
            </a:r>
            <a:r>
              <a:rPr lang="en-US" sz="3600" i="1" dirty="0">
                <a:latin typeface="Times New Roman" panose="02020603050405020304" pitchFamily="18" charset="0"/>
              </a:rPr>
              <a:t>- </a:t>
            </a:r>
            <a:r>
              <a:rPr lang="en-US" sz="3600" i="1" dirty="0" smtClean="0">
                <a:latin typeface="Times New Roman" panose="02020603050405020304" pitchFamily="18" charset="0"/>
              </a:rPr>
              <a:t>11&gt;23	   C)  3(r-2</a:t>
            </a:r>
            <a:r>
              <a:rPr lang="en-US" sz="3600" i="1" dirty="0">
                <a:latin typeface="Times New Roman" panose="02020603050405020304" pitchFamily="18" charset="0"/>
              </a:rPr>
              <a:t>)&lt;2r+4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02920" y="5703570"/>
            <a:ext cx="292608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45429" y="5703570"/>
            <a:ext cx="292608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659785" y="5703570"/>
            <a:ext cx="292608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990360" y="2197080"/>
              <a:ext cx="10717560" cy="4279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1360" y="2192760"/>
                <a:ext cx="10737360" cy="429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527611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74964" y="457200"/>
            <a:ext cx="7793037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Solve and graph on a number line.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1336" y="1524000"/>
            <a:ext cx="11450782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D)  </a:t>
            </a:r>
            <a:r>
              <a:rPr lang="en-US" sz="2800" i="1" u="sng" dirty="0" smtClean="0">
                <a:latin typeface="Times New Roman" panose="02020603050405020304" pitchFamily="18" charset="0"/>
              </a:rPr>
              <a:t>3x </a:t>
            </a:r>
            <a:r>
              <a:rPr lang="en-US" sz="2800" i="1" u="sng" dirty="0">
                <a:latin typeface="Times New Roman" panose="02020603050405020304" pitchFamily="18" charset="0"/>
              </a:rPr>
              <a:t>+ 5</a:t>
            </a:r>
            <a:r>
              <a:rPr lang="en-US" sz="2800" i="1" dirty="0">
                <a:latin typeface="Times New Roman" panose="02020603050405020304" pitchFamily="18" charset="0"/>
              </a:rPr>
              <a:t>  </a:t>
            </a:r>
            <a:r>
              <a:rPr lang="en-US" sz="2800" i="1" u="sng" dirty="0">
                <a:latin typeface="Times New Roman" panose="02020603050405020304" pitchFamily="18" charset="0"/>
              </a:rPr>
              <a:t>&gt;</a:t>
            </a:r>
            <a:r>
              <a:rPr lang="en-US" sz="2800" i="1" dirty="0">
                <a:latin typeface="Times New Roman" panose="02020603050405020304" pitchFamily="18" charset="0"/>
              </a:rPr>
              <a:t>  -</a:t>
            </a:r>
            <a:r>
              <a:rPr lang="en-US" sz="2800" i="1" dirty="0" smtClean="0">
                <a:latin typeface="Times New Roman" panose="02020603050405020304" pitchFamily="18" charset="0"/>
              </a:rPr>
              <a:t>2              E)    </a:t>
            </a:r>
            <a:r>
              <a:rPr lang="en-US" sz="2800" i="1" dirty="0">
                <a:latin typeface="Times New Roman" panose="02020603050405020304" pitchFamily="18" charset="0"/>
              </a:rPr>
              <a:t>7x + 3 &lt; 18x </a:t>
            </a:r>
            <a:r>
              <a:rPr lang="en-US" sz="2800" i="1" dirty="0" smtClean="0">
                <a:latin typeface="Times New Roman" panose="02020603050405020304" pitchFamily="18" charset="0"/>
              </a:rPr>
              <a:t>– 30                  F)  </a:t>
            </a:r>
            <a:r>
              <a:rPr lang="en-US" sz="2800" dirty="0" smtClean="0">
                <a:latin typeface="Times New Roman" panose="02020603050405020304" pitchFamily="18" charset="0"/>
              </a:rPr>
              <a:t>2x </a:t>
            </a:r>
            <a:r>
              <a:rPr lang="en-US" sz="2800" dirty="0">
                <a:latin typeface="Times New Roman" panose="02020603050405020304" pitchFamily="18" charset="0"/>
              </a:rPr>
              <a:t>&gt; x + 1 + x</a:t>
            </a:r>
            <a:endParaRPr lang="en-US" sz="2800" i="1" dirty="0">
              <a:latin typeface="Times New Roman" panose="02020603050405020304" pitchFamily="18" charset="0"/>
            </a:endParaRPr>
          </a:p>
          <a:p>
            <a:pPr>
              <a:buFont typeface="Tahoma" panose="020B0604030504040204" pitchFamily="34" charset="0"/>
              <a:buNone/>
            </a:pPr>
            <a:r>
              <a:rPr lang="en-US" sz="2800" dirty="0" smtClean="0"/>
              <a:t>         3</a:t>
            </a:r>
            <a:endParaRPr lang="en-US" sz="2800" dirty="0"/>
          </a:p>
          <a:p>
            <a:pPr>
              <a:buFont typeface="Tahoma" panose="020B0604030504040204" pitchFamily="34" charset="0"/>
              <a:buNone/>
            </a:pPr>
            <a:endParaRPr lang="en-US" sz="2800" dirty="0"/>
          </a:p>
          <a:p>
            <a:pPr>
              <a:buFont typeface="Tahoma" panose="020B0604030504040204" pitchFamily="34" charset="0"/>
              <a:buNone/>
            </a:pPr>
            <a:endParaRPr lang="en-US" sz="2800" dirty="0">
              <a:latin typeface="Times New Roman" panose="02020603050405020304" pitchFamily="18" charset="0"/>
            </a:endParaRPr>
          </a:p>
          <a:p>
            <a:pPr>
              <a:buFont typeface="Tahoma" panose="020B0604030504040204" pitchFamily="34" charset="0"/>
              <a:buNone/>
            </a:pPr>
            <a:r>
              <a:rPr lang="en-US" sz="2800" dirty="0"/>
              <a:t>	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02920" y="5703570"/>
            <a:ext cx="292608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645429" y="5703570"/>
            <a:ext cx="292608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659785" y="5703570"/>
            <a:ext cx="292608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45400" y="2107080"/>
              <a:ext cx="11356560" cy="4401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6760" y="2100240"/>
                <a:ext cx="11377800" cy="441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388987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19645" y="304800"/>
            <a:ext cx="9073719" cy="838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Solving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Absolute Value Equations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982" y="1143000"/>
            <a:ext cx="11575472" cy="44958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First, isolate the absolute value expression</a:t>
            </a:r>
            <a:r>
              <a:rPr lang="en-US" sz="2400" dirty="0" smtClean="0"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</a:rPr>
              <a:t>Remember Absolute Value is always positive!</a:t>
            </a:r>
            <a:endParaRPr lang="en-US" sz="2000" dirty="0">
              <a:latin typeface="Times New Roman" panose="02020603050405020304" pitchFamily="18" charset="0"/>
            </a:endParaRPr>
          </a:p>
          <a:p>
            <a:pPr marL="182880" lvl="1">
              <a:spcBef>
                <a:spcPts val="900"/>
              </a:spcBef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Set up two equations to solve.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lvl="1" indent="0">
              <a:spcBef>
                <a:spcPts val="9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Consider </a:t>
            </a:r>
            <a:r>
              <a:rPr lang="en-US" altLang="en-US" sz="2000" dirty="0">
                <a:latin typeface="Times New Roman" panose="02020603050405020304" pitchFamily="18" charset="0"/>
              </a:rPr>
              <a:t>the equation  | </a:t>
            </a:r>
            <a:r>
              <a:rPr lang="en-US" altLang="en-US" sz="2000" i="1" dirty="0">
                <a:latin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Times New Roman" panose="02020603050405020304" pitchFamily="18" charset="0"/>
              </a:rPr>
              <a:t> | = 3.  The equation has two solutions since </a:t>
            </a:r>
            <a:r>
              <a:rPr lang="en-US" altLang="en-US" sz="2000" i="1" dirty="0">
                <a:latin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Times New Roman" panose="02020603050405020304" pitchFamily="18" charset="0"/>
              </a:rPr>
              <a:t> can equal 3 or -3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.</a:t>
            </a:r>
          </a:p>
          <a:p>
            <a:pPr lvl="2">
              <a:buFontTx/>
              <a:buChar char="•"/>
            </a:pPr>
            <a:r>
              <a:rPr lang="en-US" sz="2200" dirty="0" smtClean="0">
                <a:latin typeface="Times New Roman" panose="02020603050405020304" pitchFamily="18" charset="0"/>
              </a:rPr>
              <a:t>For </a:t>
            </a:r>
            <a:r>
              <a:rPr lang="en-US" sz="2200" dirty="0">
                <a:latin typeface="Times New Roman" panose="02020603050405020304" pitchFamily="18" charset="0"/>
              </a:rPr>
              <a:t>the first equation, drop the absolute value bars and solve the equation.</a:t>
            </a:r>
          </a:p>
          <a:p>
            <a:pPr lvl="2">
              <a:buFontTx/>
              <a:buChar char="•"/>
            </a:pPr>
            <a:r>
              <a:rPr lang="en-US" sz="2200" dirty="0">
                <a:latin typeface="Times New Roman" panose="02020603050405020304" pitchFamily="18" charset="0"/>
              </a:rPr>
              <a:t>For the second equation, drop the bars, negate the opposite side, and solve the equation.</a:t>
            </a:r>
          </a:p>
          <a:p>
            <a:pPr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Always check the </a:t>
            </a:r>
            <a:r>
              <a:rPr lang="en-US" sz="2400" dirty="0" smtClean="0">
                <a:latin typeface="Times New Roman" panose="02020603050405020304" pitchFamily="18" charset="0"/>
              </a:rPr>
              <a:t>solutions!!!</a:t>
            </a:r>
            <a:r>
              <a:rPr lang="en-US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            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                                                   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Solve </a:t>
            </a:r>
            <a:r>
              <a:rPr lang="en-US" altLang="en-US" sz="3600" dirty="0">
                <a:latin typeface="Times New Roman" panose="02020603050405020304" pitchFamily="18" charset="0"/>
              </a:rPr>
              <a:t>|</a:t>
            </a:r>
            <a:r>
              <a:rPr lang="en-US" altLang="en-US" sz="3600" i="1" dirty="0">
                <a:latin typeface="Times New Roman" panose="02020603050405020304" pitchFamily="18" charset="0"/>
              </a:rPr>
              <a:t>x</a:t>
            </a:r>
            <a:r>
              <a:rPr lang="en-US" altLang="en-US" sz="3600" dirty="0">
                <a:latin typeface="Times New Roman" panose="02020603050405020304" pitchFamily="18" charset="0"/>
              </a:rPr>
              <a:t> + 8| = 3</a:t>
            </a:r>
          </a:p>
          <a:p>
            <a:pPr>
              <a:buFontTx/>
              <a:buChar char="•"/>
            </a:pPr>
            <a:endParaRPr lang="en-US" sz="24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735560" y="5060880"/>
              <a:ext cx="8770320" cy="1363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1600" y="5051520"/>
                <a:ext cx="8784360" cy="138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940673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419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Solve each absolute value equation.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7" y="1313411"/>
            <a:ext cx="11287991" cy="3931920"/>
          </a:xfrm>
        </p:spPr>
        <p:txBody>
          <a:bodyPr/>
          <a:lstStyle/>
          <a:p>
            <a:pPr marL="742950" indent="-742950">
              <a:buAutoNum type="alphaUcParenR"/>
            </a:pPr>
            <a:r>
              <a:rPr lang="en-US" altLang="en-US" sz="3600" dirty="0" smtClean="0">
                <a:latin typeface="Times New Roman" panose="02020603050405020304" pitchFamily="18" charset="0"/>
              </a:rPr>
              <a:t>|</a:t>
            </a:r>
            <a:r>
              <a:rPr lang="en-US" altLang="en-US" sz="3600" i="1" dirty="0" smtClean="0">
                <a:latin typeface="Times New Roman" panose="02020603050405020304" pitchFamily="18" charset="0"/>
              </a:rPr>
              <a:t>y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</a:rPr>
              <a:t>+ 4| - 3 = 0	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                       B)   |</a:t>
            </a:r>
            <a:r>
              <a:rPr lang="en-US" altLang="en-US" sz="3600" dirty="0">
                <a:latin typeface="Times New Roman" panose="02020603050405020304" pitchFamily="18" charset="0"/>
              </a:rPr>
              <a:t>3</a:t>
            </a:r>
            <a:r>
              <a:rPr lang="en-US" altLang="en-US" sz="3600" i="1" dirty="0">
                <a:latin typeface="Times New Roman" panose="02020603050405020304" pitchFamily="18" charset="0"/>
              </a:rPr>
              <a:t>d</a:t>
            </a:r>
            <a:r>
              <a:rPr lang="en-US" altLang="en-US" sz="3600" dirty="0">
                <a:latin typeface="Times New Roman" panose="02020603050405020304" pitchFamily="18" charset="0"/>
              </a:rPr>
              <a:t> - 9| + 6 = 0	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 </a:t>
            </a:r>
          </a:p>
          <a:p>
            <a:pPr marL="742950" indent="-742950">
              <a:buAutoNum type="alphaUcParenR"/>
            </a:pPr>
            <a:endParaRPr lang="en-US" altLang="en-US" sz="3600" dirty="0">
              <a:latin typeface="Times New Roman" panose="02020603050405020304" pitchFamily="18" charset="0"/>
            </a:endParaRPr>
          </a:p>
          <a:p>
            <a:pPr marL="742950" indent="-742950">
              <a:buAutoNum type="alphaUcParenR"/>
            </a:pPr>
            <a:endParaRPr lang="en-US" altLang="en-US" sz="3600" dirty="0" smtClean="0">
              <a:latin typeface="Times New Roman" panose="02020603050405020304" pitchFamily="18" charset="0"/>
            </a:endParaRPr>
          </a:p>
          <a:p>
            <a:pPr marL="742950" indent="-742950">
              <a:buAutoNum type="alphaUcParenR"/>
            </a:pPr>
            <a:endParaRPr lang="en-US" altLang="en-US" sz="36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600" dirty="0" smtClean="0">
                <a:latin typeface="Times New Roman" panose="02020603050405020304" pitchFamily="18" charset="0"/>
              </a:rPr>
              <a:t>                                 C)  3|</a:t>
            </a:r>
            <a:r>
              <a:rPr lang="en-US" altLang="en-US" sz="3600" i="1" dirty="0" smtClean="0">
                <a:latin typeface="Times New Roman" panose="02020603050405020304" pitchFamily="18" charset="0"/>
              </a:rPr>
              <a:t>x</a:t>
            </a:r>
            <a:r>
              <a:rPr lang="en-US" altLang="en-US" sz="3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</a:rPr>
              <a:t>- 5| = 12	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04200" y="204840"/>
              <a:ext cx="11767680" cy="6481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4120" y="194760"/>
                <a:ext cx="11788560" cy="650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10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419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Solve each absolute value equation.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7" y="1313411"/>
            <a:ext cx="11287991" cy="393192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D)  6|5</a:t>
            </a:r>
            <a:r>
              <a:rPr lang="en-US" sz="3600" i="1" dirty="0" smtClean="0"/>
              <a:t>x</a:t>
            </a:r>
            <a:r>
              <a:rPr lang="en-US" sz="3600" dirty="0" smtClean="0"/>
              <a:t> </a:t>
            </a:r>
            <a:r>
              <a:rPr lang="en-US" sz="3600" dirty="0"/>
              <a:t>+ 2| = 312        </a:t>
            </a:r>
            <a:r>
              <a:rPr lang="en-US" sz="3600" dirty="0" smtClean="0"/>
              <a:t>             E)  3|</a:t>
            </a:r>
            <a:r>
              <a:rPr lang="en-US" sz="3600" i="1" dirty="0" smtClean="0"/>
              <a:t>x</a:t>
            </a:r>
            <a:r>
              <a:rPr lang="en-US" sz="3600" dirty="0" smtClean="0"/>
              <a:t> </a:t>
            </a:r>
            <a:r>
              <a:rPr lang="en-US" sz="3600" dirty="0"/>
              <a:t>+ 2| -7 = 14 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  F)  |x </a:t>
            </a:r>
            <a:r>
              <a:rPr lang="en-US" sz="3600" dirty="0"/>
              <a:t>– 2| = 2x - 10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117800" y="1878120"/>
              <a:ext cx="9557280" cy="4882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9880" y="1870200"/>
                <a:ext cx="9577440" cy="489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775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907</TotalTime>
  <Words>271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Century Gothic</vt:lpstr>
      <vt:lpstr>Garamond</vt:lpstr>
      <vt:lpstr>Tahoma</vt:lpstr>
      <vt:lpstr>Times New Roman</vt:lpstr>
      <vt:lpstr>Wingdings</vt:lpstr>
      <vt:lpstr>Savon</vt:lpstr>
      <vt:lpstr>Solving Inequalities and Absolute Value  Equations Introduction Lessons Algebra 2 – Lesson 1</vt:lpstr>
      <vt:lpstr>Solving inequalities follows the same procedures as solving equations. There are a few special things to consider with inequalities: We need to look carefully at the inequality sign. We also need to graph the solution set. </vt:lpstr>
      <vt:lpstr>How to graph the solutions of inequalities</vt:lpstr>
      <vt:lpstr>Solve and graph on a number line.</vt:lpstr>
      <vt:lpstr>Solve and graph on a number line.</vt:lpstr>
      <vt:lpstr>Solving Absolute Value Equations</vt:lpstr>
      <vt:lpstr>Solve each absolute value equation.</vt:lpstr>
      <vt:lpstr>Solve each absolute value equation.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Inequalities and Absolute Value  Equations</dc:title>
  <dc:creator>Wilson, Shelli</dc:creator>
  <cp:lastModifiedBy>Murt, Lindsey</cp:lastModifiedBy>
  <cp:revision>8</cp:revision>
  <cp:lastPrinted>2013-08-20T12:24:18Z</cp:lastPrinted>
  <dcterms:created xsi:type="dcterms:W3CDTF">2013-08-14T22:33:49Z</dcterms:created>
  <dcterms:modified xsi:type="dcterms:W3CDTF">2016-08-23T18:52:32Z</dcterms:modified>
</cp:coreProperties>
</file>