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57" r:id="rId4"/>
    <p:sldId id="261" r:id="rId5"/>
    <p:sldId id="263" r:id="rId6"/>
    <p:sldId id="265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28:36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7139 9689 673 0,'0'0'109'0,"0"0"-49"16,0 0-35-16,0 0-15 15,0 0-6-15,0 0-6 16,0 0-46-16,0 0-155 15,-27-32-87-15,7-17-48 16</inkml:trace>
  <inkml:trace contextRef="#ctx0" brushRef="#br0" timeOffset="3272">5007 8473 39 0,'-12'-5'22'0,"12"5"3"16,0 0 3-16,0 0 7 16,0 0 9-16,0 0 11 15,0 0 13-15,-11-1 2 16,-3 7-8-16,-7 15-13 15,-10 18-2-15,-9 18-9 16,-4 36 4-16,-2 26-10 16,4 18-8-16,8 12-7 15,11 9-3-15,15-3-7 16,13-6-5-16,12-15 2 15,14-17-4-15,13-22 0 16,12-21 9-16,8-19-11 16,-1-20-10-16,-12-15-5 15,-15-8-39 1,-12-10-64-16,-12-16-50 15,-10-21 2-15,-5-13-20 16</inkml:trace>
  <inkml:trace contextRef="#ctx0" brushRef="#br0" timeOffset="3895">6080 8331 59 0,'0'0'41'0,"0"0"2"15,0 0-2-15,0 0 1 16,0 0 4-16,0 0 0 16,12 4 11-16,3 6 0 15,5 8-9-15,4 9-9 16,4 12-6-16,0 14-6 15,1 16-4-15,-2 26-7 16,-1 17-8-16,-2 10-9 16,-3 8 1-16,-21-130 0 15,29 264 0-15,-29-142 4 16,-12-12-3-16,-9-15-1 15,-8-14 2-15,-7-14-3 16,-5-18 7-16,2-12-11 16,4-12-4-16,4-8-15 15,31-17 24 1,-46 14-50-16,22-18-123 15,2-13 16-15,8-13-62 16</inkml:trace>
  <inkml:trace contextRef="#ctx0" brushRef="#br0" timeOffset="4591">6408 8179 36 0,'-10'-9'42'0,"10"9"-1"15,-3-13-4-15,6-1 0 16,5-1 0-16,4 0-8 16,6-2 0-16,5-2 2 15,5 4-2-15,4 1-7 16,4 6-5-16,-1 6-2 15,2 9-4-15,-1 8 1 16,0 14-4-16,-3 10 1 16,-7 10-3-16,-12 7-2 15,-8 0-5-15,-12 0 9 16,-10-2 3-16,-10-5 15 15,-7-13-1-15,-4-13 7 16,1-14-12-16,2-13 4 16,4-4-12-16,6-4 2 15,7-5-1-15,7-7 0 16,8-6-5-16,7-4-4 15,12 2 10-15,10 5-3 16,13 8-5-16,8 9-1 16,1 8 4-16,0 9 0 15,-6 8 8 1,-5 7-5-16,-10 2-1 15,-4 1 5-15,-11-1-12 16,-2-7-3-16,-11-17 4 16,0 0-9-16,0 0-15 15,0 0-50-15,0 0-63 16,0 0-67-16,-25-13 20 15,1-8 0-15</inkml:trace>
  <inkml:trace contextRef="#ctx0" brushRef="#br0" timeOffset="5428">7603 8492 68 0,'0'-13'59'15,"0"13"0"-15,0 0-2 16,0 0-3-16,0 0-2 15,0 0-3-15,-11 16-5 16,-8 23-2-16,-6 11-10 16,-6 21-4-16,3 18 1 15,-2 15-7-15,3 7 4 16,5 10-13-16,9 1 3 15,17-2 1-15,9-5-8 16,12-7 9-16,9-9-9 16,10-13-5-16,11-10 1 15,9-15-2-15,2-14-13 16,-4-13-21-16,-14-12-24 15,-13-13-27-15,-14-14-38 16,-9-19-26-16,-12 24 146 16,2-98-130-16,6 35-11 15</inkml:trace>
  <inkml:trace contextRef="#ctx0" brushRef="#br0" timeOffset="5861">8330 8419 107 0,'-2'-29'60'0,"1"11"-1"16,0 6-9-16,1 12 3 15,19-5 12-15,8 10 11 16,8 9 12-16,-8 16 0 16,8 14-9-16,15 19-5 15,12 6-28-15,6 23 0 16,5 13-19-16,-2 5-14 15,-8 5-6-15,-6-2 6 16,-16-6-3-16,-18-7-9 16,-21-4-2-16,-25-6 2 15,-19-5-6 1,-22-7 1-16,-5-12 9 15,2-12-10-15,7-14 1 16,14-9-23-16,2-12-9 16,16-14-22-16,4-7-28 15,24 2 86-15,4-47-132 16,5-3-90-16,15-12 60 15,12-14 50-15,16-9-2 16</inkml:trace>
  <inkml:trace contextRef="#ctx0" brushRef="#br0" timeOffset="6400.0051">8989 8292 81 0,'0'-29'44'0,"3"4"-4"16,4 6 4-16,3 3-11 15,1 4 9 1,3 5 9-16,4 5-10 15,5 4 2-15,1 6-10 16,5 11 1-16,-29-19-34 16,60 74 24-16,-38-24 6 15,-6 2-15-15,-8-1-5 16,-9-5 7-16,-9-2-4 15,-7-9-2-15,-4-8 4 16,-4-10 4-16,-5-7-3 16,2-10-2-16,2-10 2 15,8 0-8-15,4-7 6 16,4-2-9-16,6-4-3 15,2-1 1-15,8-3 5 16,9 0 5-16,12 1-7 16,9 6-3-16,7 7 4 15,5 11 4-15,2 12-2 16,-4 9 2-16,-6 4 5 15,-6 6 1-15,-8 5-6 16,-3-5-6-16,-5 0 7 16,-5-9-14-16,-13-20 3 15,0 0-18 1,0 0-39-16,0 0-68 15,0 0-66-15,-14 2-13 16,-10-2-53-16</inkml:trace>
  <inkml:trace contextRef="#ctx0" brushRef="#br0" timeOffset="7696.1347">2838 11286 64 0,'7'-12'40'16,"6"4"5"-16,2 3 4 15,6 5 10-15,5 8 3 16,6 16-3-16,9 18 7 15,6 21-3-15,2 21-8 16,2 21-5-16,-3 19-15 16,-3 1-11-16,-3 9-12 15,-2-5-6 1,-4-14 0-16,-3-20-5 15,-5-17 2-15,-5-19-5 16,-6-15-22-16,-5-17-32 16,-2-12-38-16,-10-15-31 15,0 0-18-15,4-32 18 16,-4-17-5-16</inkml:trace>
  <inkml:trace contextRef="#ctx0" brushRef="#br0" timeOffset="8056.1707">3347 11422 54 0,'-14'-29'37'15,"3"7"-2"-15,2 5 4 16,4 7-9-16,5 10 5 15,0 0-4-15,0 0 11 16,-10-2-9-16,10 2-4 16,-14 10-7-16,-6 10-12 15,-4 16 1 1,-6 20-7-16,-4 22 2 15,-2 23-5-15,-1 23 4 16,0-2-6-16,3 25 2 16,3-3-2-16,3-13 3 15,1-25-1-15,5-23-7 16,5-20 3-16,6-24 0 15,-1-17-24-15,0-14-37 16,-8-16-27-16,14-26-12 16,-16-17-26-16</inkml:trace>
  <inkml:trace contextRef="#ctx0" brushRef="#br0" timeOffset="8544.2195">3978 11735 47 0,'0'0'52'0,"0"0"-12"16,0 0 1-16,13-2 15 15,22 0 16-15,24-1 2 16,9 0-11-16,10-1-7 16,16 1-7-16,8 3-4 15,1-4-13-15,-3-6-5 16,-7-3-7-16,-10-1-10 15,-9 1-3-15,-15-1-12 16,-15 4-23-16,-16 5-58 16,-13 2-47-16,-15 3-41 15,-19-6-91 1</inkml:trace>
  <inkml:trace contextRef="#ctx0" brushRef="#br0" timeOffset="8896.2547">4233 12011 82 0,'-26'0'50'15,"26"0"-4"-15,-15-2-10 16,30-6 2-16,-1-4 24 16,17-3 25-16,17-2 12 15,15-7-2-15,12 4-25 16,3 4-20-16,-4 5-14 15,-6 5-26-15,-7 5 3 16,-8 1-16-16,-6 1 9 16,-3-1-2-16,-5-5-12 15,-4 0-43 1,-6 0-44-16,-10 2-57 15,-4-1-27-15,-15 4 18 16,-3-17-6-16</inkml:trace>
  <inkml:trace contextRef="#ctx0" brushRef="#br0" timeOffset="9593.3244">5594 11300 125 0,'0'0'55'0,"14"0"-8"15,-9 20-15-15,-3 22 7 16,-6 14 2-16,-5 5-5 15,-4 0-9-15,-1-10-3 16,2-12 2-16,5-15-12 16,7-24 11-16,0 0 7 15,0 0 6 1,0 0-38-16,-5-29 25 15,28-12 13-15,-17-8-17 16,22-5-4-16,-4 1-10 16,3 8-4-16,1 9 0 15,3 12-5-15,-2 9 5 16,3 12-3-16,0 13 0 15,7 22-4-15,-2 32 7 16,-6 35-5-16,-10 26 0 16,-16 21 7-16,-20 11-2 15,-17-5-2-15,-17-18 0 16,-13-22 7-16,-13-24-2 15,14-25 2-15,-1-21-9 16,1-13 6-16,3-17-1 16,13-12-1-16,13-12 2 15,12-22 3-15,13-30-11 16,21-31 7-16,21-26-9 15,20 3 2-15,9 16 7 16,-5 28-10-16,6 30-2 16,4 29 4-16,-4 35 5 15,-4 29 1 1,-7 31-6-16,-9 18-1 15,-7 17 6-15,-9-2 4 16,-9-6-1-16,-7-14-2 16,-3-17-7-16,-5-21 2 15,-3-20-13-15,-1-16-46 16,-1-19-41-16,0 0-41 15,-8-34-14-15,2-20-63 16</inkml:trace>
  <inkml:trace contextRef="#ctx0" brushRef="#br0" timeOffset="10160.3811">6278 11515 119 0,'-11'-9'67'0,"11"9"-16"15,0 0-19-15,0 0-14 16,-12 9 0-16,5 8 0 16,3 10 3-16,1 10-1 15,3 4-4 1,2 4-1-16,-1 4-5 15,2 2 1-15,3-5-4 16,1-7-1-16,1-12 0 16,2-8 0-16,-10-19 8 15,11 8-4-15,1-5 5 16,3-11 2-16,3-11-4 15,6-6 6-15,6-11-2 16,4-4-10-16,7-4-2 16,8-7 1-16,6 5-6 15,5 4 0-15,3 3-3 16,8 12 0-16,-2 12 3 15,3 15 4-15,-10 11-6 16,-23 18 5-16,-5 12-6 16,-34-41 3-16,67 118 0 15,-62-36 12-15,-19 6-1 16,4 5-6-16,-32 5 7 15,7-8 5-15,-5-11-1 16,-6-16-3-16,-5-14-2 16,-3-15-2-16,3-15-14 15,3-11-15 1,2-15-35-16,2-8-26 15,0-9-23-15,8-6-18 16,5-4 0-16,5-5-35 16</inkml:trace>
  <inkml:trace contextRef="#ctx0" brushRef="#br0" timeOffset="10576.4227">6308 11516 49 0,'-19'0'67'0,"8"0"12"16,11 0 12-16,0 0 24 15,10 5 35-15,21-3 15 16,20-4-35-16,21-8-63 16,21-5-36-16,13-5-17 15,7-2-7-15,-5-2 0 16,-16 4-5-16,-7-1-3 15,-13 3 4-15,-13 1-11 16,-11 0-17-16,-16 0-111 16,-11-5-132-16,-12-9 1 15,-12-1-5-15</inkml:trace>
  <inkml:trace contextRef="#ctx0" brushRef="#br0" timeOffset="24398.8048">14313 10314 94 0,'0'0'0'16,"-14"-13"53"-16,14 13 16 15,0 0-27-15,0 0-5 16,0 0-7-16,7 32 11 16,17 41-3-16,8 28-5 15,6 24-7-15,6 18-6 16,0 6-12-16,-5-4 1 15,-1-13 2-15,-2-22-2 16,-5-23-5-16,-6-25 2 16,-5-23 12-16,-6-18-3 15,-14-21 2-15,16-10-3 16,-1-29 1-16,-1-32-11 15,-2-26-18 1,-5-22-8-16,-7-19-4 16,0 138 26-16,-13-317-28 15,-3 144 9-15,-5 21 11 16,-1 25-1-16,2 24 4 15,2 26 3-15,5 25 8 16,4 21-6-16,4 16 8 16,5 15-5-16,14 5 10 15,18 16 12-15,22 7 12 16,-54-28-37-16,172 58 86 15,-51-41-43-15,25-7-18 16,1-2-10-16,-1 1-11 16,-6-6 5-16,-20-3-1 15,-23-3-15-15,-22-2 5 16,-18-2-26-16,-15-1-45 15,-14 1-46-15,-7-5-43 16,-9-3-3-16,-12 15-41 16</inkml:trace>
  <inkml:trace contextRef="#ctx0" brushRef="#br0" timeOffset="24768.8418">15354 10527 97 0,'-18'-13'79'16,"18"13"-12"-16,0 0 0 15,0 0 3-15,21 19 28 16,-21-19-98-16,88 79 196 16,-42-16-124-16,19 10-9 15,16 4-22-15,3 5-18 16,2 2-19-16,-1-1-2 15,-7-6 10-15,-12-13-6 16,-18-17-18-16,-14-11-20 16,-12-14-20-16,-9-9-24 15,-13-13-42-15,0 0-34 16,0 0-16-16,-8-18 32 15,8 18 136 1</inkml:trace>
  <inkml:trace contextRef="#ctx0" brushRef="#br0" timeOffset="25107.8757">15898 10345 77 0,'-39'-6'73'0,"-4"17"-7"16,-1 14 2-16,0 21-2 15,2 18 2-15,0 12-9 16,-1 11-10-16,21 2-6 16,-21 6-9-16,22-2-4 15,4-3-12-15,17-90-18 16,-63 156 23-16,63-156-23 15,-43 110 21-15,43-110-21 16,-18 56 2-16,18-56-2 16,-4 17 2-16,4-17-1 15,0 0-10-15,0 0-18 16,0 0-29-16,0 0-48 15,0 0-36 1,0 0 140-16,-6-37-364 16</inkml:trace>
  <inkml:trace contextRef="#ctx0" brushRef="#br0" timeOffset="25607.9257">17004 10682 186 0,'0'0'0'16,"-17"-4"190"-16,17 4-113 15,0 0 5-15,23-3 4 16,15-2-26-16,14 3-18 16,16-3-14-16,-68 5-28 15,169-19 42-15,-77 13-36 16,-6 0-3-16,-86 6-3 15,139-11 1-15,-86 6-16 16,-15 3-17-16,-13 2-36 16,-8 2-28-16,-17-2-38 15,0 0-19-15,0 0 153 16,0 0-305-16</inkml:trace>
  <inkml:trace contextRef="#ctx0" brushRef="#br0" timeOffset="25956.9606">17225 10980 152 0,'0'0'0'0,"23"-7"82"16,1 0 72-16,-24 7-154 15,128-19 197 1,-78 14-89-16,-5 4-44 15,-45 1-64-15,80 1 36 16,-47-1-20-16,-33 0-16 16,68 0 8-1,-68 0-8-15,42-6-353 31,-24-13-111-31,-18 19 464 16</inkml:trace>
  <inkml:trace contextRef="#ctx0" brushRef="#br0" timeOffset="26394.0043">18387 10675 195 0,'0'0'0'16,"-19"-2"237"-16,19 2-237 15,47-2 66-15,-3 2 51 16,-44 0-117-16,197-22 154 16,-120 9-122-1,-3 1-12-15,-74 12-20 16,127-19 20-16,-79 9-17 15,-48 10-3 1,75-12-12 0,-75 12-71-16,0 0 83 15,7-25-749 1,-7 25 749-1</inkml:trace>
  <inkml:trace contextRef="#ctx0" brushRef="#br0" timeOffset="27174.0823">19466 10251 81 0,'-25'24'48'16,"1"5"-7"-16,1 3-7 16,4 12-2-16,-3-2 0 15,22-42-32-15,-42 78 34 16,32-54 20-16,3-7-17 15,7-17-6 1,0 0 3-16,0 0 8 16,0 0 3-16,0 0-12 15,0 0-7-15,24-29-5 16,4-8-10-16,3-4-4 15,0 2-4-15,3 6-3 16,0 5-2-16,3 10 3 16,1 8-8-16,-1 5 3 15,4 10 2-15,-3 12-14 16,-3 5 8-16,-29 17 5 15,13 5-1-15,-23 5 2 16,14 3 8-16,-33 4-3 16,12-3 7-16,-7-6-4 15,-16-5-3-15,-6-8 7 16,-3-5 6-16,3-10 8 15,9-8-5-15,7-2 7 16,9-7 3-16,15-2 3 16,0 0 7-16,0 0-8 15,0 0-12-15,2-16-20 16,20 1 4-16,14-2-2 15,19-1 2 1,10 2-9-16,-13 11 3 16,12 10 3-16,11 11 2 15,1 14 1-15,-76-30-3 16,148 102 13-16,-100-38 4 15,-23 4-2-15,-22 1-14 16,-24-1 2-16,-20-6 6 16,-19-9 1-16,-7-11-7 15,-3-11 3-15,29-16 0 16,-14-6 7-16,34-9-8 15,21 0 13-15,0 0-11 16,-15-7-11-16,3 0-56 16,12 7 60-16,-29 5-396 15,11 19 146-15,5 15-40 16</inkml:trace>
  <inkml:trace contextRef="#ctx0" brushRef="#br0" timeOffset="35584.9233">17120 12791 29 0,'-26'-18'43'0,"-5"3"10"16,0-1 5-16,-4 6-3 16,16 0 2-16,-17 5-11 15,15 7-11-15,-6 4-7 16,-11 11-11-16,-9 16-2 15,-4 14-4-15,-4 22 2 16,6 21-4-16,8 27 1 16,14 18 10-16,19 16 6 15,16-5-1-15,20 1-5 16,25-10-5-16,27-22-2 15,1-25-6-15,26-31 6 16,18-28-2 0,9-28-6-16,2-26-5 15,-9-30 0-15,-16-20 3 16,-111 73-3-16,154-208-3 15,-110 88 11-15,-20-4 7 16,-24-6 5-16,-20-4-6 16,-17 4 1-16,-15 11-12 15,-10 17-2-15,-10 23-5 16,-7 23-10-16,-7 25-4 15,-3 20-10-15,-11 12-41 16,-7 13-36-16,29-1-11 16,15 1 1-16,10-4 16 15,12-8 28-15,19-9 0 16</inkml:trace>
  <inkml:trace contextRef="#ctx0" brushRef="#br0" timeOffset="36137.9786">17908 12180 83 0,'0'0'76'0,"-17"-7"-2"15,-4 12-8-15,-7 16-2 16,-9 19 6-16,-11 26 0 15,-14 26 2-15,-14 28 6 16,-18 29-13-16,-19 26-11 16,-28 23-2-16,-26 23-16 15,6-11-5-15,3 14-25 16,9-12 10-16,13-19-8 15,20-22 4-15,19-22 5 16,17-22 2 0,16-24-18-16,18-22 2 15,15-25 2-15,12-20 6 16,8-14-4-16,11-22 3 15,0 0 1-15,0 0-10 16,0 0-14-16,0 0-62 16,0 0-93-16,0 0-76 15,-6-36-3-15,5-4-24 16</inkml:trace>
  <inkml:trace contextRef="#ctx0" brushRef="#br0" timeOffset="43313.6961">12988 15394 11 0,'0'0'12'0,"-14"-8"3"16,14 8-15-16,0 0 16 15,0 0 23-15,0 0-4 16,-6-16 3-16,6 16 4 16,0 0 3-16,0 0-5 15,0 0-6-15,0 0 8 16,21 19 4-16,9 10-1 15,7 28-20 1,8 23-5-16,6 15-8 16,4 10-5-16,1 5-4 15,0-2-1-15,-2-3-1 16,-6-10-1-16,-4-12 0 15,-7-14-8-15,-6-14-10 16,-9-15-15-16,-8-9-9 16,-4-9-21-16,-10-22-7 15,0 0-10-15,0 0-4 16,-25-17-48-16</inkml:trace>
  <inkml:trace contextRef="#ctx0" brushRef="#br0" timeOffset="43803.7451">13571 15577 23 0,'0'0'12'16,"0"0"0"-16,0 0-2 15,0 0 0-15,0 0-1 16,0 0 4-16,-19 15 3 16,2 6 2-16,-1 7-1 15,-6 6 2-15,-1 10 0 16,-4 9-7-16,-2 4 2 15,-4 9-3-15,-3 5 0 16,-2-1 2-16,2 1-3 16,-1-2-5-16,-1-4-2 15,7-9-1-15,4-7 0 16,7-9 0-16,3-7-2 15,8-8-2-15,3-6 5 16,2-2 0-16,6-17-3 16,-6 20-2-16,3-2-1 15,3-18-11-15,0 0-22 16,0 0-22-16,0 0-10 15,6-20-18 1</inkml:trace>
  <inkml:trace contextRef="#ctx0" brushRef="#br0" timeOffset="44448.8096">14457 15851 72 0,'0'0'49'15,"0"0"-3"-15,0 0-5 16,0 0 10-16,28-17 1 15,10 9-4-15,10 1-4 16,7 2-7-16,7 2-3 16,6-2-16-16,4 1-9 15,0 2 6-15,-4 2-15 16,-8 0 0-16,-10 0 2 15,-9 0-7-15,-10-3-9 16,-9 1-25-16,-5 1-19 16,-17 1-17-1,0 0-16-15,0 0-8 16,-8-21-38-16</inkml:trace>
  <inkml:trace contextRef="#ctx0" brushRef="#br0" timeOffset="44886.8534">14539 16115 54 0,'0'0'34'16,"-14"-8"-3"-16,14 8 8 15,0 0 8-15,18 0 15 16,4 0 3-16,7-2-12 16,7-3 6-1,10-3-14-15,4-1-11 16,12-3-3-16,6 4-8 15,4 1-15-15,0 4-2 16,-7 3 1-16,-11 3-3 16,-18 1-7-16,-12-3 2 15,-11-1-13-15,-13 0-18 16,0 0-29-16,0 0-24 15,0 0 85-15,-15-8-118 16,5-7-170-16</inkml:trace>
  <inkml:trace contextRef="#ctx0" brushRef="#br0" timeOffset="48482.2129">16373 15645 14 0,'0'0'14'0,"0"0"5"15,-4-17 3-15,4 17-3 16,0 0 0-16,0 0 2 16,0 0 0-16,0 0-7 15,0-15 4-15,0 15-6 16,8-26-4-16,1 6-3 15,-9 20 1-15,8-21 1 16,-2 5-3-16,-2-1 5 16,-2 1-5-1,-4-2 4-15,2 18-6 16,-5-22 4-16,-4 3 3 15,-2-1-2-15,-8 3 7 16,-6 3-9-16,-9 6 4 16,-7 10-2-16,-8 6 0 15,-3 6 11-15,-2 2 0 16,2 3-4-16,4 7 2 15,5 6-4-15,10 13-1 16,9 6-13-16,7 5 3 16,8 2 1-16,9-4-2 15,12-3 5-15,10-6-2 16,12-7 5-16,8-10-3 15,6-11 7-15,7-13-11 16,3-16 1-16,-3-12-1 16,-3-6-1-16,-5-9 0 15,-5-4 2-15,-5-2-11 16,-6-1 5-16,-3 4-3 15,-7 1-3-15,-2-3 5 16,-2 3 3-16,-5 7-1 16,-2 11 2-1,-4 4 4-15,-6 19-3 16,4-15 9-16,-4 15 10 15,0 0-7-15,0 0 6 16,0 0-6-16,0 0-3 16,0 0-2-16,0 0 5 15,0 0 4-15,0 0-4 16,0 0-1-16,0 0-1 15,0 0-1-15,0 20 2 16,3 24 2-16,0 26 2 16,0 21-1-16,-2 11-2 15,3 6 2-15,1-5-1 16,-1-8-2-16,-1-14-7 15,-3-14 3-15,-3-13 8 16,-1-15 8-16,-1-11-12 16,5-28-11-16,-12 41 14 15,12-41-14-15,1 12 7 16,-1-12-20-16,0 0-28 15,0 0-33-15,0 0-35 16,13-20-41-16,-2-11-5 16,0 4-44-1</inkml:trace>
  <inkml:trace contextRef="#ctx0" brushRef="#br0" timeOffset="60874.452">14213 16957 60 0,'0'0'43'0,"0"0"-1"15,-9 15-15-15,12 19 3 16,14 15-2-16,4 22 5 16,6 21-1-16,3 13 8 15,-2 0-9-15,1-2-6 16,3-3-2-16,-1-9-15 15,-2-14 0-15,-3-20 5 16,-5-20-12-16,-3-15 1 16,2-13 0-16,1-11 1 15,2-13-6-15,1-14 11 16,-2-15-5-16,-3-13-5 15,-5-13-4-15,-7-14 7 16,-6-11-7-16,-7-12 2 16,-6-6-1-16,-7 9 0 15,1 13 6 1,3 18-7-16,2 19 6 15,3 13 3-15,6 12 1 16,4 11-9-16,0 18 7 16,0 0-1-16,28-10-2 15,11 6 8-15,14 6-6 16,16 10 1-16,14 5-1 15,14-2-2-15,12-3 2 16,17 1-1-16,-2-6-1 16,-23-3 6-16,-16-4-1 15,-16-7-6-15,-18-3 1 16,-13-2-5-16,-8 2-31 15,-12-2-49-15,-4 0-20 16,-14 12 106-16,0 0-212 16</inkml:trace>
  <inkml:trace contextRef="#ctx0" brushRef="#br0" timeOffset="61500.5146">15620 17485 56 0,'-17'-15'45'0,"3"-7"-3"16,-2-5-6-16,-5-9-10 16,17-8-2-16,-20 0-3 15,15 4-4-15,-2 8 5 16,-10 6-11-16,-10 16 6 15,-6 12-6-15,-1 21-8 16,-4 16 2-16,5 16 3 16,6 9-4-16,8 4-2 15,11-1 5-15,12-2-7 16,14-11 5-16,8-10-1 15,15-14-1-15,2-13-4 16,5-15-1-16,1-17 5 16,-26-9 8-16,12-11-4 15,-12-8-11 1,-2-1 2-16,0-3 6 15,-1 6-6-15,-1 9 5 16,-15 32-3-16,43-32 4 16,-43 32-1-16,0 0-6 15,8 34 11-15,2 10-5 16,4 12 4-16,2 5-3 15,-1 5 1-15,-2 0 5 16,-5 0-2-16,1-4 4 16,-6-4 2-16,-8-7-7 15,1-9 2-15,-1-10-10 16,-2-10-6-16,7-22-37 15,0 0-49-15,-15-7-39 16,4-21-68-16</inkml:trace>
  <inkml:trace contextRef="#ctx0" brushRef="#br0" timeOffset="61913.5559">16638 17474 188 0,'0'0'114'0,"0"0"-12"16,0 0-19-16,39-29-2 15,21 0-21-15,15 0-22 16,-3 7 0-16,4 5-21 16,3 5-2-16,-1 0-4 15,-1 2-2-15,-6-2-2 16,-5-3-9-16,-5-3 3 15,-5-6-10-15,-8 4-33 16,-11 1-36-16,-10 0-38 16,-10 4-40-1,-4-9 3-15,-5 1-55 16</inkml:trace>
  <inkml:trace contextRef="#ctx0" brushRef="#br0" timeOffset="62266.5912">16993 17514 83 0,'-20'9'51'15,"20"-9"-3"-15,0 0-10 16,0 0-14-16,0 0-3 15,17 13 8-15,4-8 3 16,9-3-4-16,5-4-2 16,3-3-6-16,-1-3-1 15,-3-1-11-15,-3 1-9 16,0-2 7-16,1-4-2 15,-2 2-7-15,-30 12 3 16,66-18 4-16,-39 11-12 16,-5-2-3-1,1 1-10-15,0-2 1 16,-2-2-17-16,-3 2-15 15,-5 0-17-15,-13 10-12 16,14-24-57-16</inkml:trace>
  <inkml:trace contextRef="#ctx0" brushRef="#br0" timeOffset="62618.6264">17169 16872 157 0,'-21'-10'85'16,"21"10"-13"-16,-13 27-23 16,12 29 14-16,5 19 3 15,4 25 0-15,5 15-4 16,-3 3-8-16,-2 1 9 15,0-7-8-15,-3-7-5 16,4-9-12-16,-2-10-13 16,-2-14-17-1,-2-11-2-15,0-14 3 16,-2-15-10-16,4-10 6 15,-5-22-12-15,0 0-8 16,0 0-47-16,0 0-56 16,0 0-52-16,0 0-36 15,-9-35 31-15,6-8-4 16</inkml:trace>
  <inkml:trace contextRef="#ctx0" brushRef="#br0" timeOffset="63066.6712">18065 17321 109 0,'-14'0'93'0,"14"0"-8"15,0 0-18-15,0 0-15 16,27-3 13-16,18-2 4 15,14-2-6-15,0-3-14 16,-18 1-13-16,0 1-9 16,-3 1-12-16,-5-1-13 15,-4-4 1-15,-3 0 0 16,-6-2-1-16,-6 9-47 15,-14 5 45-15,32-12-85 16,-32 12-147-16,7-20 51 16,-4-4-16-16</inkml:trace>
  <inkml:trace contextRef="#ctx0" brushRef="#br0" timeOffset="63569.7215">18745 17026 139 0,'-3'-27'108'0,"6"-3"-27"16,10 1-29-16,11 5-29 16,10 4-11-16,7 8-9 15,1 11 4-15,-2 7-5 16,-8 6 1-16,-11 8-2 15,-11 13 6-15,-10 16-1 16,-13 7 1-16,-12 13-1 16,-10 4 3-16,-8-9 8 15,-3-10 3-15,2-13-10 16,7-14 11-16,13-10-2 15,7-8-6-15,17-9 10 16,0 0-9-16,0 0 1 16,0 0-15-16,33-39 24 15,2 3-14-15,13 0-13 16,13 8 5-16,9 12 0 15,4 23 4-15,-4 25-9 16,-2 19 4-16,-12 15 2 16,-13 5 9-1,-19-3 6-15,-17-4 29 16,-17-8 8-16,-18-8 8 15,-9-14-1-15,-5-14-25 16,-1-10-16-16,2-10-19 16,1-10-63-16,0-10-66 15,1-11-59-15,6-8-29 16,2-1 29-16,11-1-16 15</inkml:trace>
  <inkml:trace contextRef="#ctx0" brushRef="#br0" timeOffset="64399.8045">18543 13186 107 0,'10'-17'71'15,"-10"17"4"-15,0 0-13 16,0 0-62-16,16 0 83 16,2 10-47-16,6 12-5 15,4 15-4-15,2 18 1 16,2 16-8-16,-2 8-7 15,-6 6 1-15,-3-10-8 16,-4-14 1-16,-6-16-8 16,-3-13 4-16,-4-11-3 15,-4-21 3-15,0 0-3 16,18-10 12-16,12-19-3 15,12-25 0-15,13-21 5 16,10-20-12-16,10-18-4 16,12-9 0-16,9 2 1 15,2 11-14-15,-5 14-16 16,-4 14-34-16,-13 13-32 15,-34 14-9-15,5 7 1 16,-8 6 10-16,-3 4-17 16</inkml:trace>
  <inkml:trace contextRef="#ctx0" brushRef="#br0" timeOffset="83387.7031">24718 8062 42 0,'-8'-12'22'16,"8"12"3"-16,0 0-7 15,-10-2-4-15,10 2-1 16,-14 21 0-16,-4 18 1 15,-8 22-1-15,-6 28-3 16,-5 27 4-16,-2 11-1 16,-2 38 1-16,4 25-1 15,7 8 8-15,11-6-10 16,13-11 6-16,17-19-6 15,16-14 11-15,15-20 0 16,12-16-5-16,9-14 2 16,7-15-6-16,0-12-8 15,-2-16-1-15,-6-20-3 16,-11-6-4-16,-10-14-21 15,-12-13-27-15,-9 0-22 16,-9-14-18-16,-4-22-68 16</inkml:trace>
  <inkml:trace contextRef="#ctx0" brushRef="#br0" timeOffset="84186.783">28627 7987 29 0,'3'-15'24'0,"3"2"0"16,-6 13-24-16,34-9 25 15,-12 14 20-15,8 12-3 16,12 14-1-16,9 18-4 16,8 22-11-16,7 25-6 15,2 28-9-15,-4 13-5 16,-6 41 3-1,-12 15-7-15,-16 3-3 16,-18-4 4-16,-17-11-2 16,-19-13 1-16,-16-13-2 15,-15-16 0-15,-11-15 3 16,-7-19 0-16,2-22-10 15,5-19-2-15,11-20-17 16,10-23-13-16,9-13-20 16,8-11-1-16,7-18-3 15,10-24-26-15</inkml:trace>
  <inkml:trace contextRef="#ctx0" brushRef="#br0" timeOffset="84746.839">29255 7884 15 0,'4'-13'14'0,"-4"13"6"16,3-11 0-16,-3 11 0 15,0 0 1-15,0 0 0 16,0 0 0-16,0 0-5 15,-5 16-3-15,2 9-2 16,0 11 0-16,-3 9-2 16,1 4-5-16,-1 1-1 15,0-6 0-15,4-7-4 16,2-13 4-16,4-11 9 15,-4-13-1-15,12 5 7 16,7-3 3-16,8-4-1 16,8-3 1-16,11-5-6 15,5-2-7-15,4-1-3 16,-2-1 3-1,-27 4-5-15,11-2-6 16,-14 2-11-16,-5 5-21 16,-5 1-18-16,-3 1-15 15,-10 3-5-15,0 0 15 16,0 0-4-16</inkml:trace>
  <inkml:trace contextRef="#ctx0" brushRef="#br0" timeOffset="85095.8739">29463 7813 84 0,'-15'-8'47'0,"15"8"7"16,-8-6-23-16,8 6-6 15,0 0-9-15,-4 11-3 16,4 6-8-16,5 13 8 16,5 14 5-16,2 12-5 15,-4 10-5-15,-2 7-3 16,-1 6-5-1,-2-2 2-15,-3-8-2 16,2-10 2-16,-4-11-6 16,1-18 5-16,1-15 0 15,0-15-2-15,0 0-6 16,0 0-27-16,1-13-27 15,1-21-27-15,-2-8-55 16</inkml:trace>
  <inkml:trace contextRef="#ctx0" brushRef="#br0" timeOffset="85883.9527">31039 8187 25 0,'0'0'23'15,"10"-10"1"-15,-10 10-5 16,0 0-2-1,0 0 2-15,-2 20 10 16,15 1-1-16,-7 4-11 16,-5 11 1-16,2 1-3 15,1 4-6-15,-7-2 0 16,-7-6 1-16,15-4-1 15,-12-7 5-15,11-5-4 16,-7-5 2-16,3-12-5 16,0 0 3-16,0 0-4 15,0 0 3-15,17-2 2 16,11 1 5-16,10-4-1 15,7-1 3-15,5-2-7 16,6-2 1-16,1-2-7 16,1 2-2-16,-2-4-2 15,-4 6 1-15,-8-1-13 16,-10 3-13-16,-10 0-26 15,-9 3-26-15,-6-2-9 16,-9 5 3-16,0 0-23 16</inkml:trace>
  <inkml:trace contextRef="#ctx0" brushRef="#br0" timeOffset="86162.9806">31306 8067 90 0,'-19'-5'42'0,"9"7"-11"16,5 8-14-16,2 22-1 16,4 22 19-16,5 22 2 15,5 12-4-15,3 16 0 16,-1-6-2-16,-2 7-3 15,-2-3-4-15,-2-14-1 16,-2-19-12-16,1-18-5 16,-2-17-8-16,1-17 0 15,-5-17-19-15,0 0-64 16,8-38-67-16,-4-43-43 15</inkml:trace>
  <inkml:trace contextRef="#ctx0" brushRef="#br0" timeOffset="91763.5406">25005 11376 14 0,'0'0'14'0,"0"0"5"15,0 0 5-15,0 0 8 16,0 0 5-16,0 0-1 15,0 0-1-15,0 0-11 16,0 0-4 0,0 12-5-16,0 5-1 15,0 8 0-15,-4 9-4 16,-3-2 0-16,-2-5-3 15,1-8-1-15,1-7 1 16,7-12 5-16,0 0-5 16,-7-16-2-16,2-14-2 15,7-16-1-15,6-11-1 16,12-8-3-16,10 1 6 15,8 3-8-15,4 10 7 16,5 16-7-16,-1 18 2 16,-1 18 5-16,-45-1-3 15,60 88-3-15,-31 6 6 16,-27 31-2-16,10 19 1 15,-5 17 3-15,-18 6 0 16,-17-2 5-16,-13-16-10 16,-6-26-2-16,-5-25 7 15,-1-27-6-15,0-21-1 16,3-22 6-16,4-19-7 15,4-18-1-15,3-24 1 16,9-30 2 0,12-39-2-16,18-35-1 15,19-3-2-15,19 7 2 16,9 28 3-16,1 31 3 15,0 33-5-15,1 31 2 16,4 27-1-16,-3 24 4 16,3 20-4-16,0 13 4 15,-26 23-5-15,11-1 1 16,-13 1 4-16,-2-6-1 15,-3-11-3-15,-2-18-4 16,-7-12-6-16,-6-18-25 16,-4-12-15-16,-1-20-22 15,0 0-6-15,0 0-17 16</inkml:trace>
  <inkml:trace contextRef="#ctx0" brushRef="#br0" timeOffset="92110.5753">25462 11489 68 0,'-8'-17'62'0,"8"17"-9"16,0 0-14-16,0 0-7 15,26 4 8-15,18 11-5 16,10 9 1-16,11 15-9 16,5 16 4-16,2 17 2 15,0 9-15-15,-1 10-12 16,-5-4-2-16,-5 13 5 15,-3 0-4-15,-5-9-3 16,-8-11-1-16,-7-14-4 16,-6-12 4-16,-7-15-14 15,-8-14-23-15,-6-11-36 16,-11-14-25-16,11-11 3 15,-2-22 11-15,-6-20-21 16</inkml:trace>
  <inkml:trace contextRef="#ctx0" brushRef="#br0" timeOffset="92428.6071">26087 11306 126 0,'-21'4'67'0,"0"14"-11"15,-2 25-12-15,1 18-10 16,1 17 2-16,1 8-4 16,0 14-2-16,0 10-9 15,1-7-1-15,-3 14 4 16,1-3-9-16,1-11 4 15,4-12-13-15,0-13-3 16,6-12 5-16,3-13-4 16,1-14-11-16,1-12 6 15,-1-9-6-15,6-18-16 16,0 0-50-16,-15 0-33 15,2-20-10-15,6-21 14 16,5-16-8-16</inkml:trace>
  <inkml:trace contextRef="#ctx0" brushRef="#br0" timeOffset="92811.6454">26499 11775 96 0,'-15'2'63'0,"15"-2"-14"16,0 0-10-16,0 0-15 16,22 7 12-16,15-2 3 15,14-3 9-15,12-6 1 16,2-1-16-16,-6 2-6 15,2 3-10-15,0-2-6 16,0 2-2-16,-8 2-5 16,-5 1-2-16,-7-3-1 15,-7 4-23-15,-9-3-35 16,-6 1-42-16,-4-5-18 15,-5-4 9-15,-4-7-36 16</inkml:trace>
  <inkml:trace contextRef="#ctx0" brushRef="#br0" timeOffset="93123.6766">26829 11516 109 0,'-9'0'64'16,"-11"5"-11"-16,20-5-12 15,-13 31-12-15,20 15 4 16,-10 13 8-16,16 17 6 16,-12 7-10-16,15 2-3 15,-9 10-5-15,-1-2-9 16,1-5 1-16,-3-5-8 15,-4-10-8-15,-1-14-7 16,-1-12-2-16,1-13 4 16,-2-14 3-16,-3-8-20 15,6-12-29-15,0 0-43 16,0 0-16-16,-8-30-5 15,4-14 12 1,16-9-10-16</inkml:trace>
  <inkml:trace contextRef="#ctx0" brushRef="#br0" timeOffset="93493.7136">27467 11237 74 0,'0'0'86'16,"0"0"-9"-16,0 0-14 16,-7 27-15-16,3 15-11 15,3 16 11-15,1 15-2 16,4 13 2-16,3 12-4 15,3 7-3-15,1 5-5 16,-1-13-11-16,-10-97-25 16,18 205 16-16,-9-121 2 15,-4-16-7-15,-2-12 1 16,0-15-15-16,-3-9 4 15,0-13 2 1,0-19-1-16,0 0-20 16,0 0-44-16,0 0-54 15,-10 5-45-15,-3-12-5 16,-2-15-44-16</inkml:trace>
  <inkml:trace contextRef="#ctx0" brushRef="#br0" timeOffset="94067.771">28272 11591 131 0,'-10'2'74'15,"10"-2"-9"-15,0 0-22 16,15 1-6-16,18-1 5 16,9 2 12-16,16-4-10 15,10-5-3-15,6-1-7 16,7-2-12-16,-1 1-10 15,-1-1 1-15,-10 0-5 16,-8 2-6-16,-10-1-3 16,-13 2 1-16,-13 2 2 15,-8 2-9-15,-7 3-21 16,-10 0-33-16,0 0-34 15,0 0-30 1,0 0 0-16,-14-2-57 16</inkml:trace>
  <inkml:trace contextRef="#ctx0" brushRef="#br0" timeOffset="94395.8038">28408 11931 71 0,'-18'7'59'0,"18"-7"-6"16,0 0-9-16,0 0-5 15,23 0 7-15,8-3 8 16,13-4 7-16,11 0-15 15,5-1 1-15,8 3-7 16,3-2-10-16,-1 3-11 16,-4 1-2-16,-4 3-10 15,-9 2-5-15,-14-4 0 16,-12-1-2-16,-10-1-8 15,-17 4-31 1,0 0-60-16,0 0-58 16,-14-8-2-16,-5-1-16 15</inkml:trace>
  <inkml:trace contextRef="#ctx0" brushRef="#br0" timeOffset="97860.1502">30164 11372 51 0,'0'0'52'16,"0"0"3"-16,0 0-5 16,0 0-10-16,0 0-14 15,0 0 1-15,0 0-7 16,8 14 0-16,4 18 9 15,5 26 10-15,4 28-3 16,0 17 0-16,0 13-8 16,0-8-5-16,-4 5-10 15,-6-8 1-15,-3-8-4 16,-4-14-2-16,-3-17-9 15,-2-20 1 1,-2-14-2-16,-1-14 3 16,-2-7-11-16,6-11-27 15,0 0-39-15,-10-4-47 16,-1-20-7-16,1-18-69 15</inkml:trace>
  <inkml:trace contextRef="#ctx0" brushRef="#br0" timeOffset="98461.2103">30655 11532 67 0,'0'0'48'0,"0"0"0"16,0 0-48-16,0 0 71 15,0 0-35-15,0 0-36 16,0 0 63-16,0 0-63 16,-10 28 45-16,6-1-18 15,1 14-6-15,0 12 6 16,-1 9-9-16,4 13-6 15,4 6 6 1,5 5-13-16,3-4 3 16,8-4-5-16,10-4 3 15,8-10 2-15,11-13-8 16,-49-51 0-16,163 63 10 15,-93-73-8 1,3-11 2-16,-5-9 3 16,-7-11 1-16,-9-4-6 15,-14-8-5-15,-10 1 0 16,-11 4 7-16,-10 1-2 15,-11 1 8-15,-11 5 0 16,-16 8-4-16,-10 11 3 16,-4 11 5-16,45 11-14 15,-142 49 39 1,93-10-27-16,31 11 0 15,9 5-8-15,9 5 8 16,6-1 1-16,2-7 4 16,-18-6-16-16,22-7 7 15,-11-7-8-15,-1-32 0 16,13 39-10-16,-5-30-43 15,-8-9 53 1,-14 1-440 0,14-1 212-16,0 0 228 15</inkml:trace>
  <inkml:trace contextRef="#ctx0" brushRef="#br0" timeOffset="102060.5702">25830 13382 26 0,'0'0'32'16,"-11"-10"2"-16,11 10 2 15,0 0-7-15,0 0-2 16,-11 5-1-16,11-5-8 15,-11 29-2-15,-1 12-1 16,12-41-15-16,-17 108 13 16,0-57-4-16,2-12 0 15,4-12-4-15,4-12 2 16,7-15 1-16,0 0 1 15,0 0-9-15,7-15 15 16,4-12-9-16,10-14-8 16,9-6 6-16,8 3 0 15,1 8-11-15,-39 36 7 16,78-29 0-16,-46 45 0 15,-1 21 2-15,-4 22 2 16,-7 16-5-16,-10 20-3 16,-13 13 2-16,-14 7 7 15,-15 0-1-15,-15 0 1 16,-12-10-6-1,-8-17 6-15,0-20-3 16,-1-20-5-16,6-23 2 16,8-18 4-16,54-7-3 15,-80-75-1 1,63 24 4-16,20-10-2 15,18-6-2-15,14 1 0 16,10 11 2-16,3 17 2 16,6 16-2-16,2 16-2 15,-56 6 1-15,123 33 0 16,-58-3-2-16,0 4 0 15,-65-34 2-15,110 56-7 16,-65-38-34-16,-11-6-15 16,-9-5-8-16,-6-10-1 15,-4-16 10-15,-3-8-15 16</inkml:trace>
  <inkml:trace contextRef="#ctx0" brushRef="#br0" timeOffset="102379.6021">26186 13636 71 0,'4'-11'32'15,"-4"11"-32"-15,57 5 109 16,-16 23-68-1,-41-28-41-15,193 149 95 16,-193-149-95 0,168 143 34-16,-100-71-29 15,-68-72-5-15,142 141 5 16,-142-141-5-16,124 113-2 15,-76-72-8-15,-14-15-13 16,-13-13-23-16,-21-13 46 16,13 3-141-16,-5-23 69 15,-6-19-26-15,-2 39 98 16</inkml:trace>
  <inkml:trace contextRef="#ctx0" brushRef="#br0" timeOffset="102652.6294">26710 13533 69 0,'-40'0'39'0,"0"22"4"16,5 26-15-16,6 14-1 15,3 26-3-15,6 14-3 16,6 5-2-16,0-1-12 15,2-8 0-15,-3-4-2 16,3-11-1-16,-4-9 0 16,-1-10-4-16,2-15 2 15,1-10-2-15,1-13-2 16,4-11 0-16,9-15-8 15,0 0-25-15,0 0-30 16,-11-20-11-16,8-19-33 16</inkml:trace>
  <inkml:trace contextRef="#ctx0" brushRef="#br0" timeOffset="103108.675">27539 13684 68 0,'-12'5'56'0,"12"-5"-8"16,0 0-48-16,0 0 61 16,16 5-35-16,17-2 7 15,-33-3-33-15,118-10 79 16,-31-2-50-16,7-1-10 15,1 3-10-15,-6 3-4 16,-89 7-5-16,83-12 1 16,-83 12-1-16,58-3-31 15,-36-2-12-15,-12-4-26 16,-10 9-26-1,10-22 2-15,-4 0-10 16</inkml:trace>
  <inkml:trace contextRef="#ctx0" brushRef="#br0" timeOffset="103420.7062">27726 14072 107 0,'-19'11'59'0,"19"-11"-20"16,-8 14-16-16,8-14-23 15,12 12 40-15,12 0-15 16,13 0 13-16,15-7-8 15,15-9-1-15,7-6-8 16,7-3-9-16,-81 13-12 16,107-31 16-16,-69 16-14 15,-21 5-2-15,1 3-26 16,-18 7-27-1,0 0-33-15,13-12-15 0,-13 0-74 16</inkml:trace>
  <inkml:trace contextRef="#ctx0" brushRef="#br0" timeOffset="104043.7685">28932 13313 55 0,'-6'-12'53'0,"6"12"-3"15,0 0-50-15,0 0 81 16,9 0-38-16,-1 7-11 15,-8-7-32-15,23 61 68 16,-12 2-23-16,2 18-7 16,-13-81-38-16,21 183 49 15,-12-88-38-15,-1-9-1 16,-8-86-10-16,10 142 8 15,-5-91-5-15,0-12-6 16,-5-39 3-16,5 47 3 16,-3-33 1-16,-2-14-9 15,0 0-23-15,0 0-31 16,0 0-36-16,-6-14-19 15,2-16 5-15,5-16-31 16</inkml:trace>
  <inkml:trace contextRef="#ctx0" brushRef="#br0" timeOffset="104627.8269">29395 13227 33 0,'-10'-7'37'16,"10"7"6"-16,-11 2-5 15,11-2-9-15,-13 15-13 16,0 12-2-16,2 10-2 15,3 11 7-15,5 1-4 16,3 3-3-16,3-3 0 16,-3-49-12-16,19 88 24 15,-3-52-12-15,1-9-7 16,3-10 6-16,3-10 3 15,4-12 1-15,9-14-6 16,3-8 1-16,-1-5-4 16,-22 3-6-1,13 4 2-15,-2 1-1 16,0 5 0-16,7 7-3 15,5 4 4-15,2 8 3 16,0 7-4-16,0 6 1 16,0 9 1-16,-1 9-5 15,-5 6 2-15,-6 7 0 16,-29-44 0-16,51 98 8 15,-47-47 1-15,-11 1 3 16,-8-9 3-16,-12-8 4 16,-7-6-8-16,-14-12-2 15,-7-7-11-15,-4-6 2 16,-9-6 0-16,24-3-17 15,-16 0-21-15,27 1-26 16,4 4-18-16,6 2-5 16,6-5 2-16,7-7-22 15,10 10 107-15</inkml:trace>
  <inkml:trace contextRef="#ctx0" brushRef="#br0" timeOffset="105059.8701">29384 13364 55 0,'0'0'36'0,"0"0"-1"16,0 0 0-16,15-5-1 15,13 0 11-15,10-4 4 16,10 4 2-16,-1 3-5 15,-10 2-4-15,12 2-10 16,9 0 1 0,4-2-18-16,0 0-2 15,-4-2-12-15,-9-1-12 16,-9 1-24-16,-12 0-50 15,-12 2-37-15,-16 0 2 16,-6 12-29-16</inkml:trace>
  <inkml:trace contextRef="#ctx0" brushRef="#br0" timeOffset="105791.9433">26866 15228 50 0,'9'-25'37'15,"2"4"4"-15,0 4-2 16,3 6-9 0,3 6 5-16,9 10 12 15,6 12 8-15,8 22-6 16,8 18 9-16,4 11-10 15,6 22-2-15,4 6-12 16,4 4-14-16,3-3-9 16,3-9-5-16,-1-11-2 15,-8-9-6-15,-8-14-4 16,-11-13-37-16,-14-16-23 15,-13-11-30-15,-8-12-14 16,-9-2 1-16,5-27 21 16,-10-12-2-16</inkml:trace>
  <inkml:trace contextRef="#ctx0" brushRef="#br0" timeOffset="106107.9749">27507 14901 74 0,'0'0'0'0,"-27"-17"127"16,27 17-78 0,-10 27-18-16,10-27-31 15,-10 121 22-15,0-35 11 16,-5 11-8-16,-8-1-8 15,-4 19 1-15,-4 5-6 16,-4 1 1-16,35-121-13 16,-73 210 28-16,40-124-22 15,4-8 1-15,0-12-5 16,7-14 1-16,5-11-2 15,4-15-4-15,5-11-20 16,8-15-29-16,0 0-37 16,3-12-12-16,2-24 2 15,9-18-2-15</inkml:trace>
  <inkml:trace contextRef="#ctx0" brushRef="#br0" timeOffset="106564.0205">28054 15294 71 0,'-17'7'65'16,"7"-7"3"-16,10 0-17 15,0 0-16-15,17-2-7 16,16 2 9-16,13-1 12 15,-5-5 2-15,13-2-20 16,14-4-16-16,4 4-3 16,-3-4-7-16,-7 5-3 15,-10-5 2-15,-10 0 1 16,-9 1-8-16,-12-1 3 16,-11-2-16-16,-6 1-42 15,-8-8-62 1,-10-8-26-16,-10 6-40 15</inkml:trace>
  <inkml:trace contextRef="#ctx0" brushRef="#br0" timeOffset="106894.0535">28235 15631 46 0,'0'0'39'0,"0"0"0"16,0 0-2-16,0 0 1 16,0 0-38-16,61 12 56 15,-23-19 50-15,7-5-15 16,11-5-22-16,4-1-25 15,-60 18-44-15,177-36 36 16,-134 26-31 0,-43 10-5-16,67-22-115 31,-67 22 6-31,0 0 109 15,12-10-136-15,-7-5-110 16</inkml:trace>
  <inkml:trace contextRef="#ctx0" brushRef="#br0" timeOffset="107396.1037">29444 14862 49 0,'0'0'0'0,"0"0"162"16,0 0-123 0,0 0-39-16,-20 56 74 15,26-2-35 1,3 18 2-16,-1 9 0 15,2 10-9-15,-2-1-5 16,2 8-12-16,0-3-6 16,-1-7-3-16,-2-10-12 15,-2-14 7-15,0-15 1 16,-3-10-2-16,-2-15-7 15,-1-12-16-15,1-12-30 16,-8-2-41-16,-4-15-28 16,0-18 12-16,2-19-12 15</inkml:trace>
  <inkml:trace contextRef="#ctx0" brushRef="#br0" timeOffset="107924.1565">29715 14959 93 0,'-14'3'79'0,"14"-3"-79"16,-37 22 63-16,36 7-54 15,-12 10-5-15,16 8-1 16,-11 6 1-16,13 1-2 16,-5 2-2-16,3-9 1 15,-3-47-1-15,38 66 2 16,-28-50 7-16,-10-16-9 15,14-5 35-15,12-12-16 16,10-15 3-16,9-7-10 16,8 0-7-16,2 1-1 15,4 5-3-15,-59 33-1 16,126-50 6-16,-66 42 7 15,-2 8-1-15,-6 7-5 16,-4 11 4-16,-7 9-2 16,-10 9 0-16,-10 5 1 15,-9 4 3 1,-11 4 3-16,-12 4-1 15,-12 3 1-15,-9-4-7 16,-9-8-10-16,-7-10 9 16,-3-13-11-16,-3-8 3 15,2-11-13-15,3-7-23 16,2-7-29-16,9-5-30 15,9-7-8-15,5-8 9 16,9-5-17-16</inkml:trace>
  <inkml:trace contextRef="#ctx0" brushRef="#br0" timeOffset="108212.1853">29710 14996 76 0,'-36'-8'64'15,"36"8"-4"-15,-14-5-19 16,14 5-11-16,10-4-8 16,21-1 6-16,18-3 14 15,16-2-10 1,9-1-9-16,2 1-7 15,-5 3-8-15,-9 2-6 16,-62 5-2-16,91-10 5 16,-62 5-8-16,-8-3-20 15,-21 8 23-15,39-19-140 16,-13 4 43-16,0-9 8 15,7 0-8-15</inkml:trace>
  <inkml:trace contextRef="#ctx0" brushRef="#br0" timeOffset="108525.2166">30734 14644 91 0,'0'0'99'0,"-6"15"-38"15,-4 21-17-15,-4 23-6 16,-4 21-1-16,-3 14 5 15,-3 16-11-15,-4 16-1 16,-3-6-7-16,0 24-3 16,31-144-20-16,-68 288 19 15,35-154-8 1,4-6-2-16,1-4-2 15,-1-9 0-15,2-13-8 16,3-14-4-16,5-17-20 16,2-17-27-16,6-20-9 15,3-15-18-15,8-19-13 16,0 0-2-16,-2-39 14 15,12-17 0-15</inkml:trace>
  <inkml:trace contextRef="#ctx0" brushRef="#br0" timeOffset="109028.2669">30908 15543 54 0,'0'0'0'16,"-15"-76"64"-16,25 35-1 15,20-3-31-15,9 0-16 16,-5 5-9-16,10 4 1 16,5 8-4-16,2 10 0 15,-3 13 5 1,-4 20 3-16,-6 21 4 15,-38-37-16-15,51 135 26 16,-51-135-26-16,15 215 27 16,-26-98-16-16,-11-2-3 15,-17-8 1-15,-6-14 6 16,45-93-15-16,-113 129 43 15,113-129-43-15,-49 44 21 16,49-44-21-16,-62-27 56 16,62 27-56-16,-11-97 10 15,11 97-10-15,42-127 7 16,-5 65-3-16,16 9-4 15,-53 53 0-15,151-54 4 16,-73 52 8-16,-6 17 5 16,-72-15-17-16,111 73 50 15,-75-29-22-15,-12 0-14 16,-13 0-8-16,-10-5-11 15,-8-3-47-15,-4-12-58 16,-5-8-39-16,-6-12-2 16,-8-11-39-16</inkml:trace>
  <inkml:trace contextRef="#ctx0" brushRef="#br0" timeOffset="109740.3381">29382 17311 82 0,'0'0'51'0,"0"0"4"16,0 0-10-16,10-15-11 16,10-11 3-16,14-16-2 15,15-14-12-15,3-7 3 16,-12 6-8-16,13 3-8 15,14 8-2-15,6 7-7 16,0 12 7-16,-73 27-8 16,197-10 4-1,-161 33 4-15,-13 23 6 16,-9 19 4-16,-8 19 0 15,-11 18-7-15,-6 4-1 16,-3-1-8-16,-2-3 6 16,1-9-6-16,2-12 5 15,3-11-8 1,1-16-1-16,4-15 1 15,1-12-16-15,0-13-21 16,4-14-29-16,0 0-31 16,5-16-4-16,5-12 5 15,4-13-15-15</inkml:trace>
  <inkml:trace contextRef="#ctx0" brushRef="#br0" timeOffset="109990.3631">30531 17514 231 0,'0'0'151'0,"0"0"-4"16,0 0-25-16,0 0-27 15,4 12-32-15,-4-12-27 16,0 0-16-16,0 0-20 15,0 0 6-15,0 0-123 16,0 0-43-16,-7-14-26 16,7 14 186-16,-11-50-178 15,22 12-52 1</inkml:trace>
  <inkml:trace contextRef="#ctx0" brushRef="#br0" timeOffset="110540.4181">31008 16664 85 0,'-20'-5'106'0,"-3"5"-4"16,-6 10-27-16,29-10-75 15,-98 93 61 1,80-45-49-16,5 1-5 16,13-49-7-16,-15 93 10 15,15-52-6-15,0-41-4 16,29 74 12-1,-12-67-9-15,-17-7-3 16,68-10 13 0,-40-14-8-16,-28 24-5 15,51-98 5 1,-21 59-9-1,-3 8 2-15,9 4 8 16,5 5-8-16,4 7 7 16,3 8-4-16,0 12 0 15,0 9-2-15,-4 10 0 16,-4 13-1-16,-9 7 8 15,-7 10 7-15,-9 2 1 16,-15-56-14-16,-6 129 48 16,-15-68-3-16,-11-6-8 15,32-55-37-15,-95 85 57 16,43-59-43-16,0-11-9 15,52-15-5-15,-97 3-38 16,71-16-39-16,-18-6-33 16,44 19 110-16,-43-64-124 15,48 21-54-15,11-4-35 16,-16 47 213-16</inkml:trace>
  <inkml:trace contextRef="#ctx0" brushRef="#br0" timeOffset="110828.4469">30810 16737 41 0,'-8'-9'50'0,"8"9"-1"16,0 0-4-16,8-16-5 15,16-3-2-15,17-1 9 16,14-1 6-16,-8 6 0 16,8 0-4-16,7 3-9 15,-1 0-3-15,-9 5-7 16,-13 2-18-16,-15 2-9 15,-10 1-1-15,-14 2-30 16,0 0-48-16,0 0-53 16,0 0-12-16,0 0-74 15</inkml:trace>
  <inkml:trace contextRef="#ctx0" brushRef="#br0" timeOffset="111357.4998">28510 17504 14 0,'30'-10'17'16,"-2"3"8"-16,-1 2 12 15,2 2 15 1,2-2 12-16,3-1 9 15,4-4 5-15,5 0-1 16,3-7-15-16,2 0-19 16,-1-1-25-16,-2-6-7 15,-5 2-7-15,-40 22-4 16,49-26-19-16,-36 20-97 15,-13 6-7-15,0 0 10 16,0 0 25-16,0 0 88 16</inkml:trace>
  <inkml:trace contextRef="#ctx0" brushRef="#br0" timeOffset="111644.5285">28740 17736 84 0,'0'0'81'16,"0"0"-3"-16,0 0-78 16,0 0 86-16,0 0-62 15,18 0-10 1,-18 0-14-16,54-15 27 15,-19 5-22-15,1-2 4 16,-36 12-9-16,69-16 1 16,-40 11-2-16,0 4-11 15,-29 1 12-15,46 0-110 16,-22 6 23-16,2 3-4 15,-4-1-17-15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31:33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3697 7562 14 0,'-3'-15'14'0,"3"15"-14"16,-5-12 14-16,5 12-2 16,0 0-3-16,0 0-4 15,0 0 0-15,0 0 3 16,12 14 5-16,4 10 7 15,2 11 0-15,5 19-1 16,1 21-3-16,4 21-1 16,2 21-5-16,1 12-1 15,3 6-4 1,2 1-3-16,1-14 3 15,-5-4-2-15,-1-16-5 16,-4-16 3-16,-3-21-3 16,-7-21 5-16,-3-17-6 15,-2-12 1-15,-12-15 1 16,12 5 0-16,0-17 6 15,0-18-2-15,2-28 1 16,0-32-3-16,-2-21-4 16,-28-18 3-16,23-18 1 15,-21-6-2-15,23 1-1 16,-21 10 2-16,22 11 1 15,-20 23-1-15,20 16 0 16,-21 21 0-16,21 12 0 16,-21 18 1-16,22 11 0 15,-20 10-1-15,21 8 0 16,-12 12 3-16,0 0-3 15,52-2 3-15,-52 2-3 16,87 24 11-16,-9-6-5 16,28 6-5-16,-106-24-1 15,310 63 20 1,-88-24-7-16,-222-39-13 15,505 89 19-15,-221-45-14 16,1-3-4-16,-7-9-4 16,-30-10 3-16,-22-7-6 15,-22-6-4-15,-22-4-1 16,-28-5-6-16,-30 0 1 15,-35 0-8-15,-89 0 24 16,93-2-60-16,-77 2 18 16,-16 0-9-16,-16-5-13 15</inkml:trace>
  <inkml:trace contextRef="#ctx0" brushRef="#br0" timeOffset="732.0732">4703 8021 21 0,'0'0'23'0,"0"0"3"15,13-8-4 1,0 6 2-16,-1 9-4 15,2 10 8-15,-1 12-4 16,-2 16-8-16,-4 13-3 16,-7 11 0-16,-5 11-3 15,-6 5-1-15,-4-4 1 16,0-10-6-16,4-7-2 15,2-15 5-15,4-15-6 16,3-12 7-16,6-8 1 16,12-1 21-16,14-9 7 15,15-6 1-15,13-6-8 16,13-13-12-16,9-2-5 15,3-3-5-15,-83 26-8 16,152-42-19-16,-95 30-25 16,-19 4-21-16,-14 4-21 15,-12-1-10-15,-12 5-58 16</inkml:trace>
  <inkml:trace contextRef="#ctx0" brushRef="#br0" timeOffset="1049.1049">5052 8067 60 0,'-21'-5'39'0,"7"5"-2"16,14 0-13-16,-8 17-8 15,8-17-16-15,8 86 32 16,4-13-5-16,4 24-2 16,1 14-3-16,0 15-3 15,-3 1-8-15,-4-7-4 16,-3-10 4-16,-6-15-3 15,-1-19-3-15,-1-18-4 16,1-18 2-16,0-40-3 16,1 39-3-16,-1-39-27 15,0 0-32-15,1-15-19 16,2-16 4-16,4-18-17 15</inkml:trace>
  <inkml:trace contextRef="#ctx0" brushRef="#br0" timeOffset="1351.1351">5510 8136 126 0,'0'0'58'0,"0"0"-20"16,10 24-7-16,11 20 13 15,12 17 3-15,-9 17-6 16,14 19-4-16,13-4-17 16,8 13-5-16,-59-106-15 15,133 207 16-15,-67-117-8 16,-2-12-11-16,-9-11 7 15,-7-11-8-15,-9-10-3 16,-8-12-19-16,-8-12-16 16,-23-22 42-16,14 15-149 15,-14-15 56-15,0-13 14 16,-9-18-3-16</inkml:trace>
  <inkml:trace contextRef="#ctx0" brushRef="#br0" timeOffset="1655.1655">6082 8231 123 0,'-30'-8'51'0,"2"15"-2"15,-2 13-23-15,2 14-5 16,0 15 1-16,3 15-3 15,1 18-2-15,-5 0-2 16,1 22-5-16,-3 13-2 16,-7-2-11-16,3-10 10 15,-2-12-7-15,21-19-2 16,-15-11 6-16,26-17-7 15,5-46 3-15,-20 52-3 16,7-40-13-16,13-12-12 16,0 0-21-16,12-32-28 15,-12 32 77-15,34-105-191 16</inkml:trace>
  <inkml:trace contextRef="#ctx0" brushRef="#br0" timeOffset="1999.1999">6574 8677 98 0,'0'0'46'0,"0"0"-10"16,0 0 5-16,29-12 4 15,19 5 15-15,16 2-12 16,11 2-18-16,3 4-16 15,-8 3-7-15,-20 4-5 16,-5 1 6-16,-3 1-5 16,-2-5-7-16,-8 0-5 15,-5-9-27-15,-11 1-34 16,-16 3-20-16,11-34-8 15,-5-3-33-15</inkml:trace>
  <inkml:trace contextRef="#ctx0" brushRef="#br0" timeOffset="2295.2295">7012 8341 86 0,'-27'5'64'15,"4"9"-16"-15,6 11-14 16,6 18-12-16,10 18-4 15,5 6 11-15,7 20 2 16,6 6 0-16,-1 2-8 16,-2-4 3-16,-10-1 0 15,-4-90-26-15,-3 149 50 16,-1-91-36-16,-3-13 2 15,3-9-11-15,1-11-7 16,3-10 8-16,0-15-13 16,0 0 1-16,0 0-24 15,0 0-38-15,0 0-29 16,4-23-28-16,7-18-69 15</inkml:trace>
  <inkml:trace contextRef="#ctx0" brushRef="#br0" timeOffset="2639.2639">7573 8394 168 0,'0'0'48'0,"-4"15"-24"16,0 33 1-16,4 19 4 16,-4 23 4-16,0 13-2 15,-1 4 5-15,0 0-6 16,0-7 1-16,0-9-10 15,2-8-6-15,-1-14-4 16,1-13-4-16,1-15-10 16,2-12 8-16,3-11-15 15,-3-18 10-15,10 9-25 16,-10-9-110-16,0 0 135 15,-8-78-341 1,8 78 341-16</inkml:trace>
  <inkml:trace contextRef="#ctx0" brushRef="#br0" timeOffset="3231.3231">9150 8545 92 0,'0'0'45'15,"-3"11"-2"-15,3-11-43 16,39 28 129-1,-8-15-76-15,-31-13-53 16,85 27 109-16,-85-27-109 16,107 12 73-16,-52-10-51 15,3-2-11-15,3 0-7 16,2-2-5-16,-63 2 1 15,115-8 0-15,-73 6-11 16,-42 2-29-16,0 0 40 16,37-14-138-16,-53 13 21 15,16 1 1-15,0 0-42 16,0 0 158-16</inkml:trace>
  <inkml:trace contextRef="#ctx0" brushRef="#br0" timeOffset="3535.3535">9344 8959 64 0,'0'0'0'16,"-12"6"55"-16,12-6 9 15,0 0-64-15,18 6 109 16,-18-6-109-16,110 16 170 16,-62-11-127-1,3 1-12-15,-51-6-31 16,99 9 32-16,-56-6-24 15,-6-1-2-15,-37-2-6 16,49-2-3-16,-30 1-12 16,-19 1-21-16,0 0 36 15,0 0-254 1,0 0-20-16</inkml:trace>
  <inkml:trace contextRef="#ctx0" brushRef="#br0" timeOffset="4966.4966">10847 8499 79 0,'0'0'45'15,"0"0"-9"-15,2-20-13 16,16-9-2-16,19-12-5 16,13-5-1-16,17-3-4 15,6 2-1 1,-1 8-6-16,-15 12-2 15,-4 13 4-15,-1 9-3 16,-52 5-3-16,99 63 0 16,-92-11 3-1,-18 14 0-15,11-66-3 16,-56 168 4-16,56-168-4 15,-126 159 12-15,65-100 2 16,61-59-14-16,-171 102 55 16,129-88-35-1,42-14-20-15,-52 8 37 16,52-8-37-16,-30-2 18 15,30 2-5-15,0 0-13 16,57-50 28 0,-57 50-28-16,168-88-4 15,-168 88 4 1,200 25-5-1,-127 17 4-15,-2 11-4 16,-12 4 5-16,-11 4 2 16,-14 5-5-16,-18 0 7 15,-16-1-4 1,-17-4-1-16,17-61 1 15,-69 98 32-15,18-66 0 16,51-32-32-16,-112 27 71 16,83-30-48-16,-19-4-3 15,28-5-18-15,20 12-1 16,-17-15-38-16,0-2-64 15,0 5-40-15,17 12-14 16,0 0-57-16</inkml:trace>
  <inkml:trace contextRef="#ctx0" brushRef="#br0" timeOffset="9350.935">4003 10443 28 0,'0'0'0'0,"-14"-24"22"16,14 24-1-16,0 0-5 15,-3 17-5-15,-4 19 1 16,-3 18-1-16,2 25 1 16,0 21 1-16,0 14-4 15,6 3-4-15,0-2 1 16,5-14-3-16,-3-18 3 15,3-20 1-15,-3-63-7 16,-4 68 4-16,4-55 10 16,0-13-2-1,15 2 4-15,6-9 6 16,9-6-2-16,11-9 2 15,15-7-10-15,-5-5-2 16,17-3-10-16,11-2 7 16,-79 39-7-16,189-61-1 15,-100 42-3-15,-12 9-1 16,-9 7-9-16,-16 4-7 15,-13 3-7-15,-15-1-13 16,-12 0-18-16,-12-3-6 16,-14 6-18-16</inkml:trace>
  <inkml:trace contextRef="#ctx0" brushRef="#br0" timeOffset="9750.975">4324 10487 56 0,'0'0'27'0,"0"0"-27"15,15 7 26-15,-20 16-5 16,5-23-21-16,24 121 18 16,-17-23 14-16,-3 22-14 15,3 15-2-15,-7-135-16 16,24 431 44-1,-21-301-35-15,-2-13 0 16,-2-17-3-16,1-24-3 16,1-20-1-16,2-21-1 15,-2-16-1-15,-1-19-1 16,0 0-7-16,0 0-23 15,-1-14-24-15,-2-21-17 16,3 35 72-16,11-120-121 16,-11 120 121-16</inkml:trace>
  <inkml:trace contextRef="#ctx0" brushRef="#br0" timeOffset="10097.0096">4795 10641 141 0,'0'0'0'0,"0"0"60"15,0 0-48-15,-1 17-6 16,1-17-6-16,84 149 47 15,-32-68 7 1,8 12-16-16,3 9 0 16,2 1-8-16,-3 4-8 15,2 0-10-15,-64-107-12 16,98 191 10-16,-45-113-6 15,-5-12-5-15,-9-14-8 16,-9-16-13-16,-12-12-17 16,-18-24 39-16,0-7-182 15,-7-30 82 1,-7-21-21-16,14 58 121 15</inkml:trace>
  <inkml:trace contextRef="#ctx0" brushRef="#br0" timeOffset="10415.0414">5378 10582 77 0,'-24'6'42'0,"0"13"-11"16,3 10-8-16,-1 13-10 15,4 14-4-15,18-56-9 16,-46 149 10-16,22-54 4 16,-2 10-3-16,26-105-11 15,-65 228 12-15,65-228-12 16,-107 310 38-1,76-232-28-15,31-78-10 16,-57 137 2 0,46-106-1-16,1-14-6 15,10-17-19-15,0 0-27 16,0 0-19-16,0 0 70 15,-11-90-143-15</inkml:trace>
  <inkml:trace contextRef="#ctx0" brushRef="#br0" timeOffset="10864.0863">5608 11168 73 0,'0'0'36'15,"0"0"-11"-15,0 0-7 16,0 0-7-16,17 0 9 15,-2 3 10-15,18 0 4 16,16-3-6-16,10-5-2 16,-59 5-26-1,140-13 25-15,-140 13-25 16,157-17 10-16,-87 8-6 15,-12 4-2-15,-58 5-2 16,78 0-3-16,-56 2-14 16,-22-2 17-16,26 2-77 15,-26-2 10-15,0 0-8 16,-2-17-28-16</inkml:trace>
  <inkml:trace contextRef="#ctx0" brushRef="#br0" timeOffset="11208.1207">5938 10797 106 0,'0'0'43'0,"-10"32"-15"15,7 17-10-15,7 14 2 16,8 13 1-16,2 10-5 16,4 9 1-1,3 0-6-15,-21-95-11 16,40 179 26-16,-40-179-26 15,46 195 25 1,-41-146-21-16,-2-12 1 16,-2-11-2-16,-1-8-5 15,0-18 2-15,0 0-19 16,0 0-23-16,0 0-20 15,-17-16-10-15,3-17 8 16,14 33 64-16</inkml:trace>
  <inkml:trace contextRef="#ctx0" brushRef="#br0" timeOffset="11597.1596">6593 10661 74 0,'0'0'39'16,"0"0"-3"-16,0 0-14 16,0 0-6-1,0 0 0-15,5 31 4 16,4 13 5-16,1 13 5 15,1 14-3-15,2 14-8 16,1 10-8-16,1 8-1 16,2 6-6-16,0 1 2 15,-1-10-3-15,-2-11-1 16,-3-12-2-16,-11-77 0 15,14 104 1-15,-12-71 3 16,-2-33-4-16,-10 40-1 16,10-40-6-16,0 0-8 15,0 0-19-15,0 0-21 16,0 0-27-16,-14-5 0 15,2-15-7-15</inkml:trace>
  <inkml:trace contextRef="#ctx0" brushRef="#br0" timeOffset="12179.2178">8141 11061 75 0,'0'0'41'0,"0"0"-10"16,0 0-7-1,0 0 12-15,22 12 11 16,15-4 2-16,14-4 3 15,12-3-6-15,1-1-6 16,-8 0-12-16,11-5-13 16,7-2-7-16,-3-1 3 15,-8 3-11-15,-8 1 0 16,-12 1-6-16,-14 1-22 15,-29 2 28-15,46 2-50 16,-46-2-75-16,0 0 11 16,0 0 26-16,0 0-4 15</inkml:trace>
  <inkml:trace contextRef="#ctx0" brushRef="#br0" timeOffset="12511.251">8327 11355 106 0,'0'0'26'15,"0"0"-1"-15,0 0-25 16,38-1 81-16,-7-3-41 16,-14 3-5-16,14-6-2 15,0 4-10-15,7 3-5 16,6 0-8-16,8 0-6 15,2-2-4-15,1 2 8 16,-4 3-12-16,-9 2 5 16,-11 0-19-16,-3-1-14 15,-11-3-24-15,-17-1 56 16,28-10-185-16,-16-7 70 15</inkml:trace>
  <inkml:trace contextRef="#ctx0" brushRef="#br0" timeOffset="13631.363">10518 10998 51 0,'0'0'32'0,"0"0"-5"16,0 0-10-16,0 0 0 15,0 0-5-15,2-17 1 16,-2-6-7-16,-3-8 2 16,-3-6-2-16,-2-9-2 15,-5-8-1-15,-5-4 2 16,-5-1 2-16,23 59-7 15,-77-147 5 1,32 121-2-16,-11 16 2 16,-3 14-5-16,-4 18 3 15,-1 11-2-15,1 8-1 16,3 10 0-16,28 6 0 15,-10 8-2-15,30-1 3 16,-10 9 3-16,30 0 3 16,1 1-3-16,16-3 2 15,19-8-5-15,8-9 5 16,6-13-3-16,4-16-5 15,2-15 1-15,2-16 1 16,-3-16-8-16,-2-12-6 16,-3-14-1-1,-6-9 2-15,-7-6 3 16,-8-1 1-16,-9-2 3 15,-9 3 7-15,-7 7-3 16,-12 56 2-16,10-96 2 16,-11 64 0-16,1 32-2 15,-5-41 6-15,5 41 10 16,-4-14 4-16,4 14-3 15,0 0 1-15,0 0 4 16,0 0 1-16,0 0 5 16,0 0-12-16,0 0-2 15,0 0 2-15,-10 19-8 16,3 11 7-16,7-30-15 15,-10 205 46 1,12-101-9-16,-2-104-37 16,8 371 55-1,-3-239-33-15,-5-132-22 16,1 348 20-1,-5-265 26-15,4-83-46 16,-14 163 27 0,9-139-4-1,5-24-23-15,0 0 11 16,0 0-25-16,0 0-40 15,0 0-36-15,0 0 90 16,-10-31-139-16,-1-11-250 16</inkml:trace>
  <inkml:trace contextRef="#ctx0" brushRef="#br0" timeOffset="17031.703">4719 12702 55 0,'0'0'28'15,"10"-10"-5"-15,-10 10-6 16,11-2-8-16,-1 7-2 16,1 7 3-16,2 8-3 15,-2 14 1-15,-5 13-4 16,-5 16 0-16,-4 8-1 15,3-71-3-15,-17 210 1 16,17-210-1 0,-14 98 7-16,14-98-7 15,-8 48 7-15,8-48 9 16,0 0 0-16,0 0 3 15,18 1 11-15,15-6 1 16,13-10-6-16,16-5-6 16,14-6-4-16,11-2-6 15,3 2-3-15,2 4-3 16,-9 4-4-16,-13 2 4 15,-13 8-4-15,-16 4-9 16,-13 3-13-16,-11-1-10 16,-7-1-10-16,-10 3-22 15,-19-2-8-15,-16-1 7 16,-7-1-1-1</inkml:trace>
  <inkml:trace contextRef="#ctx0" brushRef="#br0" timeOffset="17445.7444">5129 12769 39 0,'-12'-6'31'15,"12"6"-6"-15,0 0-5 16,-7 27-10-16,4 22-5 15,7 20 0-15,6 21 4 16,1 22 1-16,-11-112-10 16,20 274 10-16,-7-132 15 15,-13-142-25-15,22 424 23 31,-16-319-14-31,0-22-6 16,-1-26-1-16,-2-23-1 16,1-17 2-16,-4-17-5 15,0 0-6-15,2-12-16 16,-2-22-20-16,-3-23-13 15,1-14-38-15</inkml:trace>
  <inkml:trace contextRef="#ctx0" brushRef="#br0" timeOffset="17823.7822">5652 13044 52 0,'0'0'56'16,"-20"-9"-10"-16,20 9-12 15,0 0-11-15,0 0-14 16,4 19 0-1,16 8 6-15,7 15 8 16,11 9 2-16,7 12-4 16,7 8 3-16,7 7-4 15,5 1-1-15,-1 6-6 16,-1-5 1-16,-1-1-11 15,-61-79-3-15,103 136 11 16,-66-89-11-16,-9-13 4 16,-10-10-10-16,-6-9-17 15,-3-8-23-15,-9-7-12 16,0 0-20-16,-4-32-6 15,-6-14-42-15</inkml:trace>
  <inkml:trace contextRef="#ctx0" brushRef="#br0" timeOffset="18183.8182">6157 12944 69 0,'-31'13'41'16,"1"11"-8"-16,2 8-7 16,1 14-12-16,2 6-5 15,-2 11-4-15,4 12-1 16,-4 11-4-16,2 7 3 15,-2 9-5-15,-2-9 5 16,-5 8 2-16,1-4 0 16,-2-14-1-16,2-10-3 15,7-12 4-15,3-12-7 16,20-15 1-16,-5-11 3 15,11-6-3-15,-3-17-4 16,0 0-12-16,-12 5-19 16,12-5-16-16,-5-15-4 15,15-15-1-15</inkml:trace>
  <inkml:trace contextRef="#ctx0" brushRef="#br0" timeOffset="18828.8827">7177 13301 30 0,'0'0'42'16,"10"-8"2"-16,-10 8 2 15,0 0-6-15,0 0 2 16,28-12 3-16,3 0 10 15,11 2-4-15,12 1 0 16,10 3-7-16,-64 6-44 16,135-9 42-16,-135 9-42 15,140-2 15-15,-140 2-15 16,124 4-4-16,-71-4 2 15,-10 0-9-15,-43 0 11 16,62-4-83-16,-44 1 7 16,-5 1-17-16,-13 2-4 15,4-13 9-15,-4 13-5 16</inkml:trace>
  <inkml:trace contextRef="#ctx0" brushRef="#br0" timeOffset="19195.9194">7462 13582 47 0,'0'0'37'0,"0"0"-1"15,7-13-5-15,14 1 1 16,12 3 7-16,9 1 2 15,7-2-5-15,8-4-7 16,5 2-9-16,1 0-6 16,2 2-8-16,-3 2-4 15,-5-2-2-15,-12 5 2 16,-14 5-6-16,-10 0-11 15,-5 1-4-15,-6-1-11 16,-10 0-25-16,9 5-21 16,-9-5-3-16,16-5-15 15</inkml:trace>
  <inkml:trace contextRef="#ctx0" brushRef="#br0" timeOffset="19903.9902">9380 12998 38 0,'-17'-14'40'0,"-3"-2"-2"16,20 16-38-16,-34-44 54 15,16 18-38-15,-5 1 1 16,23 25-17-16,-68-65 50 15,18 35-23-15,-11 1-1 16,61 29-26-16,-123-30 18 16,53 26 5-16,3 9-9 15,9 5-10 1,19 4-3-16,8 1 4 15,15 6-6-15,16-21 1 16,13 66-1-16,21-24 7 16,24 0 4-16,21 1 0 15,18-1 0-15,13 2-3 16,2 3-3-16,-12 8-9 15,-15 6 4-15,-15 1 6 16,-16 1-8-16,-15-2 2 16,-18-2 3-16,-13 2-1 15,-14-2-1-15,6-59 0 16,-50 97-9-16,11-63 0 15,-8-16 6-15,-5-19-4 16,-3-13 10-16,0-8-4 16,2-15 3-16,53 37-2 15,-72-93 5-15,48 38 8 16,11 0 0-16,17-8 4 15,17-5-1-15,16-5 10 16,14 1 4-16,5 2-9 16,3 8-3-16,-8 12-3 15,-10 17-11 1,-41 33-4-16,44-33 9 15,-34 25-1-15,-10 8-5 16,0 0-23-16,0 0-35 16,0 0-38-16,-4 12-38 15,-12 3-7-15,-2 4-13 16</inkml:trace>
  <inkml:trace contextRef="#ctx0" brushRef="#br0" timeOffset="21104.1102">5953 15008 54 0,'10'-2'47'0,"-10"2"-1"15,0 0-5-15,0 0-7 16,5 14-3-16,9 15-3 15,11 21 6-15,9 22 1 16,5 19-10-16,7 16-7 16,0 3-10-16,1 2-3 15,-2-6 2-15,-3-8-3 16,-5-11-2-16,-37-87-2 15,82 184-2 1,-67-148 1-16,-2-12-12 16,-6-9-14-16,-7-15-20 15,0 0-15 1,0 0-15-16,-10-19 3 15,-5-11-42-15,15 30 116 16</inkml:trace>
  <inkml:trace contextRef="#ctx0" brushRef="#br0" timeOffset="21495.1493">6466 15094 49 0,'0'0'0'16,"-41"56"40"-16,41-56-40 15,-47 92 26-15,20-35-13 16,-2 4-3-16,29-61-10 16,-64 151 16-16,64-151-16 15,-56 147 1 1,25-84 3-16,1-11 1 15,30-52-5-15,-52 85 5 16,34-54-5-16,3-11 0 16,6-5 0-16,9-15-9 15,-12 14-13-15,10-2-6 16,2-12-6-16,0 0-3 15,0 0-2-15</inkml:trace>
  <inkml:trace contextRef="#ctx0" brushRef="#br0" timeOffset="21969.1967">7034 15369 142 0,'10'-7'48'0,"-10"7"-16"16,23-12 2-16,12-1 5 15,22-1-8-15,5 2-10 16,0 2-6-16,1-2-9 15,-5 7 5-15,-4-2-5 16,-8 0-6-16,-5 4 1 16,-8-2 3-16,-7 2-23 15,-7 1-20-15,-19 2 39 16,14 0-115-16,-14 0 35 15,0 0 12-15,0 0 68 16</inkml:trace>
  <inkml:trace contextRef="#ctx0" brushRef="#br0" timeOffset="22288.2286">7218 15753 44 0,'0'0'46'16,"0"0"-46"-16,0 0 82 15,10-5-41-15,12-3 0 16,-22 8-41-16,72-19 67 15,-31 9-49-15,2 0-7 16,-1-1-7-16,-4 3 0 16,1-4-2-16,1 0-2 15,-3 0-11-15,-37 12 11 16,56-23-63-16,-38 14 4 15,-18 9 59-15,12-3-143 16,-4-16 59-16</inkml:trace>
  <inkml:trace contextRef="#ctx0" brushRef="#br0" timeOffset="23040.3038">8286 14851 67 0,'0'0'39'15,"0"0"-13"-15,-10 13-8 16,3 24-8-16,7-37-10 15,-15 115 25-15,15-115-25 16,-20 119 30-16,9-72-18 16,2-18 1-16,3-8-2 15,6-21 2-15,0 0-13 16,0 0 30-16,0 0-30 15,6-28 61-15,3-7-40 16,3-6-7-16,12-4-8 16,3-5-6-16,15 3 2 15,6 3-3 1,-48 44 1-16,67-64 0 15,-32 47-5-15,-35 17 5 16,68 0-9-16,-32 18 12 16,-2 18-1-16,-1 18-5 15,-5 31 4-15,-7 25-4 16,-7 5 5-16,-7 24-2 15,-7-139 0-15,-22 367 0 16,-2-284-3 0,-2-17 13-16,-2-22-3 15,-4-13 8-15,-8-19 3 16,40-12-18-16,-61-16 16 15,61 16-16-15,-45-55 10 16,45 55-10-16,-8-97 3 16,8 97-3-16,60-130 0 15,-19 64 1-15,13-2-7 16,12 9 2-16,12 13 3 15,-78 46 1-15,154-37 3 16,-85 55-6-16,-6 26 5 16,-6 26 1-16,-13 9 1 15,-44-79-4 1,67 161 21-16,-45-91-13 15,-11-9 2-15,-11-61-10 16,8 81 4-16,-6-59-3 16,-2-22 0-16,0 0-13 15,0 0 12-15,0 0-177 16,-21-31 38-16,2-11-38 15</inkml:trace>
  <inkml:trace contextRef="#ctx0" brushRef="#br0" timeOffset="39048.9045">6675 14713 34 0,'-13'-1'15'0,"0"-1"-3"16,-4-1-2-16,-3-1-4 15,2-1 1-15,-3 0 4 16,-6-2-1-16,-5 1-2 15,-11 0-4-15,-16 6 2 16,-13 4 0 0,-15 1-4-16,-11 2 3 15,-8-1-4-15,-4-4 1 16,110-2-2-16,-217-13 6 15,118 1-9-15,-4-2 2 16,-1 2 2-16,-2 2 2 16,3 2-4-16,6 4-2 15,6 4 6-15,11 2-2 16,11 0-1-16,17-1 1 15,18-1-4-15,34 0 3 16,-21 2-1-16,21-2 1 16,12 19-3-16,4 6 1 15,6 7 2-15,7 4-1 16,3 6 3-16,6 7-5 15,0 7 3-15,0 7 2 16,-1 13-3-16,-2 12 2 16,-2 15-3-16,-2 1 2 15,-4 19-1-15,-2 9 1 16,-4 0 0-16,-7 2 0 15,-14-134 0-15,7 259 1 16,-12-138-1 0,-2-10 0-16,-5-9 0 15,0-11-2-15,-1-13 5 16,3-12-2-16,3-12-5 15,0-10 6-15,3-5-1 16,1-11 0-16,4-10 0 16,-1-18-1-16,13 29-3 15,10-22 1-15,15-7 0 16,12-5 4-16,14-7-3 15,14-5 1-15,3 3 0 16,-17 1 2-16,5-3-3 16,9 3 1-16,9-4 0 15,8-3-1-15,12-4 2 16,9-5 0-16,13-5-1 15,14 0 2-15,11 6-1 16,7 4-5-16,-161 24 4 16,309-24-6-16,-170 21 5 15,-7 1 1-15,-4 0-2 16,5 1 1-16,-1-8 0 15,9-4 0 1,10-8 1-16,16-4 0 16,-15 3 3-16,4 0-4 15,-4 3 0-15,-152 19 1 16,285-18-1-16,-157 14 1 15,-8 3 0-15,-5 4 0 16,-7-1 1-16,-6-2-1 16,-8 0 1-16,-6-2-2 15,-8 0 0-15,-10-3 1 16,-32 4 0-16,-38 1 0 15,91-5 0-15,-91 5 2 16,0 0-2-16,0 0 1 16,0 0-2-16,0 0 4 15,0 0-3-15,0 0 4 16,-8-21-3-16,-9-2 1 15,18-6-2-15,-23-3-2 16,15-11 1-16,-3-6 2 16,-7-7 1-16,-10-8-3 15,-3-11-1-15,-3-9 0 16,2-9 4-16,31 93-2 15,-55-237-2 1,45 110 1-16,10 3 2 16,2 5-2-16,4 9 2 15,0 9 1-15,-3 9-4 16,-3 6 1-16,-5 5 4 15,-3 6-1-15,-3 7-5 16,-4 6 5-16,-1 6-3 16,-6 7 0-16,-2 8 1 15,2 9 0-15,-5 5 3 16,-3 7-5-16,30 20 2 15,-69-19-3-15,31 19 3 16,-6 5-2-16,1 0 3 16,-1 4-1-16,2-1 0 15,-2 4-2-15,-3 0 3 16,-2-2-1-16,-5 2 1 15,2 0-1-15,-9 1-1 16,61-13 1-16,-132 41 0 16,39-18 0-16,9 1 2 15,-2 0-5-15,-5 0 6 16,-1-2-2-16,-3-2-6 15,-1 0 4 1,3-3 1-16,1 0 0 16,1-2 0-16,-2-1 2 15,1-2-3-15,-1 0 4 16,-5-1-3-16,-5 0-1 15,-10-3 1-15,16-3-2 16,-4-1 4-16,-5-3-4 16,-3-4 1-16,-1-1-2 15,-2 1-1-15,1 5 2 16,0 10-2-16,3 3-3 15,7 5 1-15,6 6-5 16,10 1-6-16,9-2-3 16,10 6-2-16,66-31 22 15</inkml:trace>
  <inkml:trace contextRef="#ctx0" brushRef="#br0" timeOffset="136197.6184">16339 7358 54 0,'0'0'38'0,"0"0"-38"16,-11-9 27-16,11 9-1 16,0 0-6-16,0 0-20 15,0 0 28-15,13 29-6 16,5 15 3-16,7 22 4 15,5 22-3-15,4 17-10 16,4 13 3-16,-38-118-19 16,82 260 21-16,-40-133-16 15,-1-14 2-15,-1-20-3 16,-8-20-2-16,-7-22 2 15,-5-21 8-15,-20-30-12 16,16 15 11-16,-9-38 23 16,8-30-14-1,1-26-8-15,-2-25-10 16,-11-18 1-16,-9-11-6 15,6 133 3-15,-27-263 3 16,6 151-6-16,-3 14 4 16,24 98-1-16,-90-201 2 15,80 157-6-15,10 44 4 16,-10-48 3-1,10 48-1-15,28-22-5 16,13 4 7-16,23 8 4 16,8 4-1-16,17 8 6 15,-89-2-13-15,251 27 8 16,-86 2-1-16,20 13 8 15,12 9-9-15,4 2 2 16,-31-4-1-16,-17-10-13 16,-26-19 11-16,-30-17-20 15,-29-11-18-15,-20-11-33 16,-24-8-39-16,-16-3-30 15,-15 1-58-15,7 29 193 16</inkml:trace>
  <inkml:trace contextRef="#ctx0" brushRef="#br0" timeOffset="136892.6879">17413 7777 71 0,'17'-23'53'16,"10"2"-19"-16,8 8-4 16,7 6 0-1,5 7-5-15,1 10-12 16,-1 7 3-16,-6 7-4 15,-12 5-6-15,-12 6 1 16,-14 8 4-16,-19 4 10 16,-19 4 5-16,-14-5-9 15,-11-4-6-15,-3-5-2 16,2-10-3-16,9-8-3 15,10-6 0-15,11-8 14 16,11-3 4-16,20-2 1 16,0 0-12-16,0 0-7 15,0 0 3-15,27-7-2 16,19 1-2-16,18 2 5 15,15 6-4-15,5 8-1 16,-84-10-2-16,163 44-1 16,-96-12 5-16,-14 6-5 15,-24 6 4-15,-22 8 14 16,-18 7-3-16,-16-1-8 15,-12-6 4-15,-8-8-5 16,1-11-1 0,-1-11-3-16,6-12-20 15,7-14-25-15,6-4-33 16,8-16-25-16,13-11-8 15,17-16 14-15,16-8-19 16</inkml:trace>
  <inkml:trace contextRef="#ctx0" brushRef="#br0" timeOffset="137205.7192">18007 7938 34 0,'0'0'56'16,"24"-8"-9"-16,9 6-9 15,12 9-2-15,8 8 5 16,10 11-3-16,-11 11-5 16,0 9-2-16,2 4-10 15,-5 6-5-15,-5 2 3 16,-12 1-4-16,-6 0-1 15,-26-59-14-15,49 114 7 16,-36-65-2 0,-3-10-9-16,-2-7 1 15,2-10-33-15,1-7-21 16,5-10-25-16,2-16-8 15,3-17 13-15,-2-11-25 16</inkml:trace>
  <inkml:trace contextRef="#ctx0" brushRef="#br0" timeOffset="137489.7476">18646 7955 46 0,'-24'-20'45'16,"3"10"6"-16,0 13-6 15,-4 14 1-15,-5 17 0 16,-2 15-3-16,-1 12-2 15,-8 12-5-15,19 1 2 16,-22 11-5-16,24-2-4 16,0 0-14-16,-4-10-4 15,2-11-11-15,-1-9 4 16,2-12-3-16,6-19-2 15,15-22-8-15,0 0-41 16,0 0-51 0,-2-46-17-16,15-5 8 15,15-10-31-15</inkml:trace>
  <inkml:trace contextRef="#ctx0" brushRef="#br0" timeOffset="137805.7792">18879 8260 65 0,'-24'5'56'15,"10"-1"6"-15,14-4-8 16,0 0-10-16,0 0 13 16,31 0 17-16,12-11 11 15,10-4-12-15,9 0-30 16,2 0-22-16,-8 1-7 15,-8 4-5-15,-14 1-18 16,-13 3-24 0,-21 6-44-16,0 0-46 15,0 0-23-15,7-17 15 16,-4 0-7-16</inkml:trace>
  <inkml:trace contextRef="#ctx0" brushRef="#br0" timeOffset="138421.8408">19524 7808 123 0,'0'0'101'16,"0"15"-44"-16,0 14-14 15,-4 15-8-15,-6 10-4 16,0 7-1-16,-3-2-7 15,-1-11 4-15,0-13 3 16,3-9-1-16,4-11 5 16,7-15-34-16,0 0 90 15,0 0-54-15,3-39-18 16,5-12-6-16,8-6-1 15,6-4-12-15,9 3 2 16,10 9 0 0,6 12 4-16,2 11-2 15,-22 18-3-15,14 18-2 16,-4 24 8-16,1 22-5 15,-6 20-1-15,-6 19 0 16,-14 10 0-16,-15 0 14 16,-18 0-1-16,-18-15 4 15,13-18 11-15,-6-16-1 16,-6-18-5-16,-3-18-1 15,1-22-16-15,4-16 3 16,6-13 3-16,30 31-11 16,-47-98 2-16,52 39 7 15,17-4-11-15,14 5 0 16,14 11 10-16,-50 47-8 15,119-49 0-15,-73 57-5 16,0 19 0-16,-1 14 3 16,-1 20 4-16,-8 14 3 15,-10 1-2-15,-12-3-6 16,-7-13 8-16,-4-14 3 15,-6-17-19-15,-1-14-10 16,4-15-59 0,-15-18-97-16,-4-23-38 15,-2-18 26-15,2-14-51 16</inkml:trace>
  <inkml:trace contextRef="#ctx0" brushRef="#br0" timeOffset="139121.9108">18505 7576 4 0,'0'0'7'0,"-14"-5"0"15,0 2 0-15,14 3 4 16,0 0 1-16,-20-6 3 16,20 6 7-16,-12-5 6 15,12 5 7-15,0 0-2 16,0 0 7-16,19 2 3 15,-19-2-43-15,94 0 55 16,-34 0 31-16,18 3-10 16,22 1-14-16,27-1-20 15,20 2-16-15,9 2-12 16,0-2-2-16,-20 2-6 15,-31 0 17-15,-26-4-14 16,-20 0-1 0,-18-3 4-16,-15 2-2 0,-14 0 12 15,-12-2-11-15,0 0-1 16,0 0-3-1,0 0-10-15,0 0-37 16,0 0-56-16,0 0-68 16,0 0-17-16,-11-19-90 15</inkml:trace>
  <inkml:trace contextRef="#ctx0" brushRef="#br0" timeOffset="139772.9759">21429 8023 56 0,'0'0'52'16,"0"0"3"-16,0 0 3 15,0 0 8-15,18 7 11 16,8-4 2-16,6 1-4 16,5-1-6-1,5 0-14-15,5 2-12 0,-2-1-16 16,-1-4-4-1,-5 0-9-15,-6-2-14 16,-6 0 0-16,-3-1-7 16,-5 0-18-16,-2-2-34 15,-5-1-43-15,-3 1-31 16,-9 5-5-16,0 0 17 15,0 0-43-15</inkml:trace>
  <inkml:trace contextRef="#ctx0" brushRef="#br0" timeOffset="140109.0095">21545 8285 115 0,'0'0'85'16,"0"0"-17"-16,0 0-68 15,22 16 52-15,-3-8 42 16,2-3-15-16,4 0-7 16,5-1-12-16,0-4-15 15,-1 0-9 1,1-4-17-16,0 3-11 15,-4-3-2-15,0 1-5 16,-1-1 1-16,-1 3-7 16,-3-1 1-16,0-1-17 15,-2 1-9-15,-4-3-16 16,-3 3-26-16,-12 2-30 15,0 0-26-15,0 0-4 16,0 0-70-16,0 0 202 16</inkml:trace>
  <inkml:trace contextRef="#ctx0" brushRef="#br0" timeOffset="140872.0858">22907 7884 61 0,'-17'-10'61'15,"5"5"-3"-15,12 5-6 16,-17 3-6-16,17-3-5 16,-24 14-17-16,0 6 0 15,-4 12-4-15,0 11 3 16,3 4-7-16,8 4 2 15,8 0-8-15,13-7-2 16,12-7-6-16,7-10 8 16,6-8 16-16,2-9 1 15,3-10 2 1,1-12 5-16,-1-5-11 15,3-5-10-15,0-2-1 16,-1-1 2-16,1 3-14 16,1 3 5-16,2 4-2 15,-1 7-2-15,1 6 1 16,-2 10-2-16,-3 13 0 15,-1 11-2-15,-5 10 3 16,-5 9 1-16,-5 5-3 16,-12 3 9-16,-11-1 1 15,-12-4 5-15,-11-5 1 16,-11-15 1-16,38-34-16 15,-93 30 19-15,38-33-10 16,-4-11 1-16,0-8-12 16,1-6-21-16,7-3-34 15,7-3-49-15,44 34 106 16,-56-69-154-16,36 35-267 15</inkml:trace>
  <inkml:trace contextRef="#ctx0" brushRef="#br0" timeOffset="141189.1175">22837 7840 76 0,'-31'-7'81'0,"14"6"-8"15,17 1-13-15,0 0-14 16,23 1 13-16,18 1 28 16,17-2 3-16,14 0-20 15,10 0-12-15,7-2-13 16,4-1-15-16,-6-2-14 15,-87 5-16-15,134-12 60 16,-89 7-45-16,-12-2-2 16,-13 4-1-16,-11 1-15 15,-9 2 1-15,0 0-49 16,0 0-79-16,0 0-65 15,-18 9-12-15,-3 4-96 16</inkml:trace>
  <inkml:trace contextRef="#ctx0" brushRef="#br0" timeOffset="142525.2511">17392 10036 111 0,'0'0'62'16,"0"0"-4"-16,0 0-23 15,0 0 3-15,28-20-8 16,15 0-9-16,9-4-10 16,13 5-4-16,2 11-5 15,0 11-1 1,-14 9-1-16,-12 10 7 15,-41-22-7-15,21 83 3 16,-42-15 15-16,-20 10-3 16,-18 1-4-16,-16-4-6 15,-5-7 11-15,-5-9-8 16,8-17-4-16,13-10 5 15,12-11-5-15,18-11 6 16,16-8 1-16,18-2 3 16,0 0 3-16,0 0-17 15,57-43 35-15,1 18-17 16,13 8-15-16,5 20 3 15,5 23-1-15,-5 28-4 16,-11 19-1-16,-19 16 5 16,-19 6-3-16,-20-2 4 15,-20-3 9-15,-16-12 11 16,-19-14 1-16,-12-16-1 15,-3-19-5-15,-1-16-9 16,4-13-6-16,3-10-6 16,7-10-7-16,3-13-39 15,9-5-37 1,14-6-40-16,10-7-34 15,14 51 157-15,34-109-146 16,0 62-34-16,-34 47 180 16</inkml:trace>
  <inkml:trace contextRef="#ctx0" brushRef="#br0" timeOffset="142813.2799">17858 10468 67 0,'1'-42'67'0,"0"15"2"16,-1 27-7-16,15-9-11 15,-15 9-51-15,53 27 52 16,-2 14 35-16,14 20-30 16,10 19 1-16,4 16-17 15,-16 14-15-15,1 5-13 16,-4-3-2-16,0-9-10 15,-11-15-3-15,-8-18-2 16,-11-21-6-16,-11-20-28 16,-5-16-33-16,-14-13 71 15,8-17-216 1,-10-22 104-16,-1-18 23 15,-4-13-31-15</inkml:trace>
  <inkml:trace contextRef="#ctx0" brushRef="#br0" timeOffset="143061.3047">18436 10478 58 0,'-37'-42'49'0,"22"15"11"16,-17 18 3-16,32 9-15 16,-41 33-3-16,19 23 2 15,0 15 10-15,1 10-1 16,-5 10-17-16,-2 4-2 15,0 0-9-15,1-9-16 16,2-8 2-16,1-12-13 16,1-13-2-16,23-53 1 15,-38 56-1-15,38-56-95 16,0 0-35-16,6-21-15 15,6-18 27-15,12-15-1 16</inkml:trace>
  <inkml:trace contextRef="#ctx0" brushRef="#br0" timeOffset="143365.3351">18790 10883 115 0,'-24'-2'83'16,"24"2"-11"-16,0 0-25 15,10 0-7-15,23-5 20 16,19-5 21-16,16-2-16 15,4 0-33-15,-3-1-13 16,-10 4-12-16,-15 6-1 16,-15 1-6-16,-14-1-17 15,-15 3-49-15,0 0-46 16,0 0-37-16,14-20 13 15,4-7-11-15</inkml:trace>
  <inkml:trace contextRef="#ctx0" brushRef="#br0" timeOffset="143937.3923">19654 10287 100 0,'0'0'47'0,"0"0"-13"15,0 0-13-15,0 0-21 16,-9 64 21-16,1-11 8 15,-3 1-10-15,11-54-19 16,-43 64 16-16,35-35 3 16,5-10 3-16,3-19-22 15,0 0 53-15,0 0-12 16,14-10-6-16,5-17-7 15,7-21-19-15,-26 48-9 16,55-101 14-16,-55 101-14 16,70-55 18-16,-37 54-10 15,6 21-2-15,-39-20-6 16,84 252 18-16,-84-252-18 15,4 341 4 1,-46-247-5-16,-9-17 4 16,22-23 3-16,29-54-6 31,-117 52 12-31,76-53-9 15,5-16 4-15,11-14-6 16,8-13 4-16,10-10 0 16,7 54-5-16,18-127 12 15,27 64-14-15,13 9 1 16,-58 54 1-16,137-64 8 15,-58 59-6-15,-7 18-7 16,-72-13 5-16,124 76 4 16,-88-20-1-16,-15 5-1 15,-13-3-1-15,-9-6 4 16,-10-9-9-16,-4-11-36 15,15-32 40-15,-16 19-106 16,16-19 106-16,-23-43-482 16</inkml:trace>
  <inkml:trace contextRef="#ctx0" brushRef="#br0" timeOffset="144262.4248">20990 10575 116 0,'0'0'84'0,"0"0"-12"15,0 0-10-15,37-7 8 16,14 2 14-16,0 3-19 16,8-3-25-16,2 2-17 15,-9 6-14-15,-10 2-3 16,-11 0-8-16,-13-3 6 15,-18-2-21-15,0 0-47 16,0 0-53-16,-1 19-37 16,-9-2 18-16,-4 1-9 15</inkml:trace>
  <inkml:trace contextRef="#ctx0" brushRef="#br0" timeOffset="144469.4455">21102 10927 142 0,'0'0'132'0,"0"0"-8"15,14 9-34-15,10-4-20 16,-6-4-16-16,8 3-32 16,12-1-11-16,4-3-7 15,-1-2 3-15,-6-3-20 16,-9-1-30-16,-8 0-51 15,-18 6-40-15,17-23-18 16,-2-9-68-16</inkml:trace>
  <inkml:trace contextRef="#ctx0" brushRef="#br0" timeOffset="145120.5106">22362 10400 86 0,'-23'12'42'0,"-1"9"-12"16,-2 7-8-16,-1 6 6 16,3-5 2-16,5-12 10 15,19-17-10-15,0 0 0 16,0 0 2-16,0 0-2 15,16-20 2-15,11-21-20 16,11-6 6-16,8 3-9 16,7 10 3-16,-3 15-4 15,-3 24 1-15,-29 34-11 16,11 32-1-16,-28 21 12 15,7 13-8-15,-32 6 6 16,10-7 0-16,-5-15-1 16,-11-14 1-16,-12-19 1 15,-9-17 4-15,-1-15-5 16,1-18 7-16,6-12-1 15,5-11-12-15,8-9 4 16,9-13-3-16,13-6 7 16,16-6-6-16,14 0-3 15,6 7 3 1,8 10 5-16,4 19-4 15,9 15-7-15,2 13 9 16,4 13-4-16,0 8-3 16,-3 6 4-16,-26 1-3 15,9-9-2-15,-6-7 1 16,-4-8 1-16,-5-8-7 15,2-9-37-15,2-9-46 16,1-9-38-16,1-13-7 16,4-8 25-16,3-5-1 15</inkml:trace>
  <inkml:trace contextRef="#ctx0" brushRef="#br0" timeOffset="145637.5623">23041 10348 58 0,'-13'-19'69'0,"-3"6"-7"15,16 13-17 1,-14 3-15-16,-3 11-14 15,-2 3-10-15,-4 10 5 16,-1 12 10-16,-1 0 1 16,2 3-8-16,9-1 6 15,4-8-6-15,7-4-5 16,6-7-7-16,3-6 7 15,8-6 8-15,8-4-2 16,9-4 2-16,5-4-3 16,0 1-1-16,3-3-4 15,-3-1-4-15,1 4 3 16,0 2-7-16,-2 4 5 15,-1 6 0-15,-3 0-4 16,-3 10 4-16,-3 4 5 16,-3 6-9-16,-6 2 4 15,-3-2 3-15,-4-4-6 16,-7-2-3-16,-9-3 7 15,-7-3-3-15,-8-4-4 16,-9-6 0-16,-6-8 6 16,-4-4-10-16,0-2 0 15,0 0-30 1,2-2-29-16,1 0-32 15,4 1-9-15,10-3-1 16,10-3-61-16</inkml:trace>
  <inkml:trace contextRef="#ctx0" brushRef="#br0" timeOffset="146021.6007">23043 10275 39 0,'-11'0'63'15,"11"0"3"-15,0 0 2 16,0 0-6-16,0 0-1 16,24 4 19-16,14-3 2 15,13-6-10 1,7-5-24-16,3-2-15 15,-5 4-3-15,-2 1-15 16,-9 0 0-16,-7 2-11 16,-8 2-1-16,-11-1-3 15,-7 3-17-15,-12 1-48 16,0 0-65-16,0 0-31 15,2 22 2-15,-3 3-50 16</inkml:trace>
  <inkml:trace contextRef="#ctx0" brushRef="#br0" timeOffset="148317.8303">17492 12285 130 0,'4'-29'50'0,"-4"29"-50"16,96-116 47-16,-43 71-38 15,4 17-5-15,3 14-5 16,-5 12 0-16,-12 11 1 16,-16 13 4-16,-15 17 3 15,-20 15-4-15,-20 9 4 16,-17 4 8-16,-14-7 2 16,-9-11 1-16,-2-10 9 15,6-12 5-15,10-10-5 16,15-5-3-16,14-7-3 15,9-2 1 1,16-3-11-16,0 0-11 16,27-5 11-1,-27 5-11-15,108-12 9 16,-27 12 4-16,5 10-6 15,1 12-4-15,-3 19 0 16,-17 11 4-16,-20 9 0 16,-47-61-7-16,16 134 12 15,-39-69 24-15,-15-6 0 16,-13-13-12-16,-4-11-7 15,-1-11-4-15,2-11-4 16,7-9-5-16,9-9-2 16,7-5-7-16,10-9-28 15,7-10-45-15,10-10-66 16,11-10-21-16,7-9-96 15</inkml:trace>
  <inkml:trace contextRef="#ctx0" brushRef="#br0" timeOffset="148603.8589">18284 12243 143 0,'0'0'73'16,"15"-4"-13"-16,-15 4-60 15,51 50 43-15,-34 5 43 16,-17-55-86-16,116 241 166 16,-64-148-139-16,-52-93-27 15,121 183 15 1,-71-100-5-16,-9-10-8 15,-41-73-2-15,79 123-10 16,-79-123 10 0,34 9-138-16,-36-35-339 15</inkml:trace>
  <inkml:trace contextRef="#ctx0" brushRef="#br0" timeOffset="148886.8872">18802 12239 100 0,'-26'-28'87'15,"-1"14"-3"-15,1 21-17 16,-4 25-12-16,2 17-9 16,0 19 6-16,28-68-52 15,-53 169 90 1,24-76-64-16,-4 0-3 15,-3-1-7-15,-5-9-11 16,-7-7 1-16,22-13-5 16,-19-12 3-16,25-16-4 15,5-11-10-15,15-24 10 16,-28 17-188-16,28-17 38 15,-5-27 12-15,17-16-38 16</inkml:trace>
  <inkml:trace contextRef="#ctx0" brushRef="#br0" timeOffset="149204.919">19733 12329 102 0,'0'0'45'0,"0"0"-11"16,0 0-34-16,21 10 125 15,14-1-35-15,13-2 13 16,-48-7-103-16,127-4 149 16,-60 1-117-16,-67 3-32 15,179-14-13 1,-179 14-79-16,0 0 92 15,20-15-141 1,-13-10-75-16,-6-4-2 16</inkml:trace>
  <inkml:trace contextRef="#ctx0" brushRef="#br0" timeOffset="149453.9439">19802 12602 157 0,'-14'5'90'15,"14"-5"-20"-15,14-2-29 16,36-6 1-16,23-2-9 16,6-1-9-16,-1 3-11 15,-14 1-9-15,-16 4 2 16,-12-1-3-16,-17 3-6 15,-19 1 2-15,0 0-16 16,0 0-34-16,0 0-41 16,13-14-29-16,-4-10-77 15</inkml:trace>
  <inkml:trace contextRef="#ctx0" brushRef="#br0" timeOffset="150134.0119">21146 11950 48 0,'0'0'54'16,"0"0"-54"-1,-19 5 41-15,19-5-41 16,28 52 28-16,-39 9 16 16,13 17-5-16,-4 2-2 15,-5-6-8-15,-6-13 2 16,3-17-6-16,3-17 0 15,2-10-4-15,5-17 3 16,0 0-24-16,-13-6 27 16,27-18 21-16,12-20-24 15,-12-10-3-15,14-7-12 16,7 1-4-16,-35 60-5 15,102-88 10-15,-58 71-8 16,-8 29 2-16,-36-12-4 16,68 107 9-16,-45-12-6 15,-12 17-1-15,-11-112-2 16,-10 359-1-16,-34-261 9 15,-14-19 3-15,-4-18 6 16,-4-20-8-16,26-24 0 16,11-17 4-16,3-19-7 15,7-16-3-15,9-21-1 16,10 56-2-1,17-147-1 1,-12 67 2-16,24 5 0 16,11 20-3-16,11 16 1 15,4 20 4-15,0 22-5 16,-55-3 2-16,103 65-1 15,-69-11 3-15,-8 7-3 16,-26-61 1-16,50 127 6 16,-30-73-8-16,-9-12-5 15,-11-42 7-15,15 41-99 16,-15-41-18-16,0 0-31 15,0 0 148-15,38-80-143 16,-16 25-33-16</inkml:trace>
  <inkml:trace contextRef="#ctx0" brushRef="#br0" timeOffset="150503.0488">21781 12209 151 0,'-5'-17'103'0,"5"17"-103"16,37-54 99-16,-37 54-99 16,99-83 31-16,-99 83-31 15,141-90 41-15,-52 48-5 16,4 8-12-16,-93 34-24 15,164-37 48-15,-107 38-30 16,-16 20-1-16,-41-21-17 16,26 147 62-16,-40-28-33 15,-15 9-3-15,-2-4-1 16,-1-12 3-16,5-19 0 15,5-22-2-15,6-24-11 16,5-15-2-16,5-15-10 16,6-17-11-16,0 0-46 15,0 0-88-15,0 0-54 16,-1-28 4-16,1-5-39 15</inkml:trace>
  <inkml:trace contextRef="#ctx0" brushRef="#br0" timeOffset="151118.1103">18733 13919 58 0,'0'0'46'0,"0"0"0"15,15 2 6-15,6 22 2 16,7 21 16-16,5 33 11 16,2 22 5-16,3 20-13 15,2 12-5-15,-1 1-29 16,1-5-13-16,-4-11-15 15,0-10-2-15,-8-21-6 16,-7-23-8-16,-8-21-8 16,-6-15-39-16,-7-27-55 15,0 0-48-15,-7-30-7 16,-7-26-66-16</inkml:trace>
  <inkml:trace contextRef="#ctx0" brushRef="#br0" timeOffset="151419.1404">19121 14056 128 0,'-20'-8'69'0,"1"11"-12"15,0 16-16-15,-2 16-17 16,-3 16 0-16,-3 15-2 15,-1 12-1-15,-1 9-2 16,-2 2 4-16,2 4-5 16,-2-1-4-16,-3-4 0 15,0-3-5-15,1-9-5 16,4-12-3-16,3-10 1 15,7-15-5-15,4-12-7 16,15-27-29-16,0 0-40 16,0 0-30-16,-1-33 7 15,1 33 102-15</inkml:trace>
  <inkml:trace contextRef="#ctx0" brushRef="#br0" timeOffset="151718.1703">19503 14383 68 0,'0'0'64'16,"14"5"-3"-16,10-1 0 15,17-4-6-15,13-2-11 16,-16 2 0-16,14-5-9 16,14 1-11-16,5-1-6 15,-1 0-4-15,-10 2-7 16,-11 0 2-16,-14-1-14 15,-12-1-32-15,-10 2-44 16,-13 3-28-16,0 0 109 16,11-16-119-16,-11 16-34 15</inkml:trace>
  <inkml:trace contextRef="#ctx0" brushRef="#br0" timeOffset="151958.1943">19747 14525 104 0,'0'0'126'0,"0"0"2"16,0 0-30-1,0 0-31-15,0 0 3 16,27 9 8-16,25-7-3 16,12-4-26-16,5-2-12 15,4 3-13-15,-4 1-12 16,-8-2-8-16,-13 0 0 15,-48 2-4-15,59-11-86 16,-42 4-18-16,0-5-46 16,1-7-29-16,6-11 15 15,7-1-29-15</inkml:trace>
  <inkml:trace contextRef="#ctx0" brushRef="#br0" timeOffset="152581.2566">21143 13916 107 0,'5'-43'86'16,"-19"1"-1"-16,18 3-24 15,-32 2-22-15,11 0-9 16,17 37-30-1,-83-61 21-15,20 51-1 16,-12 11-2-16,-1 18-2 16,2 13 2-16,8 21 1 15,12 11-6-15,18 4-1 16,14-2-1-16,20-4-4 15,18-2 1-15,21-10 0 16,17-12-8-16,12-13 10 16,2-13-15-16,-5-10 8 15,-10-11-6-15,-7-11 12 16,-5-9 2-16,-6-8-7 15,-1-9-1-15,-6-6-3 16,-2-14 2-16,-5-11 4 16,-32 8-5-16,22 13-4 15,-21 15 8-15,23 13-2 16,-27 12 9-16,14 16 1 15,0 0 6-15,0 0-8 16,0 0 3-16,11 17-9 16,-19 15 16-16,22 28 4 15,-16 21 8-15,18 19-2 16,-20 15-1-1,15 10 6-15,-20 9 3 16,16-2-16-16,-18-3-4 16,20-14-15-16,-22-13 6 15,21-24-1-15,-22-21-7 16,21-21-3-16,-18-16 9 15,11-20-18-15,0 0 11 16,0 0-48-16,-13-12-107 16,15-15-83-16,-1-14 1 15,-4-9-69-15</inkml:trace>
  <inkml:trace contextRef="#ctx0" brushRef="#br0" timeOffset="154885.487">19540 13369 68 0,'-20'3'43'15,"-8"-4"1"-15,-2-3-3 16,-4 2-6-16,-7 2-11 16,-8 6-3-16,-9 0-2 15,-13 4 2-15,-10 1-5 16,-18-8-1-1,-11-5-6-15,-14-3-2 16,-19-3 7-16,-12-4-4 16,12-2 1-16,4-1 7 15,139 15-18-15,-270-30 18 16,149 18-15-16,14 0-1 15,107 12-2-15,-151-17 2 16,100 14 0-16,18-1 2 16,16 3-2-16,17 1 4 15,0 0-8-15,6 15 1 16,9 14 0-16,11 11 1 15,-26-40 0-15,68 158 1 16,-33-55-2-16,-3 32 2 16,-3 14 0-16,-8 2-4 15,-6 3 2-15,-6-3 8 16,-8-2-10-16,-4-7 0 15,-1-6 3-15,-4-6 0 16,-4-1 0-16,0-4 6 16,-4-10-5-16,-1 2-4 15,0-7 3-15,3-10-2 16,1-15 0-1,-1-11 8-15,6-13-10 16,4-13 3-16,2-18 6 16,2-13-8-16,0-17 4 15,0 0-1-15,0 0-2 16,0 0 2-16,33 5 1 15,-4-7-2-15,11-4 3 16,9-3-5-16,16 1 1 16,14-1 3-16,-79 9-1 15,216-17 6-15,-97 11-5 16,23 0 0-16,-142 6-1 15,342-6 4-15,-152 4-3 16,12 0 2-16,-202 2-3 16,401 16 1-16,-208-3 0 15,12 2-3-15,9-1 1 16,12-1 3-16,15 3-1 15,-8-4 9-15,-2 4-3 16,-13 0-4-16,-24-4-1 16,-23-2-1-16,-20-4-1 15,-14-2 6-15,-14-6-6 16,-13-3 0-1,-17-2 1-15,-22 2 3 16,-22-2-7-16,-21 4 9 16,-12 0 10-16,-16 3-1 15,0 0-15-15,0 0 12 16,1-17-10-16,5 2-7 15,-1-8-2-15,-3-5-2 16,-4-8 4-16,-2-11-4 16,-1-11 1-16,-4-15 4 15,-1-25 4-15,-3-15 5 16,2-13-5-16,0-11 3 15,1-10-4-15,4-7 0 16,1 3-1-16,2 12 1 16,1 16 5-16,-3 18-9 15,-1 17 7-15,-2 13 0 16,-1 7-2-16,-2 6 5 15,4 4-5-15,-2-6-6 16,7 3 5-16,2 61 1 16,-12-103-2-16,14 69-2 15,-2 34 4-15,7-48-3 16,-7 48 1-1,1-18 0-15,-1 18 2 16,0 0-3-16,0 0 10 16,0 0-12-16,0 0 0 15,0 0 0-15,0 0 1 16,-21 8 5-16,1 2-1 15,1 0-1-15,0-6 3 16,1-1-2-16,1 1 1 16,3-4 1-16,14 0 2 15,-17-4-13-15,3 4 8 16,1-3 2-16,-2-1-3 15,-4-2 0-15,-2 1-2 16,1 1 9-16,-2 1-3 16,-5-1-2-16,-1 1 0 15,-3 1-3-15,-7 2-4 16,38 0 7-16,-81 5-1 15,32-3 2-15,-5-5-3 16,0 1-2-16,2 4 5 16,0-4-5-16,4-1 8 15,-1-2 1-15,-6-1-6 16,0 0 4-1,-3-1-5-15,21 2 3 16,-1 0-4-16,-3 1 5 16,-3-2-4-16,-1-1-2 15,45 7 4-15,-94-12 3 16,51 3-2-16,1 1-3 15,2 3 2-15,4-4-4 16,2-1 6-16,1 4-1 16,4-5-5-16,2 1 4 15,2 0 4-15,1 2-1 16,-2 3-1-16,-2-1-1 15,-2-2-1-15,1-2 0 16,-4 0-3-16,-1-1 3 16,0 1-5-16,-2 2 11 15,-1-2-8-15,0 0 4 16,2-1-4-16,0 6 3 15,1-1-1-15,0 0 0 16,2-2 0-16,-4 0 0 16,0 4 0-16,-2 1 0 15,-2-2 0-15,-1-2 0 16,2 2-1-1,-5 0 2-15,-5 0-1 16,22 0 2-16,-4-1-7 16,-6 3 7-16,-10 1 0 15,-5 2-4-15,-1 0 3 16,-1 4-6-16,2-1 6 15,0 2 1-15,2-5-2 16,-1 0 1-16,51 0-1 16,-100-5 3-16,100 5-3 15,-93-7-5-15,93 7 5 16,-79-5-8-16,38 4 1 15,0-3 0-15,-3 1-5 16,4-2 0-16,1 3-3 16,3 2-11-16,5 2-2 15,2-1-18-15,4 6-9 16,1 5-11-16,3 2-8 15,0 3-33-15</inkml:trace>
  <inkml:trace contextRef="#ctx0" brushRef="#br0" timeOffset="169142.9126">25741 5099 47 0,'0'0'40'16,"0"0"-3"-16,-11 0 4 15,11 0-4-15,-7 28 2 16,3 27 9-1,-2 36-11-15,1 34-5 16,-1 28-8-16,2 18 0 16,1 12-6-16,2 1-3 15,2 1-13-15,5-11 1 16,8-10 0-16,8-25 1 15,11-18 4-15,8-28-7 16,8-21 4-16,5-16-7 16,-1-17-19-16,-1-20-9 15,-6-11-20-15,-8-8-28 16,-7-6-25-16,-9-10-78 15</inkml:trace>
  <inkml:trace contextRef="#ctx0" brushRef="#br0" timeOffset="169822.9806">28950 5011 32 0,'0'0'22'15,"0"0"4"-15,0 0 0 16,0 0 3-16,7 10 8 16,13 20 3-16,10 26-9 15,6 17-5-15,4 40-10 16,1 26 3-16,-3 10-4 15,-6 9 1-15,-5 4-1 16,-6 1-6-16,-6-4 1 16,-8-10-1-16,-9-7-6 15,2-142-3-15,-44 244-1 16,11-152 2-16,-7-13-3 15,-4-23-16-15,-4-19-12 16,3-20-18-16,4-20-16 16,7-19-5-16,12-21 2 15,12-11-16-15</inkml:trace>
  <inkml:trace contextRef="#ctx0" brushRef="#br0" timeOffset="170454.0437">29515 5171 40 0,'0'0'30'0,"0"0"4"15,7-16-5-15,8 2-3 16,8 2-7-16,4 0-3 16,-27 12-4-16,25-10 1 15,-15 7-10-15,7 4 2 16,-17-1-1-16,4 12-4 15,-16 10-3-15,10 14 6 16,-32 6-2-16,13 11-4 16,0 1 5-16,-7-3-2 15,1-6 1-15,1-11-3 16,8-10 2-1,7-7 2-15,11-17-1 16,0 0-1-16,0 0 0 16,18 0 0-16,19-7 7 15,8 2 6-15,-14 2 2 16,10 1-4-16,-3 4 7 15,-4 4-8-15,-4 6-2 16,-9-3-4-16,-21-9-4 16,34 25 3-16,-43-5-1 15,-19 8-6-15,-16 5 9 16,19-6-4-16,-22-4-2 15,26-8-10-15,8-7-10 16,13-8-8-16,0 0-11 16,0 0-14-16,-2-13-12 15,16-16-38-15,-14 29 104 16</inkml:trace>
  <inkml:trace contextRef="#ctx0" brushRef="#br0" timeOffset="171294.1277">31217 5210 12 0,'0'0'16'15,"0"0"-1"-15,0 0 4 16,0 0-2-16,0 0 5 16,0 0-1-16,17-15 3 15,5-3-5-15,5 1-3 16,5 5-1-16,2-4-7 15,-3 8 1-15,-5 5-5 16,-5 3-4-16,-7 6 2 16,-14-6 1-16,0 22-2 15,-8 9 4-15,-11 3-6 16,-8 0 1-16,1 0-1 15,-3-2 4-15,3-7-5 16,7-5 4-16,8-9 0 16,11-11-1-16,0 0 4 15,0 0-1-15,0 0 3 16,0 0 5-16,21-9 5 15,7 2-1-15,5 2-4 16,1 7-3-16,1 1-7 16,3 4 0-16,-3 10 5 15,-2 5-2-15,-5 3-4 16,-8-1-2-1,-9 0 5-15,-8 1 2 16,-7 1 0-16,-9-1-1 16,-5 0-2-16,-2-4 4 15,-1-8-2-15,2-3-8 16,5-3 4-16,3-7-4 15,11 0-8-15,-13-1-30 16,-2-1-29-16,1-2-16 16,-2-2 10-16,2 2-1 15</inkml:trace>
  <inkml:trace contextRef="#ctx0" brushRef="#br0" timeOffset="172814.2797">26355 8094 9 0,'0'0'0'16,"-2"-34"15"-16,2 34 29 16,0 0 3-16,0 0 3 15,0 0-7-15,0 0 1 16,0 0-5-16,0 0-6 15,0 0-3-15,7 26 14 16,14 16-3-16,13 26-12 16,9 27 1-16,-43-95-30 15,125 226 24-15,-125-226-24 16,125 263 6-1,-73-148-6-15,-9-8 6 16,-7-19-5-16,-9-22-4 16,-6-19-15-16,-1-18-20 15,-7-12-20-15,-13-17-19 16,0 0-16-16,0-14-3 15,-12-14-56-15</inkml:trace>
  <inkml:trace contextRef="#ctx0" brushRef="#br0" timeOffset="173142.3125">26790 8106 112 0,'0'0'38'0,"-14"7"-11"15,-2 13-14-15,-3 14 4 16,2 15 3-16,-2 14 3 16,1 13-4-16,-2 19 1 15,0 0-6-15,-2 21-1 16,1 6 0-1,-5-7-5-15,-1-8 0 16,3-17-8-16,2-14 3 16,2-18-5-16,6-16 4 15,4-13-7-15,2-12-5 16,8-17-18-16,0 0-18 15,-12-7-22-15,8-20-8 16,7-17-39-16</inkml:trace>
  <inkml:trace contextRef="#ctx0" brushRef="#br0" timeOffset="173454.3437">27071 8636 79 0,'3'-14'71'0,"-3"14"2"16,12-6-13-16,17-4 2 16,18 1 8-16,17 1 1 15,16-3-25-15,14 3-23 16,3 3 5-1,-3 5-7-15,-5-2-5 16,-11 0-8-16,-9-3-2 16,-12 2-6-16,-15 0-5 15,-14-4-17-15,-8-3-27 16,-20 10 49-16,-4-27-81 15,2-4-99-15,-2-3 41 16,-7 7-19-16</inkml:trace>
  <inkml:trace contextRef="#ctx0" brushRef="#br0" timeOffset="173767.375">27449 8282 102 0,'-33'7'52'15,"11"10"-16"-15,11 15 1 16,8 17 12-16,11 15 10 16,8 13-9-16,1 16-9 15,2 3-7-15,1-1-11 16,-3-3 0-1,-4-9-12-15,-13-83-11 16,13 128 8-16,-12-87-5 16,-1-12 3-16,-1-9 0 15,-2-10-13-15,3-10-15 16,0 0-24-16,0 0-33 15,0 0-36-15,-9-15-2 16,8-14-37-16</inkml:trace>
  <inkml:trace contextRef="#ctx0" brushRef="#br0" timeOffset="174310.4293">28267 8150 98 0,'-21'-3'50'16,"-17"6"-11"-16,25 9-17 15,6 10-2-15,-4 10 6 16,-3 10 6-1,1 2-5-15,3 6-5 16,8-1-4-16,6 1-4 16,7-4-1-16,5-7-5 15,3-7 7-15,-9-6-4 16,18-9 2-16,9-16 13 15,10-7 8-15,4-5-4 16,1-7-12-16,3-4-6 16,0 0-6-16,0 3-3 15,-55 19-3-15,124-34 5 16,-60 19-4-16,-2 7 1 15,-7 1-1-15,-12 7-2 16,-10 5 5-16,-9 2-1 16,-7 13 0-16,-6 17-3 15,-11 16 0-15,-10 16-1 16,-12 11 2-16,-11-4-5 15,-12-10 5-15,-11-14 2 16,-12-16 2-16,68-36-5 16,-131 25-4-16,53-31-17 15,0-15-19-15,6-4-27 16,6-6-22-1,11 1-17-15,31-6 7 16,1 2-55-16</inkml:trace>
  <inkml:trace contextRef="#ctx0" brushRef="#br0" timeOffset="174681.4664">28232 8184 48 0,'0'0'0'16,"-37"-15"81"-16,37 15-51 15,0 0 5-15,16-11 10 16,7 1 10-16,19-2-4 16,16 1-2-16,9 0-15 15,8 3-16-15,-1 3 2 16,-1 3-6-1,-8 2-8-15,-13 2-9 16,-15 0 4-16,-13 3-4 16,-10 0-15-16,-14-5-43 15,8 3-29-15,-8-3 90 16,12-3-125-16,0-9-62 15</inkml:trace>
  <inkml:trace contextRef="#ctx0" brushRef="#br0" timeOffset="175118.5101">29772 8192 49 0,'0'0'0'16,"28"16"71"-16,3-1 51 15,14 2-12-15,16-4-12 16,14 1-32-16,6-2-27 16,1-6-18-16,-4-2-8 15,-10-4-3-15,-13 0-10 16,-14-2-1-16,-13-3-1 15,-11 3-8-15,-6 1-32 16,-11 1-38-16,0 0-38 16,0 0-17-16,0 0-76 15</inkml:trace>
  <inkml:trace contextRef="#ctx0" brushRef="#br0" timeOffset="175447.543">29937 8690 86 0,'0'0'72'16,"0"0"6"-16,14 2 10 15,15-4 0-15,17 0-11 16,9-1-16-16,8 1-13 16,6 1-24-16,-2-3-6 15,-11 4-9-15,-9 2 1 16,-12-4-10-16,-11 1-2 15,-9-1-2-15,-15 2 4 16,9 0-83-16,-9 0 8 16,0 0-34-16,0 0-22 15,10-10 10-15,-10 10-13 16</inkml:trace>
  <inkml:trace contextRef="#ctx0" brushRef="#br0" timeOffset="176526.6509">31324 7942 13 0,'0'0'0'0,"11"0"14"16,-12 10 14-16,-2 12-2 15,-3 8 0-15,3 11 1 16,3-41-27-16,-11 107 46 16,0-50-22-16,-9-3 2 15,0-3-2-15,3-10-3 16,3-12-6-16,6-12 8 15,8-17 3-15,0 0 3 16,0 0-1-16,-2-17 1 16,9-21-8-16,9-12-7 15,9-10-7-15,6-1 2 16,3 6 1-16,4 7-13 15,2 13 0-15,5 9 7 16,2 16 0 0,2 15-2-16,-1 20 1 15,-3 23-5-15,-7 21-6 16,-38-69 8-16,48 195 6 15,-46-83-12-15,-16 0 7 16,-12-7 4-16,-13-12-2 16,-12-22 15-16,-7-20 6 15,58-51-24-15,-100 45 13 16,53-45 7-16,5-13-5 15,9-11 6-15,9-13-4 16,17-17-9-16,16-14-5 16,15-7 1-16,15 3-2 15,14 6-4-15,9 10 3 16,5 20-1-16,3 19-1 15,-8 24-4-15,-7 13 5 16,-9 18-3-16,-8 11 6 16,-5 5 0-16,-9 8-7 15,-10-6 2-15,-6-8-1 16,-3-14-6-16,-4-14-17 15,-1-20-20-15,0 0-37 16,0 0-28 0,0-27-18-16,3-21 23 15,5-4-8-15</inkml:trace>
  <inkml:trace contextRef="#ctx0" brushRef="#br0" timeOffset="176931.6914">31946 7991 118 0,'-10'-12'71'16,"10"12"-7"-16,7-14-27 15,19 1-1-15,16-4-2 16,13 0-9-16,10 0-10 15,8 0-4-15,9 2-9 16,-24 6 5-16,3 4-6 16,-9 7-1-16,-8 3 4 15,-6 5 11-15,-11 6-6 16,-8 9 7-16,-3 19 10 15,-10 17-7-15,-6-61-19 16,12 174 27 0,-24-72 17-16,-11 1-5 15,-1-6-15-15,1-9 0 16,2-10-7-16,9-16-7 15,4-14-4-15,1-18-1 16,5-13-20-16,2-17-32 16,-10 12-51-16,-4-12-61 15,15-15-16-15,-21-14-37 16</inkml:trace>
  <inkml:trace contextRef="#ctx0" brushRef="#br0" timeOffset="178262.8245">27658 10416 61 0,'-9'-17'39'0,"5"3"-14"16,4 14-5-16,13 19 5 15,12 30 19-15,15 37 14 16,13 35 4-16,11 24 17 16,6 16 8-16,7 3-19 15,-3-3-16-15,-12-8-16 16,-26-16-18-16,-1-24-8 15,-21-21-6-15,4-26 3 16,-15-21-28-16,-3-21-31 16,-3-12-31-16,3-12-47 15,-14-31-24-15,12-33 29 16,-1-19-5-16</inkml:trace>
  <inkml:trace contextRef="#ctx0" brushRef="#br0" timeOffset="178590.8573">28234 10436 89 0,'-36'14'41'16,"21"14"0"-16,-4 21-6 15,-5 19-2-15,-2 15 0 16,-5 15 6-16,-2 16-11 16,-2 11 0-16,-5 16-12 15,40-141-16-15,-89 291 13 16,48-154 4-16,5-17-13 15,8-20 1-15,2-20-4 16,26-80-1-16,-35 96 2 16,35-96-2-16,-20 34-2 15,20-34-42-15,0 0-30 16,0 0-25-16,2-30 1 15,12-19-10-15</inkml:trace>
  <inkml:trace contextRef="#ctx0" brushRef="#br0" timeOffset="178951.8934">28596 10952 109 0,'-10'0'66'16,"10"0"7"-16,27 6 9 15,22 0 17-15,21-4 3 16,14 0-30-16,11-4-38 16,4 0-15-16,-2-1-6 15,-11 0-5-15,-10-8-1 16,-14 5-3-16,-18-1-4 15,-17 2-3-15,-13 3-12 16,-14 2-43-16,0 0-51 16,0 0-48-16,-21 10-1 15,-6-3-30-15</inkml:trace>
  <inkml:trace contextRef="#ctx0" brushRef="#br0" timeOffset="179230.9213">28850 11339 197 0,'0'0'99'16,"14"3"-19"-16,15 0-14 15,10 4 1-15,10-2-23 16,5 0-15-16,1-1-2 16,-1-3-16-16,-4-2-9 15,-4-4 1-15,-11-4-28 16,-8-1-48-16,-6-4-49 16,-4-9-28-16,0-13-105 15</inkml:trace>
  <inkml:trace contextRef="#ctx0" brushRef="#br0" timeOffset="179913.9896">30186 10365 75 0,'-15'7'58'0,"-2"40"4"16,-1 36-5-16,1 20-2 16,0 7-6-16,3-6-14 15,2-15-8-15,12-89-27 16,-14 112 32-16,11-86-14 15,3-26 8-15,0 0-2 16,0 0 21-16,16-33-8 16,2-19-19-16,5-14-9 15,2-12-3-15,2 4-4 16,3-3 0-16,-30 77-2 15,65-110 6-15,-34 75-4 16,3 18-6-16,2 17 3 16,4 22 6-16,-1 29-9 15,-2 28 0 1,-6 30 9-16,-13 23-1 15,-12 15-2-15,-16 7-1 16,-12-5-1-16,-12-10-1 16,-10-14 6-16,-5-25-2 15,2-22-2-15,5-29 6 16,9-24 15-16,6-18-9 15,6-27 7-15,7-27-14 16,10-28 2-16,14-15-10 16,-10 90 2-16,68-200-1 15,-16 109 5-15,-52 91-4 16,122-132-5-16,-48 98 3 15,3 27 3-15,0 24-8 16,-5 26 7-16,-12 23 4 16,-19 12-4-16,-14 4-4 15,-27-82 4-15,4 158-3 16,-9-100-9-16,-2-16-43 15,-3-17-58-15,-4-20-50 16,-2-27 1-16,3-27-51 16</inkml:trace>
  <inkml:trace contextRef="#ctx0" brushRef="#br0" timeOffset="180519.0501">31013 10544 155 0,'-18'61'73'0,"18"-61"-73"15,-54 143 53-15,38-84 10 16,7-19-15-16,3-14-16 15,6-14 0-15,0-12 7 16,0 0 6-16,7-22-8 16,8-22-9-16,10-16-17 15,5-9-2-15,-12-4-5 16,14 2 0-16,11 15-4 15,6 12 3-15,5 27-4 16,2 29 7-16,-5 36 0 16,-12 33-3-1,-15 32 1-15,-16 23-2 16,-16 8-1-16,-13-4 0 15,21-140-1-15,-52 234 0 16,6-148 27-16,-8-23-9 16,54-63-18-16,-95 57 11 15,80-57 13-15,-8-16-12 16,23-25-4-16,-1-20-1 15,16-12-8-15,18-8 5 16,13 0 4-16,15 8-10 16,11 12 10-16,13 18 5 15,6 20-3-15,3 23 8 16,-8 25 1-16,-13 26 13 15,-14 20-1-15,-16 10-19 16,-17 2-2-16,-13-6 3 16,-7-15-15-16,-8-13 5 15,-6-13-30-15,8-36 27 16,-28 29-103-16,8-40-201 15,3-12 74-15,7-15-47 16</inkml:trace>
  <inkml:trace contextRef="#ctx0" brushRef="#br0" timeOffset="182980.2962">29310 10030 28 0,'-10'-5'27'15,"10"5"1"-15,0 0 1 16,-11-6 1-16,-3 5-13 15,-6 1-2-15,-12 0 0 16,-15 5-3-16,-14 2 7 16,-19 1 4-1,-22-1 0-15,-16 1 9 16,-16 2-6-16,-21-1-7 15,9-4-3-15,-3-3-8 16,1-1 3-16,6-1-3 16,13-1-5-16,11 2 0 15,15 1-3-15,16 0 1 16,9 1-4-16,13 4 5 15,9 7-2-15,8 1 0 16,11 2 0-16,9-2 0 16,10-3-1-16,18-12-1 15,0 0 3-15,-12 7-4 16,12-7-2-16,0 0 4 15,0 0-2-15,0 0 4 16,0 13 3-16,2 4-6 16,2 7-4-16,2 8 8 15,-2 5-2-15,-1 19-5 16,1 13 11-16,-4 11-9 15,-1 11 5-15,-1 9-3 16,-3 5 3-16,2 5-3 16,0 1 0-1,3-111 1-15,-1 232 2 16,-9-111-4-16,-6 1 2 15,-2-5-1-15,-1-7 2 16,0-5 1-16,0-13 2 16,2-8-3-16,0-6-2 15,3-12-2-15,4-8 4 16,2-12-4-16,2-14 7 15,2-10-5-15,3-10 3 16,1-12-2-16,21 3-1 16,-21-3-4-16,14-5 4 15,4-2 2-15,11-1-4 16,4-2 4-16,7-1-4 15,9 3 1-15,11-1 3 16,10 8 0-16,11 1-3 16,6 3 1-16,3 7 5 15,5 4-9-15,2 4 6 16,6 1 1-16,5 0-5 15,-8-6 7-15,0 6-1 16,13-6-4-16,11-1 3 16,9-3-4-1,1-1 3-15,-4 4-1 16,-8-2 3-16,-7 5-2 15,0 2-4-15,-115-17 3 16,215 34 1-16,-108-20-4 16,6-2 6-16,3-6-6 15,1-2 0-15,-2-4 3 16,-3-4-3-16,-1 3 5 15,2-1-3-15,0-1 7 16,-113 3-6-16,226 3-2 16,-96 2 2-16,-130-5 0 15,223 5-3-15,-117-6 4 16,-1-6-5-16,1 0 8 15,-1 2-4-15,2 0 0 16,3 0-1-16,0 3-1 16,0 4 4-16,-1-1-1 15,-6-1-5-15,-6 0 5 16,-1 2-1-16,-11 0 1 15,-16 3-1-15,-3-2-4 16,-1 2 2-16,-3 0 0 16,-7 1 4-1,-2-3-3-15,-7-1 2 16,-8 1 3-16,-5-3-2 15,-5 2-2-15,-3-4-3 16,-1-1-1-16,-4 1 6 16,-2 0-2-16,-4 1-3 15,-14 1 1-15,10-2 2 16,-10 2 3-16,5-12-2 15,-3-8 2-15,-2-6-4 16,-1-4 3-16,-2-7-4 16,-4-11 2-16,0-15-1 15,-3-16 1-15,-4-16-1 16,-3-3 1-16,0-5-2 15,-1-4 0-15,-2 2 3 16,0 0-3-16,1-3 2 16,-1-4 4-16,1 0-1 15,19 112-3-15,-35-230-9 16,35 230 9-16,-34-229 2 15,34 229-2-15,-11-227 5 16,0 119-6-16,-2 6 4 16,6 12-1-1,7 90-2-15,18-145-7 16,-11 87 5-16,-5 11 1 15,-1 8 3-15,2 8-1 16,0 9 0-16,-5 12 0 16,2 10-4-16,0 0 3 15,0 0-1-15,0 0 0 16,0 0 3-16,0 0-5 15,0 0 3-15,-24-1-9 16,3 2 5-16,-7-1 1 16,-4 2 3-16,-9 1-2 15,-10 1 4-15,16-1-7 16,-12-3 4-16,-12 3-2 15,-10 1 6-15,-6 1-2 16,-6 0 1-16,2 0-2 16,0 0-4-16,2 2 1 15,2 0 9-15,2 1-9 16,1 1 0-16,0 3 3 15,-2 4 0-15,2 1 2 16,-1-1-3-16,0-3 3 16,-9 2 0-1,0-3 0-15,25-2 2 16,0-3-1-16,-1 0 2 15,0-5 5-15,-4-2-1 16,-3 0 1-16,65 0-10 16,-137-9 2-16,68 1 1 15,-2-4 2-15,-4-3-4 16,-4 1-3-16,-7 4 2 15,-4-2 3-15,-3 0 0 16,0 4-9-16,-3 1 9 16,-7 0-4-16,22-3-1 15,81 10 2-15,-179-15-6 16,89 11-17-16,90 4 23 15,-261 12-86-15,183 5 20 16,78-17 66 0,-158 63-63-16,131-41-79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35:02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3865 7518 4 0,'0'0'0'0,"-11"-1"3"15,2 1-2-15,9 0 0 16,-8-5-1-16,8 5 1 16,-6-21 1-16,3-1 2 15,6-1 4-15,3-5 8 16,2 0 7-16,1 1 10 15,-2 1 8-15,-2 8 3 16,1 2-9-16,-6 16-8 16,0 0-7-16,0 0 2 15,0 0-7-15,11 11-3 16,6 17 7-16,6 23-4 15,8 27-4-15,4 22-5 16,8 17-6-16,5 10 7 16,0 0-7-16,-3-5-3 15,-20-12 8-15,5-21-7 16,-8-16 2-16,-8-25 6 15,-14-48-6-15,43 39 3 16,-43-39 8 0,0 0 4-16,-3-34-7 15,0-25-2-15,-1-21-7 16,-6-15-3-16,-6-8-7 15,-3-4-1-15,14-5 4 16,-14 6 2-16,19 106 6 16,-26-202-5-16,29 114 6 15,-17 24 1-15,22 16-2 16,-8 48 0-16,9-56 2 15,9 40 7-15,16 2 3 16,17 2 6-16,18 2 1 16,20 0 4-16,21-2-9 15,20-2-3-15,11-4-7 16,0-1 0-16,-141 19-4 15,240-29 4-15,-154 18-13 16,-20-1-18-16,-66 12 27 16,70-10-51-16,-44 6-90 15,-4 1 19-15,-13-4-23 16,-9 7 145-16</inkml:trace>
  <inkml:trace contextRef="#ctx0" brushRef="#br0" timeOffset="361.0361">4798 7557 83 0,'0'-17'40'0,"7"2"9"16,7 2 1-16,7 6-6 15,7 7-4-15,-28 0-40 16,88 42 45-16,-26 14 31 15,7 22-24-15,4 17-16 16,4 8-15-16,-4 5-10 16,-5-4-3-16,-9-15-5 15,-12-17-3-15,-12-20-6 16,-8-16-19-16,-8-18-25 15,-6-8-24-15,-13-10-19 16,0 0-11 0,2-33 11-16,-10-13-20 15</inkml:trace>
  <inkml:trace contextRef="#ctx0" brushRef="#br0" timeOffset="673.0673">5330 7498 116 0,'-27'2'37'16,"2"8"-11"-16,25-10-26 16,-77 115 74-16,77-115-74 15,-111 293 102 1,71-212-69-1,40-81-33 1,-111 215 22-16,74-159-11 16,37-56-11-1,-68 114 6-15,54-92-16 16,14-22 10-1,-11 10-32-15,14-30-143 16,-3 20 175 0,22-85-210-1</inkml:trace>
  <inkml:trace contextRef="#ctx0" brushRef="#br0" timeOffset="1144.1144">6356 7725 62 0,'-14'-2'53'16,"4"2"0"-16,10 0-53 15,0 0 86-15,0 0-46 16,22-6 20-16,-22 6-60 15,89-6 142-15,-21 3-86 16,12 0-17-16,6-1-11 16,-1 4-14-16,-5-1-7 15,-10-3-4-15,-70 4-3 16,74-5-5-16,-45 2-34 15,-29 3-43-15,0 0 82 16,18-5-242-16,-12-12 120 16,-30 3-31-16,24 14 153 15</inkml:trace>
  <inkml:trace contextRef="#ctx0" brushRef="#br0" timeOffset="1425.1425">6484 7993 107 0,'0'0'49'0,"0"0"5"0,30-9 10 15,-30 9-64-15,93-13 105 16,-42 9-67 0,-2 6-9-16,-4 1 1 15,-2 4-17-15,-10 1-2 16,-7-1-3-16,-6-3-11 15,-5-3-20-15,1-2-44 16,2-6-38-16,6-15-15 16,10-10-70-16</inkml:trace>
  <inkml:trace contextRef="#ctx0" brushRef="#br0" timeOffset="2058.2058">8066 7522 66 0,'-11'1'30'15,"11"-1"-3"-15,-10 0-6 16,10 0-9-16,0 0-4 15,0 0-8-15,0 0 30 16,0 0 4-16,24-22 2 16,-24 22-36-16,79-60 53 15,-24 21-29-15,7 3-10 16,4 7-6-16,-28 17-11 15,7 16 9-15,-12 26-5 16,-33-30-1-16,66 158 5 16,-67-47-1-16,-19 11-1 15,7-1-3-15,-13-11 4 16,-20-17-2-16,-6-22 8 15,-6-24-2-15,0-23 0 16,3-22 4-16,7-17-5 16,10-14 9-16,12-5-2 15,10-2 2-15,13 2-7 16,17-1-2-16,20-2 17 15,25-1 3 1,29 4 6-16,2 6-21 16,-5 7-2-16,1 11-5 15,-7 7-5-15,-10 8-3 16,-12 5-11-16,-14-1 3 15,-13-3-15-15,-13 1-18 16,-6-2-25-16,-11-5-36 16,0 0-27-16,-10 5-67 15</inkml:trace>
  <inkml:trace contextRef="#ctx0" brushRef="#br0" timeOffset="2384.2384">7795 8455 67 0,'-18'2'62'0,"18"-2"1"16,17-2 21-16,-17 2-84 15,117 2 203 1,-24-4-119-16,20 2-18 16,-113 0-66-16,258 5 34 15,-141-2-12-15,-7 1-9 16,-7-4-11-16,-11 1 4 15,-10 4-10-15,-10-5-1 16,-10-1-20-16,-16-3-37 16,-13 1-28-16,-13 1-26 15,-5-8-15-15,-9-3 6 16,-6 13-23-16</inkml:trace>
  <inkml:trace contextRef="#ctx0" brushRef="#br0" timeOffset="2974.2974">8441 8965 95 0,'0'0'59'15,"0"0"1"1,27-14-8-16,8 4-9 16,12 6 0-16,7 3-16 15,6 4-9-15,-1 6-4 16,-2 2-5-16,-57-11-9 15,87 38 6-15,-67-8-6 16,-14 9 4-16,-13 9 0 16,7-48-4-16,-61 99 12 15,16-53-4-15,-7-10 1 16,-3-11 4-16,-2-11 6 15,6-9 3-15,6-7 10 16,30-5 12-16,-12 4-6 16,27 3 4-16,0 0-16 15,0 0-6-15,1-14-9 16,25 1 10-16,27-1 0 15,24 1-1-15,9 6-12 16,1 12 10-16,-87-5-18 16,162 69 4-16,-101-8 9 15,-17 9 6-15,-19 4 7 16,-22-1 2-16,-17-5-10 15,-18-11-3 1,-15-14-11-16,-4-16 9 16,3-14-2-16,3-9-2 15,8-8-4-15,6-2-5 16,7-3-2-16,5 1-30 15,19 8 32-15,-27-21-297 16,27 21-26-16,5-17-6 16</inkml:trace>
  <inkml:trace contextRef="#ctx0" brushRef="#br0" timeOffset="4080.408">4453 11564 96 0,'-14'-10'61'16,"14"10"8"-16,0 0-69 16,9-5 60-16,-9 5-1 15,0 22-2-15,14 30 2 16,16 38-12-16,13 28-1 15,10 36-16-15,3 11-12 16,0-6-5-16,-1-12-7 16,-7-20-1-16,-8-20-9 15,-8-24 0-15,-9-22-7 16,-9-21-15-16,-4-14-19 15,-4-11-11-15,-6-15-17 16,-9-2-47-16,9 2 120 16,-41-52-120-16,17 3-47 15</inkml:trace>
  <inkml:trace contextRef="#ctx0" brushRef="#br0" timeOffset="4541.4541">5029 11669 34 0,'0'0'0'0,"-10"-5"26"15,10 5 23-15,-11 8-8 16,11-8-41-16,-24 44 38 15,3 0 33-15,-7 24-13 16,-8 15-13-16,-6 25-9 16,-6 14-7-16,-6 5-5 15,54-127-24-15,-100 258 20 16,44-142-6-16,-3-9-2 15,59-107-12-15,-109 171 14 16,62-108-17-16,8-11 7 16,39-52-4-16,-54 71 11 15,32-49-10-15,17-6 7 16,5-16-8-16,-12 10 17 15,12-10-8 1,0 0 7-16,0 0-16 16,0 0 12-16,-7 13-16 15,7-13 4-15,0 0 0 16,-6 14-15-16,6-14-94 15,-13 12-28-15,13-12 137 16,16-17-149-16,-27-14-23 16</inkml:trace>
  <inkml:trace contextRef="#ctx0" brushRef="#br0" timeOffset="5152.5152">6220 12024 201 0,'0'0'60'0,"14"7"8"16,13 0 6-16,13 0 5 16,9-1-13-16,10 0-7 15,10 0-22-15,5 6-15 16,2 2-3-16,2-2-11 15,-8 4-7 1,-9-4 3-16,-9-5-2 16,-1-3 2-16,-9-4-18 15,-42 0-10-15,31-9-26 16,-31 9-25-16,27-29-21 15,-13 0-32-15,-5 2-1 16,-18 2-59-16,9 25 188 16</inkml:trace>
  <inkml:trace contextRef="#ctx0" brushRef="#br0" timeOffset="5568.5568">6337 12615 132 0,'0'0'77'16,"17"-6"1"-16,11-8 5 15,16-5 6-15,14-1-20 16,8 1-33-16,6 3-11 16,6 4-20-16,0 7 4 15,-4 11-9-15,-9 3-2 16,-65-9 2-16,81 25-46 15,-49-15-5-15,-5-5-19 16,-4-5-15-16,-7-10-17 16,1-12-5-16,-11-7-33 15,-6 29 140-15</inkml:trace>
  <inkml:trace contextRef="#ctx0" brushRef="#br0" timeOffset="9184.9184">8295 11454 64 0,'0'0'74'0,"0"0"-8"15,0 0-6-15,0 0-24 16,0 0-6-16,-16 23 7 15,-4 28 1-15,-4 15-6 16,-3 7 1-16,3 0-10 16,3-9-7-16,6-13-2 15,6-15-4-15,5-11 1 16,3-10 5-16,1-15 4 15,0 0 2-15,11 9 10 16,9-3 13-16,15 1 2 16,14-3-8-16,-49-4-39 15,133-11 63-15,-47 1-48 16,19-2 4-16,-105 12-19 15,225-22-5 1,-129 17-39-16,-24 0-25 16,-72 5 69-16,76 2-173 15,-59 0 65-15,-17-2-20 16,0 0 128-16,-15-21-228 15,-4 1 121-15</inkml:trace>
  <inkml:trace contextRef="#ctx0" brushRef="#br0" timeOffset="9535.9535">8795 11315 172 0,'0'0'71'0,"-9"-5"-7"15,9 5-64-15,-10 10 140 16,10-10-140-16,-14 76 176 16,14-76-176-16,-7 173 103 15,7-173-103-15,-15 230 123 16,15-230-123-16,-21 224 71 15,21-224-71 1,-31 203 59-16,19-125-47 16,3-19-6-16,9-59-6 15,10 75 7-15,-14-53 3 16,2-11-9-16,2-11-1 15,16 9-16-15,-16-9-148 16,0 0-49-16,0 0 213 16,-6-61-233-16,-5 20-156 15</inkml:trace>
  <inkml:trace contextRef="#ctx0" brushRef="#br0" timeOffset="9955.9955">8118 12483 75 0,'-24'-8'75'16,"10"-1"2"-16,14 9-9 15,0 0-68-15,10-1 149 16,28 2-29-16,27 3 11 15,25-3-14-15,15 1-25 16,29-4-28-16,24-3-36 16,14 0-6-16,1 2-19 15,-5 6 0-15,-12 4-3 16,-20 3-4-16,-17-3 2 15,-26-2-15-15,-28-2-34 16,-20-3-25-16,-45 0-41 16,21-1-40-16,-21 1-27 15,0 0 6-15,-1-19-60 16</inkml:trace>
  <inkml:trace contextRef="#ctx0" brushRef="#br0" timeOffset="10713.0712">9090 13150 56 0,'0'0'0'16,"0"0"75"-16,0 0-44 16,10-15 2-16,7-3 12 15,0-6 9-15,-3-8 7 16,-5-6 6-16,-9 38-67 15,-6-84 134-15,-8 40-81 16,-14 0-4-16,-9 5-19 16,-4 10-5-16,-8 10-12 15,-6 13-4-15,-5 9 3 16,1 16-8-16,1 13-2 15,9 12-4-15,7 5-1 16,9 8 1-16,22 3 7 16,14-4-1-16,12-1 3 15,16-4-5-15,14-7 2 16,-45-44-4-1,122 51 8-15,-67-46-6 16,-4-13 4-16,-5-13-3 16,-6-11 0-16,-6-8-3 15,-5-8 0-15,-3-6 4 16,-7 2-4-16,-5 2 0 15,-2 6 0-15,-4 11 10 16,-1 5 10-16,-3 8 3 16,1 7-4-16,-5 13 9 15,0 0-1-15,0 0 6 16,0 0-4-16,0 0-11 15,0 0 3-15,0 0-19 16,0 0-2-16,0 0 0 16,1 13 0-16,-1 23 0 15,0 31 0-15,-1 35 0 16,-4 28 0-16,-2 19 0 15,-4 5 0-15,-2 7 0 16,-2-10 0-16,-1-19 0 16,-1-23 0-16,3-21 0 15,3-19 0-15,1-18 0 16,5-17 0-1,5-34 0-15,-8 34 0 16,8-34 0-16,0 0 0 16,0 0-280-16,-2-22-21 15,0-17-142-15</inkml:trace>
  <inkml:trace contextRef="#ctx0" brushRef="#br0" timeOffset="17673.7672">5170 11342 35 0,'-24'-2'11'16,"-4"2"3"-16,-9 2-6 15,-6 1 1-15,-7 2 3 16,-6 4 4-16,-3 1 5 16,-5-1-5-16,-6 2-8 15,-10 3 0-15,-14 5-4 16,-23 3-3-16,7 5 0 15,-10 3 0-15,-7 4 0 16,-3 2-2-16,3-3 3 16,10 0-2-16,11-5 1 15,14-2-2-15,15-3 1 16,15-1 1-16,14-3-1 15,14-2 0-15,11-7 2 16,10-5-4-16,13-5 1 16,0 0 1-16,0 0-1 15,0 0 1-15,-5 14-3 16,5 1 2-1,3 5 0-15,-1 4 0 16,3 7 5-16,-2 9-5 16,-3 8-1-16,-2 18 6 15,-2 17-2-15,1 13-3 16,3-96 1-16,0 210 0 15,-4-101 0-15,-3 2-2 16,0 4 2-16,0 4-2 16,0 5 3-16,1 6 0 15,2 5 0-15,1 3 1 16,2-11-3-16,1 1 2 15,0-1-1-15,-2-6 0 16,-1-5 2-16,-1-7-4 16,-2-6 2-16,-2-6 2 15,-3-9-2-15,2-9-3 16,1-11 2-16,-2-9 2 15,3-8-2-15,0-5 2 16,1-4-1-16,6-42 0 16,1 63 0-16,-5-43 1 15,-1-6-1-15,5-14 3 16,0 0-6-1,0 0-1-15,0 0-2 16,9 5 7-16,13-2-2 16,9 0 2-16,7 4-3 15,7 2 3-15,10-1 2 16,10 2-2-16,13 6-1 15,12 2-2-15,14 2 4 16,12 2-3-16,11 2 3 16,-6 3-3-16,-16 2 3 15,-5 2-1-15,0-3-1 16,0-2 0-16,2-1 0 15,4-8 0-15,1-3 3 16,3-11 5-16,4-5-6 16,2 1-2-16,-2-4 0 15,1-1 0-15,-2 3 4 16,-19 0-3-16,2-2-1 15,11-6 0-15,8 0-2 16,5-1 0-16,2 2 1 16,1-2 0-16,5 3-5 15,2 2 1-15,3 1-1 16,2-3 6-1,-8-1-3-15,-8 0 3 16,9-4 2-16,6-3 1 16,3 0-4-16,2-1-7 15,0 4-5-15,0 4 4 16,-4 2 0-16,8-1 2 15,-5 2 1-15,-20 2 7 16,-118 5-1-16,259-18 6 16,-128 6-6-16,0 2 0 15,-7 1-3-15,-5 2-6 16,-5 4 2-16,-2 3 3 15,-5 3 1-15,-1 3 0 16,-5 0 1-16,-8-2 2 16,-21-1 0-16,-1-1 2 15,-71-2-2-15,173 0 3 16,-95-7-1-16,-5-1-3 15,-3 1 0-15,-5 2 0 16,-6-2 3-16,-4 0-2 16,-4 2-2-16,-8 0 0 15,-3 0 2-15,-5-2 3 16,-5-1-4-1,-9-2 3-15,-6-4 1 16,-6-3 1-16,-9-5 4 16,-6-7-3-16,-8-8-4 15,-4-5-1-15,-3-4 1 16,-5-3 0-16,1-7-1 15,-2-7 1-15,-1-10-1 16,1-13-1-16,6-15-2 16,3-21 4-16,3-24-3 15,6-3 4-15,0 3-4 16,2 11 4-16,-1 10-1 15,-2 11 2-15,4 7-3 16,-2 4 3-16,0-5-4 16,1-7 0-16,5-9 0 15,0-1 0-15,2-1-2 16,0 8 1-16,-1 13 4 15,-6 17-2-15,-2 12 2 16,-5 10-2-16,-6 6 0 16,2 3 1-16,-2-1-4 15,-1 4 0-15,1 0 2 16,2 0 0-1,3 8 1-15,-1 5 0 16,2 7-2-16,4 11 3 16,0 4-1-16,10 19 0 15,-10-15-2-15,7-2-1 16,-4 2-2-16,-3-1 1 15,1-2 0-15,-3-1 4 16,0-1-1-16,2 1-1 16,1 1 1-16,-2 2-4 15,-3 4 4-15,-6 6 0 16,-7 2 0-16,-9 3 0 15,-5 2 2-15,21-1-1 16,20 0 0-16,-78 4 0 16,47-3-1-16,-5 1 1 15,-7 0 1-15,-2 1-2 16,-1 2 3-16,-2 2-3 15,-3 0 0-15,-1 0 0 16,-2-2 3-16,-1-4-2 16,0-2 0-16,-2-4 1 15,1 1-1-15,1-3-1 16,-7 2 0-1,1 2 3-15,-4 1-1 16,-4 4 1-16,69-2-2 16,-149 7 3-16,67-7-3 15,1 1 0-15,28 1 0 16,0 0-3-16,-11-1 2 15,-6-1 2-15,-2 0-1 16,2-1 0-16,2-3 0 16,5-2 2-16,6 1-4 15,4-2 4-15,3 0-4 16,2 0 0-16,0 2 2 15,2 3 0-15,-2 1-1 16,-3 1 1-16,0 1-1 16,3 3 2-16,-3 3-1 15,-1 1 0-15,-4 1-1 16,-6-3 1-16,-2 3-1 15,1-4 2-15,-5 2-2 16,27-2-1-16,-3 0 0 16,-9-2-1-16,-12 2 3 15,65-5 0-15,-154 5-2 16,83-1 1-1,4-1-1-15,2-3 1 16,4 0-2-16,2 2 1 16,1 3-2-16,-1 2 2 15,-2 3 1-15,0 2 1 16,1 1 0-16,-1 2 0 15,2 2-4-15,-5 0 2 16,-5 0-2-16,0-3-2 16,-3-6 3-16,72-8 3 15,-119 0-4-15,67-10-5 16,4-3-8-16</inkml:trace>
  <inkml:trace contextRef="#ctx0" brushRef="#br0" timeOffset="18792.8791">4846 11400 21 0,'0'0'16'15,"0"0"-3"-15,0 0-1 0,0 0-2 16,0 0 5 0,11 0 6-16,7 6-1 15,11 4 1-15,12 2 0 16,16 0 8-16,20 0-11 15,13 0-8-15,16-2-1 16,14 2-6-16,-7 5 0 16,5 1-4-16,9-1 0 15,7 4 5-15,7-1-7 16,3 2 0-16,4-3-5 15,5-4-3-15,-2-5-10 16,-6-5 5-16,-28-7 6 16,-17-6-1-16,-1-4 4 15,-99 12 7-15,171-25-3 16,-115 13-8-16,-15 3 4 15,-8 1-3-15,-16 1-2 16,-6 2-6-16,-11 5 2 16,-13-8-1-16,-8 3 2 15,-9 1 4 1,-9-1 2-16,-6 0 3 15,-6 0 1-15,-12 0 0 16,23-5-4-16</inkml:trace>
  <inkml:trace contextRef="#ctx0" brushRef="#br0" timeOffset="19152.9151">5540 11562 32 0,'-15'-2'14'16,"15"2"-3"-16,25-1 6 15,14-3 1-15,12 3 3 16,31-1 5-16,28-3 5 16,26-4-1-16,23-2 4 15,17-1-13 1,16 5-8-16,2 10-9 15,-22 11-5-15,-10 4-4 0,-11 8-5 16,-18 3-2 0,-22-1-10-16,-16 0-8 15,-22-6-8-15,-16-12-12 16,-21-12-54-16</inkml:trace>
  <inkml:trace contextRef="#ctx0" brushRef="#br0" timeOffset="36482.6479">13367 7468 53 0,'-11'-11'19'15,"11"11"2"-15,0 0 3 16,0 0-6-16,0 0-5 15,0 0 0-15,-10 4-3 16,9 8-1 0,8 18 6-16,11 23 2 15,9 23 5-15,7 20-3 16,8 23-7-16,8 16 2 15,5 16-12-15,4 3 4 16,3-8 0-16,-1-4-7 16,1-17 2-16,-4-20 2 15,-8-23-4-15,-9-23 2 16,-11-22-3-16,-13-15-1 15,-17-22 4-15,0 0-3 16,13-7 5-16,-6-21-7 16,-6-20 6-16,-5-26-2 15,-9-19-3-15,-8-16 2 16,-9-11-1-16,-3-16 0 15,-6-6-4-15,0-2-1 16,1 2 6-16,1 7 0 16,3 11-4-16,2 17 2 15,1 16 5-15,4 16-5 16,6 16 1-16,2 12 1 15,7 13 5-15,5 13 0 16,7 21-4 0,-5-11 5-16,5 11-5 15,0 0 1-15,15-9 7 16,9 1 8-16,-24 8-16 15,96-12 54-15,-16 2-26 16,24-6 1-16,22 3-10 16,38-7 0-16,45-6 16 15,36-4-19-15,33-4-2 16,-1 8-8-16,2 8 0 15,-9 11-5-15,-16 9-2 16,-22 3-1-16,-23-4-2 16,-28-6 4-16,-44-5-4 15,-22-10-1-15,-21-5-5 16,-25 1-12-16,-23 7-25 15,-18 3-24-15,-28 14-27 16,0 0-21-16,-22-3-19 16</inkml:trace>
  <inkml:trace contextRef="#ctx0" brushRef="#br0" timeOffset="37410.7407">14667 7835 43 0,'0'0'27'0,"0"0"-2"0,-3 19-5 15,0 23 5 1,-2 21-3-16,-1 6 1 15,-1 1-3-15,0-11-6 16,0-12-4-16,1-16 3 16,4-16-1-16,2-15 3 15,0 0 6-15,2-32-9 16,8-26-6-16,6-18 2 15,6-10-1-15,5 3-2 16,3 12 2-16,-1 15-6 16,2 22 5-16,0 20-6 15,3 26 2-15,6 32 5 16,1 32-4-16,-3 31 0 15,-38-107-3 1,58 291 5-16,-47-135 1 16,-12 8 5-16,-9-20-5 15,-9-25 0-15,-2-31 6 16,-4-29-1-16,25-59-11 15,-65 47 39-15,31-55-24 16,0-17-5-16,2-18-5 16,4-14-2-1,8-31-2-15,10-11 0 16,11 5-2-16,13 9 3 15,9 12-2-15,7 12-2 16,5 12 3-16,10 19-1 16,4 16 4-16,4 21-3 15,3 23-5-15,5 21 2 16,-1 20 1-16,-5 7 1 15,-8 10 4-15,-9 0-5 16,-10-12-2-16,-6-20 7 16,-8-15-5-16,-6-16-1 15,-8-25 1-15,0 0-10 16,0 0-28-16,-27-18-44 15,3-23-20-15,3-15 2 16,1-15-48-16</inkml:trace>
  <inkml:trace contextRef="#ctx0" brushRef="#br0" timeOffset="37738.7735">15378 7977 145 0,'0'0'76'16,"0"0"-5"-16,-12-5-26 16,12 5-4-16,12 22 10 15,17 19-1-15,11 18-3 16,-7 19-15-16,12 17-8 15,14 6-6-15,12 8-6 16,4-2-1-16,-5-9-14 16,-11-14 2-16,-9-16 2 15,-11-17-8-15,-10-14-7 16,-10-13-27-16,-6-16-32 15,-13-8-24-15,0 0-17 16,3-18 4-16,-10-20 28 16,-4-9 0-16</inkml:trace>
  <inkml:trace contextRef="#ctx0" brushRef="#br0" timeOffset="38034.8031">15771 7976 104 0,'-36'0'46'15,"4"13"0"-15,-1 21-9 16,2 20 4-16,5 17 6 16,0 14-3-16,-1 15-1 15,19 10-8-15,-18-12-1 16,22 7-3-16,-23-7-9 15,27-18-11-15,5-17-6 16,0-16-2-16,-3-15 3 16,-4-8-3-16,1-9-2 15,1-15-29-15,0 0-27 16,0 0-44-16,0 0-23 15,6-25 0-15,-21-16-11 16</inkml:trace>
  <inkml:trace contextRef="#ctx0" brushRef="#br0" timeOffset="38385.8382">16146 8382 42 0,'-61'5'28'15,"18"-3"1"-15,14 1-5 16,14 1 3-16,15-4-5 15,0 0 9-15,0 0 18 16,34-2 22-16,14-5 5 16,15-3-1-16,9 1-15 15,7 1-23-15,-1 1-12 16,-9 0-13-16,-10 2-9 15,-9 0 5-15,-14 0-7 16,-10 2-16-16,-11-1-25 16,-15 4-37-16,0 0-47 15,7-17-27-15,-10-3-62 16</inkml:trace>
  <inkml:trace contextRef="#ctx0" brushRef="#br0" timeOffset="38953.895">16912 8023 124 0,'0'0'58'16,"0"0"-9"-16,0 0-25 15,-15 14-10-15,-2 16 3 16,1 11 0-16,1 6 2 16,2 6-5-16,7-1 3 15,8-3-8-15,5-3 0 16,5-4 0-16,8-5 6 15,-3-9-4-15,-3-8 5 16,0-8-7-16,-14-12 3 16,0 0 11-16,0 0-6 15,23-34-11-15,2-10-1 16,8-2-1-16,9 0 0 15,3 1-4-15,3 2 2 16,5 8-1-16,0 8 6 16,-1 10-8-16,-2 7 8 15,-5 10 1 1,-1 13-4-16,-6 13 1 15,-6 11-1-15,-5 17-4 16,-10 17 5-16,-10 9-1 16,-14 6-1-16,-11 4-4 15,-13-6 6-15,-12-9 13 16,-8-17 0-16,-5-13-11 15,0-14 3-15,-1-18-10 16,5-8 3-16,1-3-7 16,5-5-12-16,5-6-34 15,5-3-32-15,5-3-27 16,21-5-17-16,-5 0 21 15,21-3-14-15</inkml:trace>
  <inkml:trace contextRef="#ctx0" brushRef="#br0" timeOffset="39354.9351">16905 8050 41 0,'0'0'45'0,"0"0"14"15,0 0 5-15,0 0 15 16,14-2 19-16,-14 2 12 16,21 5-6-16,12 1-11 15,12-5-1-15,7-2-22 16,5-6-40-16,-1-2-14 15,-4-4 4-15,-2-1-14 16,-9 2-9-16,-10 2 9 16,-12 3-8-16,-19 7 2 15,22-1-18-15,-22 1-98 16,0 0-71-16,0 0-57 15,0 0 244-15,-20 15-363 16</inkml:trace>
  <inkml:trace contextRef="#ctx0" brushRef="#br0" timeOffset="40027.0023">18480 8260 44 0,'0'0'43'0,"0"0"0"16,0 0 7-16,31-3 9 15,7-1 0-15,6 3 5 16,5-3 2-16,8 3 2 16,9-5-13-16,10 1-7 15,3 0-13-15,3-1-6 16,-6-3-7-16,-8 2-12 15,-68 7-10-15,83-15 3 16,-57 12-16-16,-11 1-34 16,-15 2-49-16,0 0-52 15,0 0-17 1,0 0-64-16</inkml:trace>
  <inkml:trace contextRef="#ctx0" brushRef="#br0" timeOffset="40385.0381">18723 8719 90 0,'0'0'67'16,"0"0"2"-16,0 0-2 16,19-3 4-16,10-1 0 15,6 1-16-15,4-6 9 16,7 4-12-16,2 4-22 15,4-3-6-15,3 1-18 16,3-2 3-16,1 1-11 16,-3 4 3-16,-1-3-10 15,-4-7-7 1,-10 5-13-16,-13 1-18 15,-11 1-17-15,-17 3-18 16,13-3-27-16,-13 3-14 16,1-16-72-16</inkml:trace>
  <inkml:trace contextRef="#ctx0" brushRef="#br0" timeOffset="41634.163">20343 8394 25 0,'-15'3'32'0,"15"-3"1"16,0 0-2-16,0 0-4 15,0 0-5-15,0 0 1 16,0 0 10-16,19-7 9 15,10-3-1-15,-29 10-41 16,88-27 38-16,-32 20-7 16,5 1-18-16,-3 1 0 15,-4 0-10 1,-9 3-4-16,-10-2-5 15,-7 3-20-15,-7 1-31 16,-7 1-23-16,-14-1-14 16,13-3-49-16</inkml:trace>
  <inkml:trace contextRef="#ctx0" brushRef="#br0" timeOffset="42146.2142">21119 7871 51 0,'0'0'30'16,"0"0"0"-16,0 0-9 16,0 0-2-16,0 0-1 15,14 6 5-15,1 15 2 16,-19 21 4-16,18 24-6 15,-5 20 1-15,2 19-1 16,6 11 1-16,0 7-3 16,0 2-2-16,-5-9-2 15,4-15-2-15,-2-18 0 16,-4-17-8-16,-2-20-1 15,-3-16-1-15,-1-14-2 16,-4-16-6-16,0 0 7 16,0 0-3-16,0 0-3 15,0 0-35-15,-17-10-70 16,-15-11-29-16,-12-11-32 15</inkml:trace>
  <inkml:trace contextRef="#ctx0" brushRef="#br0" timeOffset="51858.1853">16425 10014 78 0,'-56'-11'32'16,"-3"9"-4"-16,-1 7 12 15,1 15-13-15,-3 16-6 16,-1 11 1-16,2 19 1 15,3 10-3-15,7 33-3 16,13 18-6-16,17 15 2 16,14 9-5-16,21-7 3 15,21-14-10-15,22-18 8 16,22-26 0-16,21-28-1 15,21-29-6-15,13-33 1 16,5-31-5-16,0-28 6 16,-23-20-2-16,-43-8-2 15,-26-8 1-15,-20-9 1 16,-24-12-6-16,-1-14 4 15,-16 5-3-15,-27 4 5 16,-18 13 0-16,-14 19-6 16,73 93 4-1,-179-124 2-15,83 99-12 16,-2 22-8-16,6 9-8 15,11 8-11-15,13 0-13 16,16-8-21 0,15-4-2-16,16-5-27 15</inkml:trace>
  <inkml:trace contextRef="#ctx0" brushRef="#br0" timeOffset="52282.2277">16899 9689 42 0,'-11'-18'40'16,"11"18"1"-16,0 0 1 15,0 0-3-15,-18 5-7 16,16 13-4-16,-13 21 5 16,-18 22 3-16,-20 27 7 15,-22 31 2-15,-15 18 4 16,-15 37 2-16,-9 16 1 15,-6 1-7-15,0-4-3 16,3-11-11 0,6-12-1-16,9-17-9 15,13-18 5-15,16-22 5 16,33-23-1-16,2-14-8 15,24-14-4-15,-10-11-16 16,23-4 1-16,-15-9-2 16,17-10-17-16,-16-10-49 15,15-12-81-15,0 0 146 16,-52-29-233-16,42-15-182 15</inkml:trace>
  <inkml:trace contextRef="#ctx0" brushRef="#br0" timeOffset="63019.3013">13351 13677 69 0,'-6'-17'27'16,"6"17"5"-16,0 0-5 15,0 0-3-15,-9 20-2 16,1 9 8-16,-5 8 1 15,2-1 5-15,1-7-9 16,4-11 1-16,6-18 0 16,0 0 5-16,3-18-21 15,6-25-8-15,9-19-3 16,7-1 2-16,9 7-3 15,3 17-1-15,3 29-1 16,0 36 1-16,3 38 6 16,-7 49-5-1,-13 31 0-15,-14 14 0 16,-17 3-1-16,-11-9 1 15,-15-15 0-15,-10-23-1 16,-5-28 8-16,-3-30-2 16,-1-29 3-16,4-24-9 15,1-23 4-15,7-21 0 16,10-11-7-16,13-7 2 15,11-1-4-15,15 5 7 16,16 7 2-16,14 18-1 16,10 19-9-16,7 18 11 15,6 22-5-15,-2 13 2 16,-4 4-8-16,-4 3-12 15,-9-6-20-15,-8-10-21 16,-7-11-19-16,-9-13-6 16,-4-19 15-16,-2-19-20 15</inkml:trace>
  <inkml:trace contextRef="#ctx0" brushRef="#br0" timeOffset="63275.3269">13787 13880 43 0,'7'-18'36'0,"-7"18"12"15,29 27 10-15,7 22 12 16,7 10 0-16,11 9-2 16,2 5-5-16,-11 8-18 15,8 4-14-15,6-4-18 16,3-5-5-16,-5-8-4 15,-5-9-10-15,-9-12-21 16,-13-9-19-16,-6-15-24 16,-7-9-14-16,-3-9-1 15,-14-5 8-15,13-30 12 16,-8-9-32-16</inkml:trace>
  <inkml:trace contextRef="#ctx0" brushRef="#br0" timeOffset="63563.3557">14362 14029 57 0,'-29'-18'46'16,"-4"11"1"-16,4 10 2 16,-4 18-11-1,33-21-38-15,-34 94 41 16,0-21 20-16,15 8-14 15,-21 9-9-15,20 2-6 16,3-4-13-16,-2-5-4 16,-4-9-7-16,-1-11-4 15,4-14-4-15,6-13-1 16,6-14-18-16,8-22-21 15,0 0-25-15,0 0-22 16,-3-17-9-16,10-17 9 16,11-12-20-16</inkml:trace>
  <inkml:trace contextRef="#ctx0" brushRef="#br0" timeOffset="63867.3861">14664 14317 97 0,'-12'-3'72'15,"12"3"-1"-15,0 0-19 16,0 0-7-16,24-2 10 16,12 4 0-16,11-2-13 15,8 1 1-15,1-1-15 16,-3 2-16-16,-10-2-1 15,-6 2 0-15,-10-2-11 16,-10 0-3-16,-17 0-26 16,12 0-36-16,-12 0-35 15,0 0-29-15,10-17 3 16,2-9-16-16</inkml:trace>
  <inkml:trace contextRef="#ctx0" brushRef="#br0" timeOffset="64412.4406">15456 13916 90 0,'-16'-5'60'0,"1"3"-8"16,2 9-17-1,0 8-15-15,1 16 1 16,0 7 3-16,1 5 3 16,6-1-8-16,5 0 2 15,2 1-1-15,0-9-11 16,-2-34-9-16,21 44 22 15,-4-29-12-15,0-5 0 16,3-5 6-16,2-3-8 16,2-7 3-16,-24 5-10 15,24-19 4-15,-1 1-4 16,5 2 4-16,7 6-8 15,5 3 0-15,6 6 4 16,5 7-5-16,3 10 7 16,-4 4-3-16,-6 10 1 15,-6 3-2-15,-8 6 3 16,-6 1-1-16,-9 1 1 15,-5 3 8-15,-7 0-8 16,-6 0 7-16,-8-2-11 16,-7-3 8-16,-8-7-2 15,-8-10 0-15,-5-6 2 16,-3-8-12-1,-4-6-9-15,0-9-12 16,1-5-27-16,1-1-23 16,2-1-12-16,20 1-1 15,-4 2 14-15,26 11-15 16</inkml:trace>
  <inkml:trace contextRef="#ctx0" brushRef="#br0" timeOffset="64739.4733">15511 14053 73 0,'0'0'52'0,"0"0"8"16,0 0-6-16,0 0 3 16,0 0 8-16,0 0 20 15,24 5-7-15,11-2-7 16,16-6-15-1,8 1-7-15,2-6-27 16,-3 1-12-16,-3 0-2 16,-9 4-9-16,-13 1-21 15,-11 1-31-15,-7 6-39 16,-15-5-40-16,2 18-29 15,-7 6-118-15</inkml:trace>
  <inkml:trace contextRef="#ctx0" brushRef="#br0" timeOffset="65251.5245">16613 14278 81 0,'0'0'61'0,"0"0"10"16,0 0-1-16,0 0 1 15,21 0 5-15,-21 0-76 16,58 0 79-16,-7-3-1 16,10-2-18-16,-21 1-38 15,8-2-4-15,-11 2-13 16,-7 2-5-16,-6 2-31 15,-6-1-41-15,-5 1-37 16,-13 0-17-16,12-9 3 16,3 3 23-16,-3-1-31 15</inkml:trace>
  <inkml:trace contextRef="#ctx0" brushRef="#br0" timeOffset="65555.5549">16757 14558 79 0,'-20'3'67'15,"7"-1"7"-15,13-2-19 16,0 0 3-16,32-12 16 15,14 5-16-15,1-1-18 16,-18 2-15-16,8 1-5 16,-10 4-3-16,-3 1-10 15,-3 0-8-15,-6 0-1 16,0-2-9-16,-15 2-36 15,17-8-28-15,2-4-29 16,7-10-7-16,3-7 10 16,5-5-21-16</inkml:trace>
  <inkml:trace contextRef="#ctx0" brushRef="#br0" timeOffset="65929.5923">17580 13650 74 0,'0'0'63'0,"0"0"-2"16,0 0-6-16,-9 36-1 15,8 18 6-15,5 15 6 16,4 14 5-16,2 3 0 16,2 4-8-16,0 2-10 15,0-3 2-15,0-4-4 16,1-4-9-16,-5-6-21 15,1-9-1-15,-1-14-3 16,-1-9-7-16,-2-13-5 16,-1-9-10-16,-1-8-5 15,-3-13-36-15,0 0-56 16,0 0-62-1,0 0-52-15,-12-24-153 16</inkml:trace>
  <inkml:trace contextRef="#ctx0" brushRef="#br0" timeOffset="67034.7028">13739 15440 28 0,'0'0'37'16,"0"0"0"-16,0 0-4 15,0 0-1-15,9-26-2 16,13-1-2-16,10 2-3 16,6 3-11-16,9 8-6 15,2 14 1-15,1 11 1 16,-4 14 2-16,-26 10-1 15,8 32-2-15,-28 21 2 16,10 8 0-16,-40 7-9 16,5-1-1-16,-13-5 4 15,-14-15-4-15,-10-17 1 16,-8-21 4-1,1-19-1-15,4-15 6 16,7-15-9-16,8-13-1 16,7-11-3-16,11-8 5 15,11-11-3-15,11-3-4 16,10 1 3-16,8 7 1 15,9 16-1-15,7 10-1 16,10 17 7-16,11 16 4 16,10 12 4-16,7 11-3 15,2 10-13-15,-3 4 2 16,-4-4-3-16,-6-8-25 15,-11-11-29-15,-8-13-18 16,-6-12-7-16,-11-17 7 16,-1-15-5-16</inkml:trace>
  <inkml:trace contextRef="#ctx0" brushRef="#br0" timeOffset="67323.7317">14251 15536 54 0,'0'0'43'0,"0"0"3"16,25 4 12-16,9 19 1 15,13 21-7-15,5 7 4 16,4 12-12-16,4 1-11 15,-3 4-17-15,-2 0 1 16,-2-2-16-16,-7-5 5 16,-5-7-15-16,-6-10-13 15,-5-10-20-15,-6-10-19 16,-3-8-16-16,-4-12-4 15,-4-13-2-15,-2-11-27 16</inkml:trace>
  <inkml:trace contextRef="#ctx0" brushRef="#br0" timeOffset="67651.7645">14843 15489 52 0,'-14'-5'46'0,"0"8"-7"16,0 11-9-16,0 16-10 16,0 18-4-16,-3 9 4 15,-1 8 5-15,-4 7-3 16,-2 3 1-16,-5 3-7 15,-5-2-3-15,0-5-5 16,2-10-2-16,3-10-5 16,8-16-1-16,6-11 8 15,3-7-17-15,12-17-12 16,0 0-22-16,0 0-12 15,0 0-11-15,0 0 66 16,39-52-66-16,-8 9-19 16</inkml:trace>
  <inkml:trace contextRef="#ctx0" brushRef="#br0" timeOffset="68095.8089">15498 15699 46 0,'-20'-10'52'0,"20"10"2"15,0 0-4-15,0 0-8 16,10-17 7-16,19 0 2 16,12 5 4-16,12-2-10 15,9 1-13-15,2 3-15 16,-4 6-4-16,-5-2-11 15,-7 2 2-15,-9-1-10 16,-14 3-26-16,-8 4-18 16,-17-2-20-16,13 2-14 15,-13-2-6-15,0 0 6 16,0 0-12-1</inkml:trace>
  <inkml:trace contextRef="#ctx0" brushRef="#br0" timeOffset="68328.8322">15686 15887 80 0,'-21'5'71'16,"21"-5"3"-16,-14 5-20 15,14-5-13-15,36-5 16 16,15-9-5-16,11-3-22 15,3 1-14-15,-1-3-6 16,-8 0-15-16,-12 2-25 16,-12 5-33-16,-8 7-22 15,-4 0-9-15,-3-7 7 16,0-1-34-16</inkml:trace>
  <inkml:trace contextRef="#ctx0" brushRef="#br0" timeOffset="68763.8757">16490 15286 59 0,'0'0'60'16,"-3"-17"2"-16,3 17-7 15,0 0-17-15,-11 18-8 16,1 28-1-16,-4 7 9 15,-1 23 2-15,2 5-3 16,2-3-8-16,5-5-11 16,7-9-4-16,9-5-7 15,11-8 2-15,13-12-5 16,13-10-3-16,11-12 7 15,-58-17-8-15,127-5-2 16,-50-19-1-16,-29-6 6 16,2-6-7-16,-19-1 6 15,-10 0 2-15,-4 1 1 16,-10 0-2-16,-10 6-2 15,-8 3 0-15,9 3 4 16,-29 16 5-16,16 8-2 16,-5 5 11-16,-10 15-4 15,-5 9-5-15,3 6-5 16,2 8 2-1,7-3-7-15,5-2-9 16,18-38 9-16,-34 59-51 16,33-42-131-16,1-17 14 15,15 12-49-15</inkml:trace>
  <inkml:trace contextRef="#ctx0" brushRef="#br0" timeOffset="69306.93">14311 16742 100 0,'0'0'64'16,"0"0"13"-16,22 5-4 15,6 27-7-15,9 28 1 16,2 24-9-16,2 9-15 16,3 21-13-16,-5 1-5 15,1-12-21-15,-2-11 9 16,-1-18-13-16,-8-20-18 15,-8-15-25-15,-4-17-29 16,-5-8-22-16,-12-14-25 16,-2-20 0-16,-8-19-36 15</inkml:trace>
  <inkml:trace contextRef="#ctx0" brushRef="#br0" timeOffset="69611.9605">14748 16647 75 0,'0'0'43'16,"-20"-5"-2"-16,1 20-10 16,2 19-7-16,2 15 3 15,-3 17-3-15,-4 12 2 16,-4 10-8-16,-11 2-2 15,-5 5 2-15,-6 1-7 16,-3-9 5-16,0-9-5 16,2-12-3-16,8-12-5 15,10-14 1-15,7-9-9 16,24-31 5-16,-6 30-27 15,6-30-55-15,0 0-3 16,0 0 4-16,-3-23-35 16</inkml:trace>
  <inkml:trace contextRef="#ctx0" brushRef="#br0" timeOffset="69938.9932">15291 16972 114 0,'0'0'83'16,"0"0"-10"-16,0 0-24 15,0 0-13-15,27-10 3 16,8 2 3-16,13 1-7 16,1 3-16-16,-9-1-10 15,8 0-3-15,3 2 3 16,-5-2-3-16,-4 1-15 15,-9-1-8-15,-9 2-34 16,-7-2-24-16,-4 2-18 16,-13 3-7-16,4-28 14 15,1 6-3 1</inkml:trace>
  <inkml:trace contextRef="#ctx0" brushRef="#br0" timeOffset="70244.0237">15405 17316 84 0,'0'0'72'16,"-14"-2"-2"-16,14 2-23 15,0 0-3-15,25-15 8 16,9 3-10-16,-15 4-14 16,10-7-10-16,-3 8-9 15,2 2-3-15,-3 3-3 16,1-1 1-16,-4-1-9 15,2-3-26-15,-3 1-32 16,-2-8-29-16,-1-11-13 16,2-6 14-16,4 1-1 15</inkml:trace>
  <inkml:trace contextRef="#ctx0" brushRef="#br0" timeOffset="70972.0965">16231 16803 83 0,'-12'-10'79'0,"9"-4"-4"16,6-1-15-16,7-4-16 15,7-3-12-15,7 2-11 16,4 0-7-16,8 1-2 15,6 2-5-15,3 5-3 16,-3 6 2-16,-2 4 6 16,-10 7-2-16,-4 3-2 15,-4 9-3 1,-8 14 5-16,-9 9-4 15,-9 16 1-15,-14 9 8 16,-10-1 3-16,-11 0 4 16,-2-6 7-16,-1-16-8 15,42-42-21-15,-76 56 26 16,48-37 5-16,7-4-2 15,5-8-5-15,16-7-17 16,-10 1-3-16,10-1 0 16,0 0 3-16,4-18-12 15,12-2 9-15,11-8-11 16,7 6 7-16,8 0-8 15,5 7 11-15,5 3-5 16,3 12 2-16,1 10 2 16,-1 4-1-16,-4 11-4 15,-6 6-3-15,-10 6 3 16,-6 9-2-16,-11 11 6 15,-12 6-2-15,-15-2 2 16,-9-2-1-16,-12-8 26 16,-5-9 2-16,-6-11 2 15,4-12 12 1,2-8-15-16,1-5-12 15,7-5-5-15,10-1 0 16,17 0-10-16,-11 2-6 16,11-2-28-16,0 0-41 15,0 0-65-15,-22-10-47 16,-5-9-6-16,-1-1-64 15</inkml:trace>
  <inkml:trace contextRef="#ctx0" brushRef="#br0" timeOffset="75627.562">17951 16334 74 0,'10'-19'49'0,"14"11"5"16,22 9 20-16,30 25-6 15,13 30-4-15,19 37-10 16,23 37-4-16,17 36-25 16,9 26-10-16,1 6-7 15,-3-10-6-15,-13-19-15 16,-15-27-22-16,-18-32-7 15,-20-28-22 1,-19-28-16-16,-10-24 4 16,-35-25-5-16,10-27 11 15,-13-17-6-15</inkml:trace>
  <inkml:trace contextRef="#ctx0" brushRef="#br0" timeOffset="76003.5996">19250 16110 53 0,'-39'7'27'15,"4"25"3"-15,5 28 4 16,3 31-3-16,0 36 1 16,-5 36 11-16,-9 30-3 15,-14 49-12-15,-18 19-5 16,-15 3-1-16,-12-7-10 15,-7-18 6 1,4-24 7-16,29-32-3 16,16-34-6-16,10-29-1 15,13-34-3-15,11-33-8 16,10-24-3-16,14-29-12 15,0 0-9-15,0 0-30 16,-4-33-35-16,4-12-29 16,7-16-94-16</inkml:trace>
  <inkml:trace contextRef="#ctx0" brushRef="#br0" timeOffset="107604.7594">30194 5922 39 0,'-16'-28'30'0,"-2"-2"3"15,-6 0 2-15,-6 2-2 16,-8 5-7-16,-6 6 11 16,-5 8-9-16,-9 14-10 15,-14 19-8-15,-13 18-1 16,19 19 0-16,11 17 2 15,4 15-5-15,10 9-2 16,14 8-4-16,20 2 7 16,19 1-7-16,19-1 2 15,1-2 2-15,27-13 9 16,28-14-10-16,27-19 2 15,18-23-2-15,18-33 0 16,8-40-5 0,-1-31 6-16,-16-21-4 0,-20-16 3 15,-19-7-2 1,-27-6-6-16,-26-1 4 15,-24-3 2-15,-27 2 4 16,-28 0 3-16,-32 8 7 16,-27 16 3-16,-27 18-12 15,-22 24 7-15,-14 22-6 16,-2 20 2-16,4 19-5 15,12 17 0-15,9 11-4 16,46 9 0-16,20 6-4 16,16 4-42-16,19 0-32 15,26 2-27-15,24-7 1 16,17-6-17-16</inkml:trace>
  <inkml:trace contextRef="#ctx0" brushRef="#br0" timeOffset="108036.8026">31054 5182 64 0,'-11'-26'44'0,"15"9"-2"16,-19 12 1-16,15 5-3 15,-27 36-7-15,-30 18 9 16,-30 56 11-16,-26 46-4 16,-22 40 13-16,-21 31 8 15,-19 29-5-15,-12 15-11 16,-15 15-14-16,24-13-11 15,19-30-2-15,25-34-2 16,134-209-25-16,-192 294 13 16,134-206-5-16,21-32-9 15,16-22-1-15,8-15 1 16,13-19-3-16,0 0-14 15,0 0-58-15,0 0-45 16,-17-10-62-16,-8-18-1 16,0-7-29-16</inkml:trace>
  <inkml:trace contextRef="#ctx0" brushRef="#br0" timeOffset="114969.4958">24821 8511 85 0,'-4'-22'50'16,"4"8"-17"-16,0 14-14 16,0 0-12-16,0 0-7 15,37 29 16-15,-2 28 4 16,12 48-5-16,-47-105-15 15,127 290 17-15,-58-132-16 16,-6-8 0-16,-5-14 1 16,-7-19 0-1,-14-24-3-15,-36-27 1 16,-1-66 0-16,4 69-6 15,8-57-32-15,-28-17-16 16,16 5 54-16,-1-90-169 16</inkml:trace>
  <inkml:trace contextRef="#ctx0" brushRef="#br0" timeOffset="115261.525">25403 8533 71 0,'-27'-21'35'16,"27"21"-35"-16,-11 14 40 15,-6 25-22-15,-10 10 1 16,-5 22-2-16,-5 17-2 16,-3 10-3-16,-1 9-4 15,41-107-8-15,-90 220 20 16,44-111-20-16,-2-8 3 15,1-11-1-15,2-11-2 16,5-12-3-16,8-18-1 16,8-17 2-1,7-12-5-15,6-11-20 16,11-9-21-16,-5-33-8 15,12-16 4-15,15-12-9 16</inkml:trace>
  <inkml:trace contextRef="#ctx0" brushRef="#br0" timeOffset="115557.5546">25592 9176 62 0,'0'0'0'15,"24"-2"89"-15,-2 1-56 16,24-1 7-16,-46 2-40 16,145-7 44-16,-52 2-25 15,6 0-5-15,2 2-9 16,1-1 4-16,-5-1-7 15,-8 2 0-15,-15-2-7 16,-15-2 10-16,-21 2-12 16,-17 0-23-1,-8 0-30-15,-13 5-20 16,-3-22 9-16,-4-5 0 15</inkml:trace>
  <inkml:trace contextRef="#ctx0" brushRef="#br0" timeOffset="115854.5843">26204 8849 66 0,'-32'-15'51'0,"9"5"-6"15,23 10-45-15,-15-5 46 16,5 27-38-16,3 22 5 15,7-44-13-15,-17 156 35 16,13-60-22-16,2 8-4 16,-1-5 1-16,2-4-6 15,0-12 0-15,-4-10-2 16,1-17-2-16,1-17-3 15,3-39 3-15,-7 34-9 16,7-34 5-16,0 0-40 16,6-19-24-1,7-20-7-15,12-20-28 16</inkml:trace>
  <inkml:trace contextRef="#ctx0" brushRef="#br0" timeOffset="116341.633">26762 8677 94 0,'-5'-22'53'0,"0"8"-19"15,5 14-14-15,-16 19-10 16,-8 28-5-16,-2 21 3 15,-4 8-6-15,4-1 6 16,7-8-3-16,5-11-2 16,5-15-2-16,6-16 3 15,3-25-4-15,2 14 14 16,13-16-6-16,9-10-4 15,14-15-3-15,9-7 1 16,-19-3 0-16,13-4 3 16,0 4-6-1,6 7 0-15,2 6-1 16,-49 24 2-16,123-9 0 15,-67 25 0-15,-6 14-1 16,-5 16 3-16,-6 10 0 16,-9 3-1-16,-12 2 6 15,-18-61-7-15,2 110 30 16,-24-63-17-16,-11-9 1 15,-8-8-10-15,-7-9-1 16,-5-11-5-16,53-10 2 16,-111-14-35-16,56-4-11 15,21-13-19-15,-7-10-6 16,28-8 6-16,-9-3-5 15</inkml:trace>
  <inkml:trace contextRef="#ctx0" brushRef="#br0" timeOffset="116635.6624">26748 8550 107 0,'-13'-7'50'0,"13"7"-50"15,-16-5 35-15,38 5-2 16,6 5 4-16,24 0-5 16,16 2-12-16,9 5-13 15,-77-12-7-15,149 25 10 16,-92-13-12-16,-16-4 0 15,-12-3 2-15,-11-3-3 16,-7-5 3-16,-11 3-27 16,10-4-37-16,-10 4 64 15,25-40-233-15</inkml:trace>
  <inkml:trace contextRef="#ctx0" brushRef="#br0" timeOffset="117020.7009">27957 9019 91 0,'-10'-4'47'15,"10"4"-10"-15,9-3-13 16,-9 3-24-16,57-9 60 16,-2 4-29-16,3 4-12 15,-20 4-7-15,-2 0-9 16,-4 4-1-16,1-5-2 15,-33-2 0-15,52 5 2 16,-30-2-13-16,0 1-34 16,-22-4 45-16,56-4-67 15,-42-1-138-15</inkml:trace>
  <inkml:trace contextRef="#ctx0" brushRef="#br0" timeOffset="117285.7274">28217 9285 77 0,'0'0'36'0,"-20"13"-13"15,20-13-7-15,3 12-10 16,16-5 0-16,-19-7-6 15,65 12 4-15,-36-11 2 16,-3-6-1-16,-26 5-5 16,55-25 3-16,-25 3-1 15,1-7-12-15,3-1-22 16,1-4-12-16,3-2-2 15,5 1-6-15</inkml:trace>
  <inkml:trace contextRef="#ctx0" brushRef="#br0" timeOffset="117885.7874">29511 8682 33 0,'0'0'0'0,"-9"-78"24"16,5 39 11-16,-2 0-13 15,6 39-22-15,-52-81 51 16,0 43-41-16,-17 10 1 15,69 28-11-15,-168-27 33 16,86 30-14-16,6 9-5 16,76-12-14-16,-115 40 28 15,82-11-22-15,16 12-7 16,19 13 3-16,24 5 2 15,25 17-2-15,25 7 0 16,24 2 3-16,10-4-7 16,6-4 0-16,-3-3 6 15,-37 1-6-15,-8-3-1 16,-27 0 6-16,-25-3-5 15,-17-3 2-15,5-5-3 16,-42-3 5-16,6-11-2 16,32-47 0-1,-92 52 0-15,36-50 2 16,-2-15 1-16,58 13-3 15,-96-68 4-15,62 19-1 16,13-9 1-16,11-8-6 16,15-7 5-16,15-5 3 15,17-3 0-15,-37 81-6 16,120-162 13-16,-51 92-19 15,-3 14 7-15,-66 56-1 16,75-76-34-16,-58 56-16 16,6-1-10-16,-12 5 2 15,3-12 2-15,7-4-18 16</inkml:trace>
  <inkml:trace contextRef="#ctx0" brushRef="#br0" timeOffset="118218.8207">29951 8304 179 0,'0'0'56'16,"0"0"-21"-1,0 0-35-15,18 51 24 16,-8 27 25-16,0 20-13 15,-10-98-36-15,23 307 33 16,-9-138-28-16,-2-10 0 16,2-15-4-16,-2-17-3 15,-2-25 9-15,-3-31 30 16,-3-24-1-16,-1-20-6 15,-2-12-11-15,-1-15-9 16,0 0-4-16,0 0-7 16,0 0-3-16,0 0-55 15,-14-11-53-15,-2-10-14 16,0-1 6-16,-1 4-24 15</inkml:trace>
  <inkml:trace contextRef="#ctx0" brushRef="#br0" timeOffset="119788.9777">26163 10971 65 0,'-14'-24'51'0,"4"9"0"16,10 15-21-16,0 0-17 15,9-7-4-15,16 16 0 16,18 15 12-16,14 20-4 15,17 20-7-15,13 19-6 16,15 8 0-16,-3 4 1 16,-26 2-4-16,-7-9-4 15,-6-12 1-15,-14-17-4 16,-10-15-38-16,-12-18-20 15,-9-16-3-15,-6-25-37 16</inkml:trace>
  <inkml:trace contextRef="#ctx0" brushRef="#br0" timeOffset="120078.0066">26831 11032 38 0,'-11'-30'30'15,"-23"11"3"-15,22 9-3 16,12 10-7-16,-19 17-9 15,-8 13 6-15,0 14 1 16,-5 10 0-16,-2 7-3 16,3 11 0-16,0 2-2 15,4 6 1-15,-1-4-9 16,2-5-6-16,4-7 5 15,3-6-6-15,5-14-1 16,4-15 2-16,3-12-8 16,3-6 3-16,4-11 3 15,0 0-90-15,-6-13 10 16,9-19-60-16</inkml:trace>
  <inkml:trace contextRef="#ctx0" brushRef="#br0" timeOffset="120350.0338">27178 11203 123 0,'0'0'66'16,"0"0"-21"-16,24-7-21 15,14 2-6-15,16 0 1 16,6-2-6-16,7 1-11 16,-1-6 0-16,-1-2-4 15,-6 1 4-15,-8-3-6 16,-13 3-16-16,-12 3-24 15,-11 3-16-15,-6-3-8 16,-9 10 10-16,0 0 0 16</inkml:trace>
  <inkml:trace contextRef="#ctx0" brushRef="#br0" timeOffset="120585.0573">27354 11459 122 0,'0'0'57'0,"0"0"-22"15,23-2-4-15,16-1 2 16,11-6-18 0,5 1-4-16,-1-2-6 15,-5-2-1-15,-5 0-9 16,-8 0 0-16,-7-1-35 15,-8-3-27-15,-4-2-8 16,-2-6-46-16</inkml:trace>
  <inkml:trace contextRef="#ctx0" brushRef="#br0" timeOffset="121002.099">28143 10983 71 0,'-12'-19'50'0,"7"6"-3"15,12-2-17-15,12-4-10 16,10-13-2-16,5-9 1 15,18-1-9-15,12-1-3 16,8 3-5 0,-3 9 1-16,-7 13-4 15,-13 8 4-15,-8 11-1 16,-10 14 3-16,-4 13 2 15,-7 17-2-15,-20-45-5 16,25 146-2-16,-26-51 9 16,-9 6 0-16,-4 1-8 15,1-4 0-15,-2-8-1 16,1-12 6-16,1-14-10 15,2-18 0-15,2-16-4 16,4-11-23-16,5-19-17 16,0 0-7-16,0 0-5 15,15-37-24-15</inkml:trace>
  <inkml:trace contextRef="#ctx0" brushRef="#br0" timeOffset="121477.1465">29048 10698 112 0,'0'0'44'16,"0"0"-20"-16,0 0-14 15,1 34-7-15,1 19 4 16,-1 13-6-16,-1 8 1 15,3 4-2-15,1-3 2 16,3-4-4-16,6-5 0 16,4-10 1-16,8-9 4 15,10-11 7-15,15-12-3 16,10-13 2-16,21-9-10 15,9-12 4-15,-8-12-5 16,-17-9 2-16,-7-8 2 16,-5-6-3-16,-5-4 1 15,-14-2 3-15,-20 0 11 16,-18 2 2-16,-20 10 15 15,-13 10 7-15,-13 16-17 16,13 14-5-16,-1 18-1 16,-4 13-1-16,1 10 3 15,7 8-4-15,8-5 4 16,11 3-5-16,5-1-4 15,10-1-14-15,3-4 7 16,0-5-7 0,-1-6-23-16,0-9-49 15,-6-7-25-15,4-15-6 16,-7 14-26-16</inkml:trace>
  <inkml:trace contextRef="#ctx0" brushRef="#br0" timeOffset="125034.5022">24840 12946 97 0,'0'0'62'16,"0"0"-16"-16,0 0-22 15,0 0-13-15,-11-4-2 16,3 19-9-16,0 21 4 15,-3 15-1-15,-1 1-4 16,4 1 2 0,1-8-3-16,7-45 2 15,-6 56-1-15,9-44 3 16,-3-12 3-16,21 5 15 15,10-5 4-15,16-5-2 16,12-3-10-16,-59 8-12 16,134-21 10-16,-70 11-12 15,-8 2 1-15,-11 1-7 16,-9 0-35-16,-36 7 43 15,26-34-72-15,-13 0-39 16,5-10 0-16</inkml:trace>
  <inkml:trace contextRef="#ctx0" brushRef="#br0" timeOffset="125317.5305">25235 12698 65 0,'-16'10'40'0,"16"-10"-40"16,-35 67 32-16,34-10 14 15,6 14-5-15,0 16-5 16,-5-87-36 0,-2 196 48-16,-2-98-38 15,-3-5-2-15,0-8-3 16,-3-14-1-16,1-12 1 15,4-16-8-15,-4-9 4 16,-2-9-4-16,1-8 0 16,10-17 3-16,-18 10-85 15,18-10 85-15,-18-29-155 16,18 29 155-16,1-69-92 15</inkml:trace>
  <inkml:trace contextRef="#ctx0" brushRef="#br0" timeOffset="125965.5953">25551 13233 64 0,'0'0'0'16,"-13"-8"123"-16,13 8-103 15,-3 17-9-15,6 29 14 16,-3-46-25-16,34 194 21 16,-28-72 0-16,-6-122-21 15,27 337 12-15,-16-169-7 16,2-11-2-16,-13-157-3 15,69 268 0-15,-23-161 3 16,9-24-2-16,-55-83-1 16,120 93 0-16,-120-93 0 15,96 0-1-15,-62-39 0 16,-34 39 1-16,47-154-17 15,-37 44-2-15,-12-23 3 16,-13-21 0-16,-14-32 7 16,-7-17 5-16,-7-4 5 15,0 14-1-15,3 27 0 16,9 29 8-16,7 31 0 15,7 29-3-15,10 27 1 16,9 19-3-16,10 12-3 16,18 11 5-16,25 10 8 15,32 6 16 1,36 4 4-16,39 1-2 15,25 1-13-15,20 5-4 16,10 1-4-16,-5 0-5 16,-20-4-13-16,-33-6 5 15,-159-10 3-15,211 5 3 16,-211-5-3-16,111-15-3 15,-73 3-45-15,-38 12 48 16,53-34-190-16,-41 20 24 16</inkml:trace>
  <inkml:trace contextRef="#ctx0" brushRef="#br0" timeOffset="126469.6457">27284 13340 74 0,'0'0'0'0,"-130"-91"110"15,54 47-64-15,-9 10-15 16,-5 12-9-16,22 10-12 15,0 17-3 1,3 17-2-16,65-22-5 16,-124 100 7-16,86-24 22 15,16 14-4-15,17 17 9 16,5-107-34-16,54 235 51 15,12-113-31-15,11-2-3 16,9-3-4-16,8-9-12 16,-5-11-1-16,-89-97 0 15,116 142 5-15,-95-91-3 16,-27-11 16-16,-22-11 11 15,-21-14-4-15,-18-15-13 16,-5-15-1-16,33-22-1 16,8-19-7-16,8-13 2 15,9-14-2-15,14 83-3 16,18-183-2-16,-8 88 1 15,17-7 0-15,20-8 3 16,16 0-3-16,6 9-16 16,1 8-33-16,-70 93 50 15,119-136-69-15,-75 89-77 16,-7 8 22-16,-37 39 124 15,80-82-216 1</inkml:trace>
  <inkml:trace contextRef="#ctx0" brushRef="#br0" timeOffset="126741.6729">27414 13211 48 0,'8'-5'27'15,"-8"5"-27"-15,11 2 24 16,-1 8 4-16,2 10-1 16,0 13 3-16,1 17 0 15,3 20 0-15,0 18 0 16,0 10-4-16,-3 16 4 15,-3 6-8-15,-5 2 4 16,-5-5-14-16,-1-9 0 16,-3-10-8-16,1-8 1 15,0-12-6-15,1-14 4 16,2-64-3-16,0 78 2 15,0-61-10-15,0-17 2 16,0 0-37-16,0 0 43 16,9-49-192-16,1-5 26 15,-10 54 166-15</inkml:trace>
  <inkml:trace contextRef="#ctx0" brushRef="#br0" timeOffset="127277.7265">28609 13577 135 0,'-14'0'82'0,"14"0"-21"15,0 0-22-15,25 4 3 16,26-1 23-16,20 2-17 16,13-2-23-16,5-1-12 15,-7-4-3-15,-9-1-9 16,-12 0 3-16,-17-1-2 15,-15-1-20-15,-10 3-26 16,-9 2-47-16,-10 0 91 16,-9-16-120-16,3 0-134 15</inkml:trace>
  <inkml:trace contextRef="#ctx0" brushRef="#br0" timeOffset="127566.7554">28675 14036 167 0,'-28'9'92'16,"14"-3"-26"-16,14-6-26 15,0 0-17-15,10 7-11 16,12 2 11-16,12-4-3 15,7 1-7-15,6 1-8 16,-47-7-5-16,107 10 7 16,-49-8-4-16,-2-2-5 15,-1 2 2-15,-3 1-12 16,-52-3 12-16,92 0-151 15,-54-5 37-15,-38 5 114 16,47-20-192-16</inkml:trace>
  <inkml:trace contextRef="#ctx0" brushRef="#br0" timeOffset="128717.8705">30086 13706 69 0,'0'0'50'0,"-5"-14"-2"16,10-13-20-16,15-12-11 15,18-13-1-15,17-8 3 16,14-2-10-16,-69 62-9 16,161-105 9-16,-68 74-4 15,-5 16 1-15,-16 13-6 16,-21 11 0-16,-25 20 5 15,-21 23 13 1,-32 28-1-16,-28 16-3 16,-23 9-4-16,-11-7 0 15,0-15 5-15,9-16 0 16,14-20-4-16,16-17-4 15,18-9 1-15,15-13 0 16,17-8 6-16,0 0-3 16,0-12-4-16,13-10-1 15,12-12-5-15,12-8 4 16,8-5-3-16,6 3-5 15,5 6 6-15,8 15-8 16,8 9 4-16,8 18 2 16,7 19-3-16,7 21 1 15,-8 19 2-15,-29 18-5 16,-6 9 1-16,-32 6 4 15,-5 1 7-15,-47-2 23 16,33-95-31-16,-94 151 48 16,33-99 24-16,-5-16-13 15,-1-14-14-15,4-14-14 16,5-10-6-16,10-6 3 15,11-4-10 1,6 0-9-16,9 0-9 16,5 2 2-16,0-2-43 15,1-1-56-15,7-2-61 16,4 1-32-16,7 0 24 15,8 4-5-15</inkml:trace>
  <inkml:trace contextRef="#ctx0" brushRef="#br0" timeOffset="129444.9432">29082 15707 98 0,'0'0'72'0,"0"0"-12"15,0 0-11-15,0 0-17 16,14 2-3-16,20 3 17 15,18-1 1-15,20-4-8 16,15-4-22-16,11 1-6 16,-15-1-4-16,-4-1-5 15,-4 2-2-15,-12-2-6 16,-16-2-19-16,-18 2-46 15,-7 3-29-15,-14-8-13 16,-14-3 17-16,-12 1-2 16</inkml:trace>
  <inkml:trace contextRef="#ctx0" brushRef="#br0" timeOffset="129741.9729">29178 16041 233 0,'0'0'97'0,"11"3"-29"16,-11-3-68-16,58-12 40 15,-2 9-2 1,8-2-16-16,5 3-6 15,6 1-6-15,-12-1-5 16,3-1-10-16,1-1 8 16,-4-3 0-16,-9 2-11 15,-15-1-7-15,-10-3-39 16,-10-4-43-16,-3-6-17 15,-6-10 6-15,-5-5-26 16</inkml:trace>
  <inkml:trace contextRef="#ctx0" brushRef="#br0" timeOffset="130038.0025">29686 15193 140 0,'-33'-7'101'16,"11"9"-17"-16,0 20-23 15,1 30-17 1,4 23-5-16,7 38 2 16,6 17 2-16,4 6-12 15,3-6-11-15,0-6-4 16,-3-9-16-16,-2-12 0 15,-6-16 2-15,-6-18-3 16,14-69 1-16,-31 93-5 16,12-64 1-16,-2-10-10 15,-3-14-65-15,-3-17-52 16,3-15-21-16,10-12-84 15</inkml:trace>
  <inkml:trace contextRef="#ctx0" brushRef="#br0" timeOffset="130446.0433">30388 15845 178 0,'0'0'118'15,"0"0"-20"-15,20 0-19 16,18 1-3-16,17 1-31 15,13 1-17-15,0 4-14 16,-6 2-7-16,-7-1 4 16,-11-3-13-16,-13 2 2 15,-12-5-8-15,-7-2-37 16,-4-4-61-16,-5-8-41 15,-2-13-4-15,6-11-44 16</inkml:trace>
  <inkml:trace contextRef="#ctx0" brushRef="#br0" timeOffset="130982.0969">31142 15619 175 0,'3'-22'94'0,"7"-3"-28"15,15-4-30-15,13 4-19 16,11 8-6-16,5 8-7 16,0 11 2-16,-54-2-6 15,91 47-2-15,-68 1 3 16,-22 8 0-16,-22 10 8 15,-20 1 5-15,-8-6 1 16,-12-11 2-16,-1-15-3 16,0-15 2-16,10-8 8 15,52-12-24-15,-68 4 15 16,68-4 3-16,-11-4 5 15,11 4-15-15,0 0 2 16,11-6-3-16,16-3-1 16,17 2-3-16,9 6-1 15,8 7-9-15,4 13 5 16,1 10 7-16,2 13-1 15,-2 16-9 1,-9 8 4-16,-14 10 6 16,-13 2-10-16,-17-4 29 15,-22-3 41-15,-20-8 29 16,-18-14 8-16,-14-13-29 15,-5-14-30-15,0-14-24 16,5-8-19-16,6-5 0 16,4-8 0-16,10-9 0 15,9-6-99-15,8-5-79 16,17-6-73-16,21-9 17 15,25-1-28-15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38:29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3257 7786 89 0,'-7'-15'41'0,"7"15"-14"16,0 0-3-16,0 0-13 16,0 0-1-16,20 12-3 15,9 18 0-15,6 23 3 16,-35-53-10-1,85 181 9-15,-41-46 9 16,-2 26-8-16,-42-161-10 16,76 344 6-16,-76-344-6 15,77 271 15-15,-77-271-15 16,87 203 6-1,-60-183-2-15,-27-20-4 16,51-15 18-16,-30-24-10 16,-21 39-8-16,17-162 6 15,-16 29-3-15,-1 133-3 16,-21-321 4-16,21 321-4 15,-54-334 0-15,23 183-2 16,-2 16 3-16,33 135-1 16,-63-212 1-16,42 133 0 15,7 14-4-15,14 65 3 16,-8-91-1-16,8 91 1 15,21-59 2-15,-21 59-2 16,79-39 1-16,3 29 5 16,36 6-1-16,-118 4-5 15,699 61 12 16,-479-24-6-31,16 7 4 16,-15 4-10-16,-12 4 6 16,-14-3-10-16,-16-8 2 15,-15-10 7-15,-164-31-5 16,366 30-4-1,-292-35-2-15,-25-4-9 16,-18 1-21-16,-12 3-23 16,-19 5-19-16,0 0 1 15,0 0-25-15</inkml:trace>
  <inkml:trace contextRef="#ctx0" brushRef="#br0" timeOffset="749.0749">4475 8135 44 0,'0'0'25'0,"-6"18"-9"15,-1 28 1-15,0 24-5 16,-2 9-2-16,1 1-1 16,1-11 1-16,0-16 4 15,5-19-4-15,2-34-10 16,-1 16 45-16,11-29-16 15,4-26-5-15,6-24-12 16,-20 63-12-16,67-142 14 16,-33 79 8-16,-5 16-14 15,0 15-4-15,6 20-3 16,8 29-2-1,2 35 7-15,-1 40-5 16,-8 23 0-16,-9 22 0 16,-14 7-3-16,-14-7 4 15,-15-15 0-15,-12-19 3 16,-9-18-1-16,-7-24-1 15,-4-22-2-15,0-20-1 16,-1-19 7-16,4-21-5 16,3-16 0-16,8-10-2 15,10-9 2-15,14 0-1 16,14 3-1-16,12 8 1 15,13 7 1-15,18 15-3 16,13 13-1-16,7 15 3 16,0 12-7-16,-67-17 6 15,125 55 2-15,-77-24-51 16,-12-6-18-16,-7-4-10 15,-8-13 7-15,-6-15-27 16</inkml:trace>
  <inkml:trace contextRef="#ctx0" brushRef="#br0" timeOffset="1024.1024">5096 8343 119 0,'0'0'55'0,"0"0"-14"15,12 19-13-15,15 16 5 16,11 18 4-16,12 11-8 16,10 6-9-16,12 16-9 15,6 7-4-15,-2-2-4 16,-76-91-3-16,95 153 2 15,-53-92 1-15,-4-14-17 16,-8-15-27-16,-8-11-24 16,-8-13-14-16,-14-8 79 15,41-15-73-15,-39-17-43 16</inkml:trace>
  <inkml:trace contextRef="#ctx0" brushRef="#br0" timeOffset="1297.1297">5629 8404 42 0,'-17'-22'52'0,"-1"14"-2"16,1 9-8-16,1 14-13 16,1 19-10-16,15-34-19 15,-65 219 48 1,53-114-30-16,-2 1-2 15,-3-4-7-15,17-102-9 16,-49 178 5-16,28-102-3 16,21-76-2-16,-31 108 2 15,18-75-11-15,5-15-32 16,8-18 41-16,0 0-114 15,4-25 53-15,13-24 10 16,-17 49 51-16</inkml:trace>
  <inkml:trace contextRef="#ctx0" brushRef="#br0" timeOffset="1549.1549">5808 8724 85 0,'16'-2'51'15,"5"2"-9"-15,7 2 3 16,10 1-7-1,12-1-14-15,5-2 1 16,7 0-9-16,3-5-4 16,-65 5-12-16,125-12 6 15,-71 7 2-15,-8 0-4 16,-9 0-15-16,-9 2-33 15,-5 4-24-15,-2-2-17 16,-5-1 13-16,-2-7-4 16</inkml:trace>
  <inkml:trace contextRef="#ctx0" brushRef="#br0" timeOffset="1832.1832">6632 8255 105 0,'-11'-8'93'0,"11"8"-19"16,0 0-25-16,0 0-22 15,0 0-27-15,-23 91 17 16,19-10 6-16,4 12-4 16,3 19-1-16,1 5-3 15,-4-117-15-15,2 215 17 16,2-127-9-1,0-17-4-15,0-13-2 16,-1-16-1-16,-1-11-1 16,-1-9 1-16,-1-7-7 15,0-15-17-15,0 0-43 16,0 0-33-16,0 0 99 15,-13-39-279-15,13 39 279 16</inkml:trace>
  <inkml:trace contextRef="#ctx0" brushRef="#br0" timeOffset="2299.2299">8162 8458 78 0,'0'0'79'16,"1"14"-7"-16,-1-14-14 15,0 0-58-15,55 15 69 16,9-17 41-16,8 1-48 15,-10-3-23-15,3 3-24 16,-65 1-15-16,125-9 12 16,-84 2-20-16,-15 1-32 15,-12 4-53-15,-14 2-47 16,0 0 5-16,0 0-43 15</inkml:trace>
  <inkml:trace contextRef="#ctx0" brushRef="#br0" timeOffset="2566.2566">8235 8948 109 0,'-12'13'101'0,"12"-13"-21"15,12 12-10-15,29-9 0 16,20-6 1-16,1-2-20 15,16-4-24-15,-78 9-27 16,151-22 12-16,-98 16-8 16,-20 4-8-16,-33 2 4 15,32-7-9-15,-32 7 9 16,10-8-120-16,-10 8 120 15,-14-24-190-15,14 24 190 16,-13-47-272-16,13 47 272 16</inkml:trace>
  <inkml:trace contextRef="#ctx0" brushRef="#br0" timeOffset="3065.3065">9628 8379 163 0,'0'0'0'0,"-28"-55"88"16,2 25-21-16,-13 1-18 15,-9 7-3-15,-7 10-18 16,55 12-28-16,-106 9 27 15,61 8-6-15,11 10-6 16,34-27-15-16,-35 84 39 16,36-28-29-16,19 17 0 15,19 2 2-15,22 14 0 16,24 5-4-16,11-6-7 15,5-5 2-15,-101-83-3 16,229 247-3 0,-230-176-1-16,-2-10 8 15,-20-10 21-15,-23-14 20 16,-19-15-2-16,-7-20-8 15,0-16-7-15,7-15-17 16,65 29-11-16,-86-108 26 16,67 40-12-16,18-1-4 15,1 69-10-15,55-136 31 16,-1 77-17-1,18 0-5-15,-72 59-9 16,152-93 1-16,-152 93-1 16,87-55-43-16,-87 55 43 15,15-10-283-15,-37 41 55 16,-21 16-106-16</inkml:trace>
  <inkml:trace contextRef="#ctx0" brushRef="#br0" timeOffset="12616.2615">4782 11035 21 0,'0'0'17'15,"-11"-10"-3"-15,11 10-14 16,0 0 18-16,0 0 0 15,0 0-5 1,0 0-13-16,-16 22 30 16,12 5-14-16,0 6-1 15,4-33-15-15,-11 71 25 16,5-44-13-16,6-27-12 15,0 32 10 1,0-32-10-16,0 0 41 16,0 0-41-16,4-15 6 15,-2-9 2-15,5-12-4 16,5-2 0-16,10-5-3 15,4 1-1-15,5 6-3 16,-31 36 3-16,72-45 2 16,-32 38-4-16,-1 10-2 15,-3 11 4-15,-5 18-2 16,-4 25 7-16,-10 35-3 15,-17-92-2-15,4 252 2 16,-14-104-6-16,-10 6 5 16,20-154-1-16,-96 447 0 15,58-317 1 1,-1-22 0-16,0-23-3 15,6-29 6 1,6-20-4-16,27-36 0 16,-50 0 8-16,50 0-8 15,-45-117 0-15,30 17-3 16,3-19 4-16,12 119-1 15,15-239-4-15,-15 239 4 16,42-196 0-16,-10 130-3 16,8 25 2-16,-40 41 1 15,99 9-3-15,-43 45 0 16,-56-54 3-16,161 278 4 15,-115-168-2 1,-2-10 2-16,-44-100-4 16,64 150 10-16,-47-99-6 15,-3-17-5-15,-14-34 1 16,10 17 0-16,-10-17-11 15,0 0 11-15,-69-93-53 16,39 17-172 0</inkml:trace>
  <inkml:trace contextRef="#ctx0" brushRef="#br0" timeOffset="12968.2967">5314 11188 54 0,'0'0'34'15,"0"0"-34"-15,17 7 35 16,9 20 12-16,16 18-2 15,-42-45-45-15,109 144 62 16,-53-49-36-16,-12 14-1 16,-44-109-25-16,107 233 38 15,-48-114-28-15,-59-119-10 16,161 293 19 0,-121-226-18-16,-40-67-1 15,56 85-3-15,-42-63-12 16,-5-10-25-16,-9-12-22 15,0 0-23-15,-2-30 2 16,-9-20-25-16</inkml:trace>
  <inkml:trace contextRef="#ctx0" brushRef="#br0" timeOffset="13296.3295">5917 11169 72 0,'-6'-17'35'15,"6"17"-4"-15,0 0-5 16,-10 32 0-16,-1 18 8 16,1 14-2-16,-4 12-2 15,-4 14-4-15,-8 8-3 16,-5 9-2-16,-5 10-1 15,-4-7-3-15,16 13-11 16,-18-1 3-16,23-12-13 16,5-15 3-16,3-22 5 15,11-73-4-15,-17 83-3 16,16-68-9-16,1-15-29 15,0 0-25-15,-9-41-26 16,-1-19 1-16,3-13-11 16</inkml:trace>
  <inkml:trace contextRef="#ctx0" brushRef="#br0" timeOffset="13730.3729">6322 11659 146 0,'-10'-2'67'0,"10"2"-11"15,0 0-16-15,0 0 3 16,30-7 17-16,18-3 13 16,21 0-16-1,-69 10-57-15,169-15 61 16,-80 9-50-16,1 6-6 15,-90 0-5-15,147 6 5 16,-115-3 0-16,2-1-14 16,-34-2 9-16,20 3-51 15,-20-3 51-15,0 0-162 16,0 0 162-16,-34-25-256 15,12 3 105-15</inkml:trace>
  <inkml:trace contextRef="#ctx0" brushRef="#br0" timeOffset="14112.4111">7286 11061 136 0,'0'0'60'16,"0"0"-60"-16,0 0 102 16,0 0-69-1,9 30 7-15,7 26-3 16,7 24 10-16,1 25-8 15,-24-105-39-15,101 582 56 32,-88-429-22-32,-13-153-34 15,32 350 29 1,-27-280-23-16,-5-70-6 15,12 89 8 17,-12-89-40-32,0 0-43 15,-14-10-66-15,14 10 141 16,-51-74-379-16,51 74 379 15</inkml:trace>
  <inkml:trace contextRef="#ctx0" brushRef="#br0" timeOffset="14596.4595">8324 11489 129 0,'0'0'54'16,"0"0"-54"-16,0 0 44 15,0 0-44-15,92 5 162 16,-92-5-162-16,299-12 65 16,-197 7-19-1,-102 5-46-15,289-11 38 31,-289 11-38-31,65-7 2 16,-65 7-2-16,29-7-136 31,-43-3-37-15,-10 3-58-16,24 7 231 15</inkml:trace>
  <inkml:trace contextRef="#ctx0" brushRef="#br0" timeOffset="14912.4911">8393 12031 81 0,'0'0'0'16,"0"0"149"-16,0 0-149 16,16 4 61-16,-16-4-61 15,73 13 205-15,-73-13-205 16,249-5 70-1,-170-3 18-15,-79 8-88 16,156-29 47-16,-80 13-23 16,-8 3-17-1,-68 13-7-15,95-17-2 16,-95 17 2-16,42-5-182 15,-42 5 39-15,0 0-21 16,0 0 164-16</inkml:trace>
  <inkml:trace contextRef="#ctx0" brushRef="#br0" timeOffset="17816.7815">10252 11288 69 0,'3'-15'35'16,"-3"15"-2"-16,7-12-10 15,-7 12-7-15,0 0 0 16,4 32 3-16,-4 37-6 16,-6 43 0-16,-1 34-1 15,-3 11-4-15,0 11 4 16,6-12 2-16,10-24 5 15,9-24-3-15,9-25-4 16,-24-83-12-16,84 107 23 16,-25-85-14-16,14-24 2 15,5-22-7-15,-78 24-4 16,149-106 2-16,-84 31-1 15,-12-13-5-15,-15-15 7 16,-14 1-4 0,-16 7 0-16,-14 12 3 15,6 83-2-15,-53-123 6 16,15 89-11-16,-2 19 3 15,1 21 1-15,1 23 1 16,5 24-3-16,6 13 3 16,27-66 0-16,-32 169 5 15,25-78-2-15,7-4-6 16,0-87 3-16,13 139-5 15,-5-94-11-15,-4-12-21 16,-4-33 37-16,3 18-169 16,0-36 17-16</inkml:trace>
  <inkml:trace contextRef="#ctx0" brushRef="#br0" timeOffset="18280.8279">11180 10988 83 0,'0'0'0'0,"-104"200"175"31,95-119-129-15,8 5-16-16,-2 8-6 15,3-94-24-15,-18 347 32 31,23-320-29-15,5-12 3-16,-10-15-6 16,0 0 31-1,0 0-31 1,102-41 62-1,-102 41-62-15,207-72 30 16,-123 55-31 0,-84 17 1-16,211-24-16 15,-164 21-52 1,-47 3 68-16,51 0-271 15,-51 0 271 1,-19-16-166 0</inkml:trace>
  <inkml:trace contextRef="#ctx0" brushRef="#br0" timeOffset="18647.8646">11488 11030 269 0,'-17'-5'185'0,"0"7"-81"16,3 15-42-16,10 39-13 15,9 42 12-15,14 41-4 16,-19-139-57-16,70 328 45 15,-37-168 2-15,-7 7-18 16,-3-16-15-16,-2-16 1 16,-7-16-5-16,-2-23 2 15,-12-96-12-15,22 119 1 16,-19-90-3-16,-3-11-1 15,0-18 3-15,0 0 3 16,0 0-2 0,0 0-22-16,0 0-39 15,0 0-46-15,0 0-83 16,-25-28-31-16,25 28 220 15,-40-58-181-15,19 44-1 16</inkml:trace>
  <inkml:trace contextRef="#ctx0" brushRef="#br0" timeOffset="19984.9983">5149 13787 99 0,'0'0'0'0,"0"0"57"16,10-17 43-1,15-7-32-15,15-6-29 16,-40 30-39-16,164-80 40 15,-101 74-24 1,-1 23-7-16,-11 23 4 16,-37 45-4-16,4 37 3 15,-16 23-3-15,-20 8-3 16,-22-1 1-16,-14-11-3 15,54-141-4-15,-122 233 0 16,122-233 0-16,-132 146 3 16,132-146-3-16,-104 64 5 15,104-64-5-15,-69-17 9 16,69 17-9-16,-34-118-3 15,34 118 3-15,25-188-5 16,12 91 6 0,14 13 0-16,12 16-1 15,8 26-1-15,7 27 10 16,-1 30-7-16,-2 29 9 15,-29 24 6-15,-46-68-17 16,109 167 18-16,-83-77 4 16,-26-90-22-16,25 157 21 15,-17-97-19-15,-3-15-8 16,-5-45 6-16,2 46-111 15,-2-46 111-15,19-22-128 16,-33-27-227-16</inkml:trace>
  <inkml:trace contextRef="#ctx0" brushRef="#br0" timeOffset="20273.0271">5867 13823 148 0,'16'-2'114'15,"-16"2"-114"-15,73 61 180 16,-13 5-107 0,-60-66-73-16,156 181 48 15,-67-74-11-15,0 6-6 16,-4 1-19-16,-8-8-2 15,-6-7-5-15,-19-20-9 16,-15-18-6-16,-12-18-23 16,-25-43 33-16,16 42-57 15,-16-42-84-15,0 0 2 16,-19-32 18-16,-6-16-32 15</inkml:trace>
  <inkml:trace contextRef="#ctx0" brushRef="#br0" timeOffset="20576.0574">6545 13774 100 0,'-27'-31'89'16,"2"18"-11"-16,-2 19-8 15,0 28-29-15,3 32-10 16,0 26 2-16,3 19 4 15,1 11-7-15,0 7-12 16,20-129-18 0,-42 259 14-16,18-139-9 15,-3-10-2-15,2-18 3 16,4-19 1-16,5-21-6 15,5-16-2-15,5-16-1 16,6-20-10-16,0 0-25 16,0 0-26-16,0 0-39 15,-1-39-17-15,4-17 10 16,6-10-9-16</inkml:trace>
  <inkml:trace contextRef="#ctx0" brushRef="#br0" timeOffset="21012.101">7290 14170 76 0,'0'0'54'0,"0"0"7"16,0 0 1-16,13-9 10 15,16 4 10-15,21 2 14 16,13-2-15-16,15 1-21 15,9 3-26-15,3-1-11 16,-2 2-15-16,-6 0-7 16,-5 2 5-16,-6 3-8 15,-17 0-4-15,-11-2-12 16,-12 1-21-16,-11-3-27 15,-10-2-32-15,-10 1-44 16,0 0-8-16,-27-9-45 16</inkml:trace>
  <inkml:trace contextRef="#ctx0" brushRef="#br0" timeOffset="21345.1343">7609 14453 93 0,'-17'5'53'15,"7"-2"-2"-15,10-3-14 16,13 5 13-16,19 2 13 15,16 1 0-15,10 1-11 16,4-1-13-16,4 2-6 16,-4 1-2-16,-2-3-9 15,-5-3-16-15,-6-1 8 16,-49-4-14-16,88 3-4 15,-88-3 4-15,72-5-94 16,-72 5 94-16,55-4-247 16,-55 4 247-16,21 4-127 15,-21-4 127-15</inkml:trace>
  <inkml:trace contextRef="#ctx0" brushRef="#br0" timeOffset="22225.2223">9625 13443 91 0,'0'0'0'16,"-10"-17"44"-16,10 17-1 15,7 33-18-15,2 33-4 16,-1 25-3-16,1 41 1 15,-1 21-3-15,4-1-1 16,6-13 4-16,12-24 4 16,3-22-4-16,7-22-1 15,-3-18 4-15,-16-16-2 16,13-17-6-16,15-16 0 15,12-21-12-15,-1-15 6 16,0-12-6 0,-5-11-1-16,-10-7-1 15,-6-4 6-15,-12-2-3 16,-11-1-5-16,-12 1 6 15,-8 2-3-15,-10 10 1 16,-10 8-3-16,-6 11-1 16,-5 24 8-16,-2 19-7 15,-3 23 6-15,0 19-8 16,1 13 9-16,7 10-5 15,32-71-1-15,-17 145 6 16,11-75-1-16,-2-6-3 16,11-10-5-16,7-8-18 15,5-14-31-15,-1-10-46 16,2-13-22-16,1-16-78 15</inkml:trace>
  <inkml:trace contextRef="#ctx0" brushRef="#br0" timeOffset="22878.2876">10544 13669 140 0,'0'0'0'16,"18"-82"96"-16,-18 82-96 16,75-84 63-16,-75 84-63 15,123-65 40-15,-123 65-40 16,131-22 23-16,-131 22-23 15,99 22 15-15,-99-22-15 16,48 71 19-16,-48-71-19 16,-100 334 38-1,44-241-23 1,56-93-15-16,-198 237 40 31,168-211-30-31,10-9 3 16,20-17-13-16,-13 8 15 15,13-8-15-15,0 0 35 16,0 0-35-16,26-51 57 15,-26 51-57-15,48-61 9 16,-16 32-3 0,6 1-3-16,-38 28-3 15,158-66 1 1,-87 62-8-16,-71 4 7 15,241 122-3 1,-225-64 9 0,-16-58-6-16,0 172 67 15,-20-121-24 1,20-51-43-16,-147 104 136 15,91-89-100 1,56-15-36-16,-167 23 51 31,148-21-54-31,19-2 3 16,-12-2-171-16,12 2-28 15,0 0-35-15,0 0 234 16,12-16-360-16</inkml:trace>
  <inkml:trace contextRef="#ctx0" brushRef="#br0" timeOffset="24624.4622">6088 15596 112 0,'0'0'54'15,"0"0"3"-15,11 3-16 16,11 21 0-16,17 30 6 15,11 31-2 1,10 21-10-16,3 20-5 16,2 2 3-16,-4-4-11 15,-8-12-5-15,-8-12-8 16,-6-14-5-16,-8-18-2 15,-10-19-7-15,-4-15-4 16,-6-14-37-16,-11-20-26 16,0 0-23-16,-1-15-9 15,-14-23 4-15,-3-16-18 16</inkml:trace>
  <inkml:trace contextRef="#ctx0" brushRef="#br0" timeOffset="24929.4927">6662 15636 94 0,'-11'-7'52'16,"-4"9"-10"-16,-4 17-5 15,-4 18-14-15,-2 19-6 16,-5 17 0-16,-2 15-1 15,-4 12 1 1,-2 10 1-16,-3 5-6 16,-1 0-6-16,1-1 0 15,3-3-1-15,3-13 1 16,4-15-9-16,31-83 3 15,-51 127 5-15,30-83-26 16,1-13-27-16,3-14-14 16,1-20-13-16,4-16 0 15,5-18-14-15</inkml:trace>
  <inkml:trace contextRef="#ctx0" brushRef="#br0" timeOffset="25352.535">7177 16085 82 0,'-14'-3'67'16,"14"3"-2"-16,0 0-8 16,24-5 0-16,21 1 11 15,20-1 5-15,21-2-20 16,13 0-10-16,5 1-24 15,-1-1-13-15,-4 0-1 16,-12 4-3-16,-16 1-8 16,-20 0-28-16,-16 2-18 15,-15-1-19-15,-20 1-32 16,0 0-12-16,-16 1 14 15,-11 1-14-15</inkml:trace>
  <inkml:trace contextRef="#ctx0" brushRef="#br0" timeOffset="25644.5642">7403 16363 160 0,'-12'1'77'0,"12"-1"4"15,0 0-9-15,23-8 3 16,21-2 5-16,18-2-17 16,11 3-15-16,8 1-24 15,-1 1-15-15,-2 4-1 16,-11-2-3-16,-9 3-4 15,-14 0-10-15,-13 1-10 16,-10-1-23-16,-5 2-27 16,-16 0-35-16,11 2-36 15,-11-2-2-15,0 0-36 16</inkml:trace>
  <inkml:trace contextRef="#ctx0" brushRef="#br0" timeOffset="26504.6502">9385 15817 34 0,'-15'19'28'16,"15"-19"-28"-16,-12 10 66 15,12-10-44-15,0 0 7 16,0 0 1-16,15-23 6 16,14-13 0-16,11-13-7 15,15-10-11 1,14-6-7-16,7 11-10 15,2 17 3-15,-29 23 0 16,3 21-4-16,-18 23 0 16,-14 20 5-16,-24 26-3 15,1 12 3-15,-27 10-5 16,30-98 0-16,-121 190 5 15,40-107 1-15,-2-14 8 16,83-69-14-16,-144 93 32 16,91-67-15-16,15-8 8 15,38-18-25-15,-40 12 60 16,40-12-39-16,-1-13 1 15,18-16-2-15,22-14 14 16,20-4-14-16,12-2-12 16,11 8-7-16,5 11 6 15,-3 15-5-15,-28 20 2 16,-56-5-4-16,100 59-6 15,-66-7 1-15,-34-52 5 16,14 224 2 0,-52-148 5-16,6-10 7 15,32-66-14 1,-88 100 24-16,40-68-17 15,4-8-4-15,44-24-3 16,-63 20 3-16,43-16-21 16,6-8-49-16,14 4 67 15,-18-51-273-15,19 1 121 16,12-13-45-16</inkml:trace>
  <inkml:trace contextRef="#ctx0" brushRef="#br0" timeOffset="27592.759">10374 15445 81 0,'0'0'44'0,"0"0"-4"15,0 0-40-15,-8 139 69 16,2-48-33-16,1 4-7 16,-2-9 5-16,0-18-7 15,0-19 8-15,0-15-2 16,4-15 4-16,3-19 6 15,0 0 9-15,0 0-6 16,0-19-24-16,3-20-10 16,-3 39-12-16,28-125 12 15,-7 45-13-15,4-4-1 16,5 2 4-16,5 15-1 15,2 9-1-15,0 12-6 16,-1 16 6-16,1 21-5 16,-2 26 9-16,5 34 0 15,-4 35-4-15,-2 28-6 16,-7 15 9-16,-7 6-6 15,-10-1 1-15,-9-9 6 16,-11-10-7-16,-11-15 8 16,-10-17 3-16,-3-24 0 15,-4-18 5 1,-1-16-5-16,-2-16 2 15,3-18-3-15,4-14-12 16,8-16 4-16,9-14 1 16,9-8 1-16,11-5-3 15,15-1 2-15,9 2-1 16,12 8 0-16,14 8 1 15,6 15 0-15,2 15-2 16,-2 19 1-16,-4 19 7 16,-4 16-8-16,-9 9 1 15,-8 7 2-15,-9 0 5 16,-5-2-8-16,-7-3 1 15,-5-12 7-15,-4-11-13 16,-4-6-41-16,0-17-37 16,0 0-41-16,-12-7-18 15,0-10 17-15,5-8-38 16</inkml:trace>
  <inkml:trace contextRef="#ctx0" brushRef="#br0" timeOffset="27816.7814">11502 16242 366 0,'0'0'193'0,"0"0"9"15,-16 7-95-15,16-7-43 16,0 0-44-16,0 0-2 15,-12 7-23-15,12-7-61 16,0 0-67-16,-16-3-71 16,2-14-13-16,-4-15 46 15,8-13-3-15</inkml:trace>
  <inkml:trace contextRef="#ctx0" brushRef="#br0" timeOffset="30521.0518">10926 13604 54 0,'0'0'32'15,"-3"-17"3"-15,3 17-2 16,0 0-7-16,0 0-6 15,0 0 3-15,0 0-6 16,0 0-9-16,-15 22 1 16,1 14-5-1,-2 5 0-15,1 16 1 16,1 13-6-16,5 4 3 15,5-6-3-15,4-12 5 16,4-9-1-16,2-11-6 16,-1-14 7-16,-5-22-2 15,8 15 5-15,-8-15 5 16,19 5 10-16,-19-5-22 15,57-27 48-15,-18-4-30 16,6-4-11-16,6-1-2 16,3 2 4-16,4 12-8 15,-16 14-1-15,10 18 0 16,13 17 0-16,6 15 4 15,-5 13-2-15,-11 6-9 16,-8 0 11-16,-14 0 1 16,-14-4 0-16,-16-3 8 15,-15-5-3-15,-14-5 5 16,-22-5 3-16,-22-1-4 15,-16-4 5-15,13-7-9 16,73-27-10-16,-155 35 8 16,90-30-4-1,10-5-1-15,10-8-7 16,7-7-33-16,9-9-30 15,12-10-29-15,13-8-22 16,13-7 12-16,12-6-2 16</inkml:trace>
  <inkml:trace contextRef="#ctx0" brushRef="#br0" timeOffset="31010.1007">10891 13745 43 0,'0'0'29'16,"0"0"0"-1,0 0-5-15,0 0-2 16,0 0 11-16,21-10 19 15,20-7 3-15,17-4-5 16,18-6 3-16,3-5-1 16,-7 3-19-16,1 4-16 15,4 3-9-15,-7 7 2 16,-3 3-8-16,-17 2-1 15,-16 6-1-15,-13 1 0 16,-8-1-1-16,-13 4 0 16,0 0 1-16,0 0 6 15,0 0-10-15,0 0-1 16,0 0 9-16,0 0-18 15,0 0-10-15,0 0-21 16,-27 12-22-16,-4-5-29 16,-4-3-7-16,-3-8-60 15</inkml:trace>
  <inkml:trace contextRef="#ctx0" brushRef="#br0" timeOffset="31697.1694">10977 13752 19 0,'-14'-17'13'0,"8"-4"-3"16,8 1 5-16,-2 20-15 16,7-19 44-16,-7 19-7 15,0 0 4-15,0 0-3 16,0 0 1-16,0 0-9 15,0 0-10-15,0 0-5 16,-19 31-1-16,0 9-4 16,-3 13-2-16,4 3 1 15,1 3 2-15,3-6-2 16,6-13 0-16,5-4-6 15,1-11-4-15,2-8 5 16,0-17 2-16,0 0 2 16,22 9 1-1,2-13 17-15,4-4-7 16,4-4-2-16,6-5-5 15,5 3-11-15,-1 3 6 16,6 2-10-16,8 6 2 16,-15 4 2-16,12 4 4 15,6 7-7-15,4 9 1 16,-63-21 1-16,120 57-10 15,-72-23 10-15,-8 7 2 16,-13 3 0-16,-12 3-11 16,-9 4 13-16,-6-51-4 15,-6 102 5-15,-19-57-3 16,-9-6 2-16,34-39-4 15,-81 51 18-15,29-41-13 16,-4-8-3-16,16-9-1 16,-25-5 0-16,22-1 2 15,6-1-2-15,2 6-10 16,35 8 9-16,-62-12-90 15,39 8 13-15,7-1-20 16,16 5-10-16,13-17-45 16</inkml:trace>
  <inkml:trace contextRef="#ctx0" brushRef="#br0" timeOffset="32137.2134">11018 13606 63 0,'0'0'64'16,"0"0"-16"-16,0 0 3 15,24 5 2-15,13 0 12 16,19 0-5-16,8-7-1 16,5-3-16-1,15-5-7-15,11-2-13 16,2-1-7-16,-1-6-7 15,-7 1-1-15,-11-1-7 16,-18 4-1-16,-19 6-6 16,-15 2 5-16,-12 6-27 15,-14 1-33-15,0 0-44 16,-28-2-20-16,-6 5 6 15,-1 9-35-15</inkml:trace>
  <inkml:trace contextRef="#ctx0" brushRef="#br0" timeOffset="33009.3006">11771 15330 75 0,'-15'-12'43'16,"15"12"-7"-16,-14-5-10 15,14 5-16-15,-13 27-1 16,3 12-2-16,3 13 5 16,3 6-2-16,4-4-1 15,4-3 0-15,6-9 2 16,1-6 7-16,1-11 2 15,2-10 4-15,1-6-6 16,6-7 6-16,8-7-6 16,3-12-3-16,9-5 0 15,8-7-10-15,7-7-1 16,10-4 2-16,6 1-3 15,4 8 0-15,-3 16-5 16,-11 12 7-16,-11 9-11 16,-10 20 3-16,-8 11 12 15,-9 7-7-15,-12 7-3 16,-13 6 4-16,-20 3 0 15,-16-6-7-15,-17-5 5 16,-8-10 2-16,-5-10-2 16,-1-9-5-1,7-12 0-15,6-6-22 16,55-2 26-16,-89-10-37 15,57-2-72-15,4-5 8 16,6-7-59-16</inkml:trace>
  <inkml:trace contextRef="#ctx0" brushRef="#br0" timeOffset="33353.335">11721 15162 97 0,'0'0'58'0,"0"0"-58"15,0 0 99-15,24-13-42 16,18-6 9-16,22-3 5 16,16-2 2-1,16-1-14-15,8-1-24 16,-1 4-16-16,-7 7-10 15,-18 3-11-15,-16 7-14 16,-18 4-38-16,-15 1-33 16,-12 0-40-16,-17 0-19 15,0 0 146-15</inkml:trace>
  <inkml:trace contextRef="#ctx0" brushRef="#br0" timeOffset="70788.0781">14927 7098 59 0,'0'0'36'0,"0"0"0"15,0 0-5-15,0 0-6 16,0 0-3-16,0 0-22 15,-13 33 19-15,9-15-1 16,0 13-2-16,1 8-2 16,-1 1-5-16,-1-4 3 15,1-12-2-15,1-7-4 16,3-17 2-16,0 0-2 15,0 0 2-15,0 0 1 16,0 0 4-16,-1-22-1 16,5-17-9-16,7-24-1 15,8-8-1-15,7 1-1 16,7 13 0-1,4 9 0-15,6 13-2 16,1 14 5-16,1 25-4 16,-1 20 3-16,-2 30-3 15,-5 34 5-15,-9 24-3 16,-9 18 3-16,-12 11-7 15,-12 6 7-15,-10 0 1 16,-10-5-2-16,-8-8-4 16,-4-14 3-16,4-15 0 15,-1-25-1-15,4-26-2 16,3-20 1-16,2-24-1 15,-2-25 1-15,-1-27 3 16,2-26-7-16,8-17 4 16,8-8 1-16,12-3-2 15,13 2-1-15,9 10 0 16,10 9 1-16,7 14-4 15,5 19 8-15,5 15-7 16,3 22 8-16,-1 20-3 16,2 22-5-16,1 21 1 15,-6 18 2-15,-27 10 4 16,9 1-2-1,-15-6 1-15,-1-10 3 16,-5-15-6-16,-4-19 0 16,-3-16-3-16,-4-21-13 15,0 0-34-15,0 0-41 16,0-34-11-16,-18-17-20 15</inkml:trace>
  <inkml:trace contextRef="#ctx0" brushRef="#br0" timeOffset="71136.1129">15658 7308 70 0,'-7'-17'57'16,"7"17"-4"-16,0 0-21 15,0 0-9-15,24 19 9 16,7 15 10-16,8 17-1 16,11 18-3-16,6 18-9 15,9 14-7-15,3 8-8 16,-1 1 0-1,-5-2-10-15,-2-8 3 16,-8-9-7-16,-7-13 3 16,-11-15-6-16,-9-21-3 15,-6-18-17-15,-19-24-19 16,0 0-20-16,0 0-10 15,0 0-7-15,5-32 3 16,-9-12 17-16,-4-12 0 16</inkml:trace>
  <inkml:trace contextRef="#ctx0" brushRef="#br0" timeOffset="71452.1445">16159 7358 23 0,'-12'-29'26'0,"2"12"0"15,10 17 1-15,0 0-1 16,0 0 3-16,-12 20-4 16,0 17 1-16,-2 19 4 15,-1 15-4-15,-5 17-1 16,-5 14-5-1,-4 13 4-15,-3 10-8 16,1 2-6-16,1 0 0 16,30-127-10-16,-46 214 17 15,30-136-15-15,6-24 2 16,8-22-5-16,2-32 0 15,0 0-7-15,0 0-31 16,-9-22-38-16,2-27-29 16,1-22-54-16</inkml:trace>
  <inkml:trace contextRef="#ctx0" brushRef="#br0" timeOffset="71867.186">16638 6577 52 0,'0'0'70'16,"0"0"-21"-16,0 0-12 15,-5 25-3-15,2 13-5 16,2 12 7-16,2 18-5 16,-1-68-31-16,10 164 52 15,-6-74-36-15,0-7-8 16,-4-83-8-16,-5 117 5 15,7-85-4-15,1-17 1 16,-3-15 0-16,0 0-11 16,0 0-38-16,2-23-31 15,-5-11-26-15,-3-12-82 16</inkml:trace>
  <inkml:trace contextRef="#ctx0" brushRef="#br0" timeOffset="72226.2219">17098 6392 47 0,'0'0'53'0,"0"0"-7"15,0 0-16-15,-12 17-5 16,0 17 4-16,1 19 5 16,1 14 0-16,-5 21-2 15,-6 21 1-15,-5 21 2 16,2 7-13-16,17-6-5 15,-17-1 2-15,20-15-7 16,-21-10-9-16,25-17-4 16,-20-15 8-16,23-17-14 15,2-15 14-15,1-13-16 16,-2-11-10-16,-4-17-30 15,0 0-33-15,0 0-20 16,2-18 4-16,0-14-20 16</inkml:trace>
  <inkml:trace contextRef="#ctx0" brushRef="#br0" timeOffset="72786.2779">17248 7063 58 0,'-1'-22'43'16,"8"-10"-11"-16,7 0-14 15,7-2-5-15,9 3-3 16,1 4-2-16,1 7 7 15,1 6 2-15,0 16 6 16,1 17 6-16,-1 16-2 16,-4 18-5-16,-3 23-7 15,-6 14 2-15,-8 1-9 16,-8-3 3-16,-8-8-9 15,-7-13 4-15,-6-12 3 16,-7-15 3-16,-1-16-1 16,-5-17 2-16,-1-17 0 15,3-16-8-15,5-9 7 16,8-8-13-1,6 3 4-15,11-3-3 16,5 4 0-16,7 7 4 16,8 3-5-16,11 7-1 15,6 5 3-15,5 14-1 16,1 13 4-16,0 10 6 15,-2 14 5-15,-7 9 5 16,-5 4-6-16,-5-1 4 16,-6-4-5-16,-6-6-2 15,-6-9-5-15,-1-7 0 16,-7-20-11-16,4 15 9 15,-4-15-8-15,0 0-41 16,0 0-41-16,0 0-46 16,0 0-14-16,-15-8-10 15</inkml:trace>
  <inkml:trace contextRef="#ctx0" brushRef="#br0" timeOffset="73351.3344">19173 7622 103 0,'-14'6'87'16,"14"-6"4"-16,0 0-21 15,0 0-14-15,25 9 18 16,10-2 4-1,9-2-10-15,10-2-14 16,9 1-8-16,6-6-27 16,8-3-6-16,-4-2 4 15,-11 2-12-15,-32 3-4 16,2-1 3-16,-18-1-9 15,6 1-27-15,-20 3-37 16,13-3-55-16,-13 3-36 16,0 0 0-16,-14 6 43 15,14-6-2-15</inkml:trace>
  <inkml:trace contextRef="#ctx0" brushRef="#br0" timeOffset="73691.3684">19219 7940 51 0,'0'0'47'0,"0"0"2"16,0 0-3-16,0 0 6 16,17 5 3-16,7-1 7 15,10-1 3-15,8-1-7 16,6-1-8-16,9 1-4 15,2 1-20-15,-1-1-11 16,1-2-11-16,-5-2 0 16,-33 2-9-16,9 0-2 15,-30 0-26-15,22-5-37 16,-22 5-40-16,17-3-28 15,-17 3 9-15,0 0-9 16</inkml:trace>
  <inkml:trace contextRef="#ctx0" brushRef="#br0" timeOffset="76690.6683">20944 7595 42 0,'0'0'30'15,"0"0"3"-15,0 0-1 16,0 0 1-16,10-16-1 16,-6-4-3-16,-4-4-7 15,-9-3 0-15,-3-5-4 16,-10-3-7-16,22 35-11 15,-73-65 6-15,25 35 2 16,-3 4-8-16,-1 11 6 16,3 8-5-16,5 9-2 15,7 8 6-15,10 9-5 16,8 8-2-16,6 3 2 15,10 11 1 1,12 8 2-16,9 5-1 16,13 7 0-16,11 2 1 15,15 3 2-15,6 2 0 16,1-2-6-16,4 1 4 15,-6-1-5-15,-6-5 4 16,-12-1-1-16,-16-6-2 16,-28-54 1-16,-11 90-2 15,-12-55 7-15,-11-9 0 16,-11-15-8-16,-6-14 8 15,3-16 0-15,3-14 7 16,45 33-12-16,-75-99 16 16,53 42 6-16,9-3 0 15,13 60-22-15,3-121 26 16,22 55-1-16,14-6-6 15,8 0-13-15,7 4 3 16,3 5 0-16,-4 11 0 16,-8 11 1-16,-7 9 10 15,-8 10-1-15,-12 8-3 16,-18 14-8-16,0 0 1 15,0 0-5 1,0 0 6-16,0 0-11 16,0 0 0-16,0 0 1 15,0 0-31-15,0 0-33 16,0 0-54-16,0 0-39 15,-9 24-107-15</inkml:trace>
  <inkml:trace contextRef="#ctx0" brushRef="#br0" timeOffset="78970.8963">16166 9518 124 0,'0'0'57'0,"0"0"-57"16,10 10 35 0,4 17 4-16,-14-27-39 15,58 124 43 1,-16-22-26-16,7 18-6 15,3 14-9-15,-2-7 3 16,-4 1 4-16,0-12-14 16,-46-116 5-16,74 179 3 15,-47-120 0-15,-6-21-13 16,-21-38 10-16,5 0-172 31,-10-46 11-31</inkml:trace>
  <inkml:trace contextRef="#ctx0" brushRef="#br0" timeOffset="79322.9315">16620 9640 53 0,'0'0'0'0,"-17"-8"47"16,2 11-34-1,-1 11-5-15,16-14-8 16,-32 64 14-16,10-13-2 15,22-51-12-15,-165 465 56 32,126-336-47-17,1-9-4-15,38-120-5 16,-69 197 11-16,42-131-8 15,27-66-3-15,-26 73-1 16,26-73 1-16,-8 11 1 16,8-11-39-16,0 0 38 15,-24-99-193 1</inkml:trace>
  <inkml:trace contextRef="#ctx0" brushRef="#br0" timeOffset="79816.9809">17082 8919 65 0,'-15'-9'33'15,"15"9"-4"-15,0 0-29 16,0 0 36-16,0 0-36 16,-11 60 27-16,11-60-27 15,47 177 17 1,-52-109 12-16,5-68-29 15,3 115 17-15,-8-72-1 16,-4-15-9-16,9-28-7 16,10 24-29 15,-23-43-32-31,3-14-14 15,5-13-36-15</inkml:trace>
  <inkml:trace contextRef="#ctx0" brushRef="#br0" timeOffset="80184.0176">17547 8787 62 0,'0'0'30'0,"0"0"-7"16,0 0-23-16,6 18 22 16,-5 16 8-16,-4 19-2 15,3-53-28-15,-22 150 56 16,2-60-30-16,-4 8 5 15,24-98-31-15,-52 205 41 16,52-205-41-16,-54 198 25 16,54-198-25-1,-46 280 9 1,46-280-9-1,-21 56 4-15,6-44-5 16,15-12-19-16,0 0 20 16,-24-28-185-1,13-11 4-15,11 39 181 16</inkml:trace>
  <inkml:trace contextRef="#ctx0" brushRef="#br0" timeOffset="80724.0716">17738 9354 38 0,'-6'-20'35'0,"2"1"-9"15,4 0-4-15,8-1-6 16,-8 20-16-16,37-54 16 15,-6 25 7-15,7 0-8 16,4 7 1-16,1 10-7 16,-2 11 1-1,0 9-5-15,-3 13 3 16,-7 14 6-16,-3 18-6 15,-8 14 0-15,-10 13-3 16,-10-80-5-16,-27 169 1 16,6-87 7-16,-6-13 0 15,-4-13 1-15,-5-16 7 16,0-12 0-16,1-17 0 15,2-9-6-15,8-10 9 16,6-13-2-16,11-7-2 16,8-8-9-16,10-3-4 15,12-2-1-15,12 4 3 16,9 10-4-16,9 8-1 15,4 13 1-15,-56 6 0 16,147 49 7 0,-98-19-4-16,-32 6 2 15,10-2-6-15,-28 1 0 16,15-8 9-16,-26-5-9 15,12-22 1-15,-7 34-11 16,7-34 11-16,-31-13-275 31,29-14 120-15</inkml:trace>
  <inkml:trace contextRef="#ctx0" brushRef="#br0" timeOffset="81235.1227">19159 10082 70 0,'0'0'47'0,"0"0"-10"16,0 0-8-16,25-10-2 15,10 1 3-15,13 3 2 16,16 1-5-16,12-2-6 15,10 0 1-15,2 2-13 16,-35 3-4-16,2 1-4 16,-17-3 3-16,-8 3-8 15,-10-3 0-15,-6 1-30 16,-1-1-29-16,-13 4-17 15,0 0 80-15,28-25-86 16,-34 5-4-16</inkml:trace>
  <inkml:trace contextRef="#ctx0" brushRef="#br0" timeOffset="81539.1531">19334 10414 93 0,'0'0'61'16,"0"0"-12"-16,0 0-49 15,57-19 78-15,-3 9-55 16,5 3-9-16,-59 7-14 16,113-11 9-16,-56 6-11 15,-57 5 2-15,73-2-39 16,-40-2-7-16,-2-4-17 15,-2-9-8-15,-1-3-35 16</inkml:trace>
  <inkml:trace contextRef="#ctx0" brushRef="#br0" timeOffset="82100.2092">20601 9572 46 0,'0'0'43'0,"0"0"1"16,0 0-44-16,0 0 37 15,4 16-1-15,9 14-2 16,-13-30-34-16,31 112 30 16,-17-33-5-16,-14-79-25 15,13 168 31-15,-15-90-29 16,-1-12 3-16,1-13 5 15,2-53-10-15,-9 52 13 16,9-52 15-16,0 0 0 16,0 0-28-1,27-7 18-15,5-5 9 16,18-8-10-16,-50 20-17 15,125-56 13-15,-36 29-8 16,-13 7 0-16,-1 5-5 16,0 6-3-16,-9 6-5 15,-5 3-19-15,-9 1-19 16,-14 1-20-16,-11 1-12 15,-10 1-11-15,-17-4 8 16,0 0-18-16</inkml:trace>
  <inkml:trace contextRef="#ctx0" brushRef="#br0" timeOffset="82426.2418">21014 9418 111 0,'0'0'38'16,"0"0"-18"-1,14 39-6-15,6 22 8 16,3 24 10-16,4 22 5 15,-3 20 0-15,-26 18-2 16,19-1-11-16,-16 5-3 16,15-3-2-16,-16-146-19 15,4 237 30-15,-7-149-22 16,15-19-4-16,-15-13 2 15,13-17-7-15,-13-10-40 16,11-14-50-16,-8-15 91 16,23 4-122-16,-23-4-81 15</inkml:trace>
  <inkml:trace contextRef="#ctx0" brushRef="#br0" timeOffset="86211.6203">16407 11852 60 0,'0'0'0'16,"45"72"127"-1,-45-72-127 1,100 161 59-16,-100-161-59 16,412 674 83 15,-412-674-83-31,79 210 17 15,-79-210-17-15,99 166 5 16,-96-142-65 0,-3-24 60-16,10-17-62 15,-38-19-52 1,28 36 114-16</inkml:trace>
  <inkml:trace contextRef="#ctx0" brushRef="#br0" timeOffset="86532.6524">17072 11779 68 0,'-19'0'55'0,"19"0"-55"15,-35 166 32 1,-5-56 6-16,15 15-11 16,25-125-27-16,-92 278 18 15,43-136-6-15,49-142-12 16,-161 381 10-1,124-278-6-15,37-103-4 16,-57 151-3-16,57-151 3 16,-24 78 1-16,24-78-1 15,-13 30-11-15,13-30 11 16,0 0-142-16,0 0 142 15,38-72-109-15,-38 72 109 16</inkml:trace>
  <inkml:trace contextRef="#ctx0" brushRef="#br0" timeOffset="87010.7002">17949 12446 63 0,'0'0'0'0,"-11"-14"52"16,11 14 1-16,17-8-20 16,-17 8-33-16,61-25 28 15,4 11 29-15,19 4-13 16,-3 5-7-16,-81 5-37 15,292 12 54 1,-195-4-46 0,-11-1-9-16,-86-7 1 15,123 13-9-15,-123-13 9 16,52 0-49-16,-52 0-1 15,0 0-14-15,0 0 64 16,0 0-86-16,-7-22-84 16</inkml:trace>
  <inkml:trace contextRef="#ctx0" brushRef="#br0" timeOffset="87331.7323">18260 12600 98 0,'0'0'0'16,"-21"2"87"-16,21-2-64 15,0 0-3-15,0 0-20 16,87 0 28-16,-45 3 23 15,12 2-16-15,7 4-13 16,-1 3-6 0,0-1-8-16,-2 3-5 15,-5-6-1-15,-3-2 0 16,-5-5-5-16,-2-6-15 15,-43 5 18-15,81-29-151 16,-44 2 49-16,-5-2-19 16,-32 29 121-16</inkml:trace>
  <inkml:trace contextRef="#ctx0" brushRef="#br0" timeOffset="87780.7772">19552 11884 138 0,'0'0'34'15,"0"0"-14"-15,0 0-20 16,7 83 38-16,10-2-10 16,3 26 5-16,0 13-4 15,-2 10-3-15,-1-1-7 16,-3-12-7-16,-2-12 5 15,-4-10-12-15,0-17-1 16,-3-14 0-16,-5-64-4 16,5 90 5-16,-6-65-3 15,1-10-12-15,0-15 10 16,-7-22-184-1,-2-22 90-15,2-20-32 16</inkml:trace>
  <inkml:trace contextRef="#ctx0" brushRef="#br0" timeOffset="88299.8291">20072 11796 56 0,'1'22'31'0,"-5"15"-5"16,-3 24-2-16,7-61-24 16,-17 179 28-16,10-75-19 15,-3 2-1-15,1-4 8 16,7-4-5-16,4-6 2 15,-2-92-13-15,33 152 33 16,-1-91-13-16,11-7-7 16,-43-54-13-16,127 70 26 15,-44-57-17-15,11-14-4 16,5-15-6-16,-4-12 1 15,-8-13-1-15,-18-7 2 16,-18-6-1-16,-20-10 5 16,-21-7-9-16,-23 0 3 15,13 71 1-15,-79-119 14 16,24 84-2-16,-5 18-1 15,60 17-11-15,-119 28 11 16,68 16 2 0,9 16 8-16,10 9 2 15,10 4-2-15,13 0 1 16,10-2-1-16,-1-71-21 15,32 127 9-15,-8-76-5 16,0-12-2-16,-5-14-8 16,-19-25-33-16,12 10-50 15,-12-10-37-15,0 0 126 16,-2-52-251-16</inkml:trace>
  <inkml:trace contextRef="#ctx0" brushRef="#br0" timeOffset="91092.1083">17467 11372 15 0,'-17'11'9'0,"4"-8"0"16,13-3-2-16,0 0 0 15,-14 7-4-15,14-7 0 16,-20 8-1-16,-1-3 1 15,-6-3 4-15,-5 0 1 16,-12-1 0-16,-14 3-2 16,-17 1 4-16,-18 2-2 15,14-1 0-15,-11 3-3 16,-10 1 3-16,-6 0 1 15,-3-3 3-15,3-2-2 16,5-2-2-16,3-3-1 16,5 0-7-16,3-1 4 15,90 1-4-15,-174 1 0 16,93 3 2-16,0-1-2 15,1 2 0-15,26 0 0 16,-16 2 0 0,29-2-1-16,5 0-2 15,7 2 4-15,-2 0 0 16,4 0 1-16,9-1-4 15,3 1 3-15,15-7 2 16,0 0-4-16,0 0 0 16,-7 15 0-16,9 2 1 15,5 4 0-15,6 6 1 16,3 10-2-16,6 15 2 15,6 13-1-15,3 11-1 16,-27 5 1-16,20 16 0 16,-10 10 1-16,12-3-1 15,-9 7 1-15,1 2-2 16,3 6 1-16,3-4-3 15,0 0 5-15,1 0-2 16,-2 0 1-16,-6 2 2 16,-6 2-5-16,-5 6 1 15,-5-7 1-15,-1-3 1 16,-5-10-4-16,-4-6 2 15,-1-15 2-15,-2-14 0 16,-1-14-1 0,-1-14-4-16,5-10 4 15,4-10 2-15,5-22-2 16,19 24-2-16,-19-24-1 15,0 0 0-15,0 0 2 16,0 0-2-16,17-5 6 16,9-5-3-16,8-4-1 15,12 1 6-15,12-6-4 16,11-5-2-16,14-3 4 15,11 3 2-15,6 6-2 16,3 3-1-16,0 6-1 16,-2 9-1-16,0 2 1 15,3 3 2-15,-7 2-5 16,-3 1 1-16,3-6 1 15,9-4 1-15,-106 2-1 16,227-8 3-16,-110-1-3 16,3-1 1-16,1 0 1 15,4 5 1-15,-1 5-1 16,3 0-1-16,-127 0-1 15,230 0-3-15,-117 0 1 16,4-4 2 0,3 4 2-16,0-5-4 15,0-1 2-15,2-3 3 16,4 4 2-16,5 0-3 15,9 2 2-15,-2 9-2 16,-17 1-4-16,-6 8 1 16,-7 1 0-16,-5-6 1 15,-7-4 1-15,3-4-1 16,1-9-1-16,2-4 1 15,7-5 5-15,1 3-8 16,-3 1 1-16,-5 0 7 16,-8 5-7-16,-6-1 2 15,-12 1-2-15,-24 0 1 16,-52 7 1-16,109-15 0 15,-56 7 1-15,1-1 0 16,-9-4-2-16,-8-8-2 16,-8 6 4-16,-5 0-1 15,-7 1 2-15,-5-8-1 16,-12 22-1-16,14-57-5 15,-14 57 5-15,-3-85-4 16,-4 31 1 0,-2-7 5-16,1-5-1 15,-2-5 0-15,3-4-4 16,1-1 3-16,1 0 1 15,0 3 1-15,0 0-1 16,5 73-1-16,0-140 0 16,-13 63-1-16,-5-4 1 15,-2-9-3-15,20 90 3 16,-38-199 0-16,22 95-2 15,-2 11 5-15,18 93-3 16,-52-161 1-16,22 93-1 16,1 11-1-16,29 57 1 15,-33-112 3-15,29 60-3 16,-19 4 2-16,23 48-2 15,-18-84-3-15,21 50 3 16,5 7 0-16,-8 27 0 16,14-39 1-16,-14 39-3 15,0 0 3-15,-5-17 1 16,5 17-2-16,-17-17 1 15,3 7-4-15,0 5 5 16,-9 3 1 0,-5 2-3-16,-9 3-2 15,-7 6 3-15,-4 3-3 16,-4-2 1-16,-7 0 1 15,-6-2 4-15,-3 3-7 16,-2-3 4-16,-4 0 2 16,74-8-3-16,-162 17-3 15,72-8 3-15,-3-2-2 16,-2-1 1-16,-2-1 0 15,-4-3 7-15,28-7-8 16,1-2 0-16,-1-1 1 16,-5 3 1-16,-4 1 4 15,82 4-4-15,-166-1 0 16,84-1 0-16,7 0-2 15,75 2 2-15,-140-6-2 16,68 4 2-16,-1-2 0 16,73 4 0-16,-140-5 1 15,64 5-2-15,-3 0 0 16,-11 2 1-16,24-4-1 15,-25 2-1-15,21-3 1 16,3 0-3 0,-2-4-2-16,0 0 4 15,0-1-3-15,69 8 5 16,-137-26-28-16,69 13 9 15,2 1 1-15,66 12 18 16,-121-24-44-16,64 19 21 16,2 3 2-16,55 2 21 15,-92 12-24-15</inkml:trace>
  <inkml:trace contextRef="#ctx0" brushRef="#br0" timeOffset="94396.4387">7276 15338 20 0,'-12'9'7'16,"3"-3"0"0,9-6-1-16,-15 6-1 15,-3-3-1-15,-2-3-2 16,-4 3 4-16,-11 1-3 15,0-4 4-15,12 0 0 16,-29 1 2-16,11 1 2 16,-7-4 2-16,-10 4-6 15,-5 0 2-15,-4-2 4 16,1-2-1-16,66 2-12 15,-124-10 8-15,66 7-3 16,3 4-3-16,-1-2-2 16,-2 6 3-16,0 1 0 15,0-1-3-15,3 1 0 16,-3 2 1-16,2 4 3 15,5 3 2-15,1 0-6 16,50-15 0-16,-77 41 3 16,23-11-1-16,-12 4-1 15,19 0-1-15,4-3 0 16,-1-9-1-16,2-5 1 15,8-9 1-15,8-3 3 16,26-5-4 0,-31-2 6-16,31 2-1 15,0 0-4-15,0 0 2 16,0 0-3-16,0 0-3 15,0 0 4-15,3 16-3 16,-3-16 2-16,-1 56 1 16,12-17 0-16,6 11 0 15,-3 15 0-15,0 8 0 16,-5 9-2-16,-4 12 1 15,-5-94 0-15,-21 196 0 16,11-96-1-16,3 2 0 16,-3-4 2-16,-2 0 0 15,-1 0-1-15,2 5 1 16,1-14-1-16,1 2-1 15,5 5 1-15,0-1-4 16,4-95 4-16,-34 242-2 16,37-175-5-1,5-8 2-15,3-7 0 16,1-3 0-16,-4-6 0 15,3-6-3-15,1-5 2 16,-2-6 5 0,2-8-1-16,-12-18 2 15,14 10-4-15,9-6 2 16,14-9 3-16,-10-4-4 15,13-4 4-15,-40 13-1 16,144-31 2-16,-144 31-2 16,173-25 1-16,-86 13 0 15,3 2 0-15,-90 10-1 16,195-12 1-16,-91 8 3 15,8 3-3-15,4-1 3 16,-116 2-4-16,224 3 3 16,-124-1 0-16,2-5 2 15,5-9 0-15,7-5 3 16,4-3-4-16,-3-2-2 15,0 0 3-15,-3 3-6 16,1 4 0-16,4 0 1 16,-5 3 2-16,5 3-1 15,-22 4-1-15,-95 5 0 16,217-35 0-16,-107 28 4 15,0-5-5-15,6-5 0 16,2-2-1 0,-5-1 2-16,-3 1-2 15,-3 8 2-15,1-5 3 16,3 3-2-16,-111 13-1 15,210-22 1-15,-109 10-2 16,3-3 0-16,8 1 0 16,2 2 1-16,0 0 2 15,-4 6 0-15,-7 4-2 16,-4 4 0-16,-3 3-3 15,-96-5 3-15,193 13 4 16,-97-4-3-16,-1-4-1 16,-13-2 0-16,-23 1-1 15,-59-4 1-15,140-11 2 16,-71 5-6-16,1-3 6 15,6 2 0-15,5 2 1 16,-2 4-2-16,-1 1-3 16,-78 0 2-16,145 6-1 15,-73-2 0-15,1-2 1 16,5-1-1-16,2 3 1 15,6-3 1-15,3-4 0 16,-89 3-1 0,160-2-2-16,-160 2 2 15,103-3 0-15,-72-1 1 16,-4 1-5-16,5-5 2 15,3-1 0-15,-35 9 2 16,88-20-1-16,-88 20 1 16,45-37-7-16,-45 37 7 15,11-104 8 1,-11 53-8-16,0 51 0 15,19-121 0-15,-22 53-4 16,-9-2 6-16,12 70-2 16,-8-144-6-16,-12 65 6 15,-4-4 1-15,24 83-1 16,-39-268 0-1,23 174-3-15,9-1 5 16,3-4-4-16,3 0 0 16,1-6 1-16,0 105 1 15,4-231-5-15,0 118 4 16,-1 6 4-16,-3 107-3 15,8-288-2 1,-2 202 2 0,0 6 0-16,-6 80 0 15,8-142-1-15,-5 83 0 16,-2 8 1-16,-1 51 0 15,-3-78-7-15,2 53 5 16,0 6 2-16,1 19-1 16,0 0-1-16,-7-15-2 15,7 15 4-15,0 0-4 16,0 0 4-16,0 0-2 15,0 0 2-15,-26 5-5 16,-13 10 5-16,-5-3 1 16,44-12-1-16,-65 22 1 15,18-8-3-15,47-14 2 16,-98 44-2-1,55-24 3-15,-6 5-4 16,-6 1 6-16,-3-3-5 16,0 3 3-16,-4-2 1 15,62-24-2-15,-124 42-1 16,62-27-1-16,-4-1 2 15,66-14 0-15,-123 18 1 16,56-9-2 0,-5-2 4-16,72-7-3 15,-131 3-2-15,45-6 1 16,-8-1 2-16,94 4-1 15,-252-37 2 1,252 37-2-16,-266-39 0 16,175 27 6-1,1 2-2-15,90 10-4 16,-264-29 1-1,168 19 1-15,96 10-2 16,-182-12 0-16,65 10-2 16,7 4 3-16,-6 2 0 15,-6 2-2-15,-5 3-4 16,-5-2 6-16,132-7-1 15,-276 8-8-15,133-8 0 16,-11 5-6-16,154-5 14 16,-323 24-16-16,323-24 16 15,-279 52-41-15,279-52 41 16,-260 70-19-16,133-28-34 15</inkml:trace>
  <inkml:trace contextRef="#ctx0" brushRef="#br0" timeOffset="95147.5138">6711 15320 56 0,'0'0'16'15,"0"0"-5"-15,0 0-11 16,47-21 5-1,5 13 3-15,-52 8-8 16,135-17 9-16,-64 12 2 16,18 0 1-16,10 0-2 15,14 1-6-15,15 3 0 16,12-1-1-16,11 2 2 15,-151 0-5 1,321 13 2-16,-158 8 0 16,10 4 1-16,11 2 3 15,8 0-3-15,11-3 1 16,14-9-1-16,13 0-6 15,-11-3-9-15,-3-1-13 16,-13 4-11-16,-18 5-1 16,-27 5 5-16,-30 3 0 15</inkml:trace>
  <inkml:trace contextRef="#ctx0" brushRef="#br0" timeOffset="113812.3801">24373 7327 25 0,'-26'-5'22'16,"4"5"3"-16,8 2 8 15,14-2-5-15,0 0-5 16,0 0-6-16,0 0-7 16,12 12 2-16,17 1 12 15,13-1-3-15,16-5 6 16,15-4-8-16,-73-3-19 15,174 0 16-15,-81 0-3 16,-93 0-13-16,137 3 6 16,-94 1-3-16,-10-2 3 15,-13-2-3 1,-9 1-6-16,-11-1-3 0,0 0-20 15,0 0-47 1,0 0-25-16,0 0-29 16</inkml:trace>
  <inkml:trace contextRef="#ctx0" brushRef="#br0" timeOffset="114428.4417">25670 6931 16 0,'-9'-21'19'0,"9"21"-1"15,-14-8 5-15,-4 10-6 16,-1 10 1-16,-10 10-5 16,-9 22 2-16,-8 25 0 15,-6 21-1-15,28 13-5 16,-14 16-1-16,34 4-1 15,-7-1-2-15,26-12-2 16,6-10 1-16,15-10-3 16,14-16 0-16,8-13 0 15,0-17-2 1,-4-15-11-16,-8-12-24 0,-11-14-19 15,-6-14 4 1,-8-11-1-16</inkml:trace>
  <inkml:trace contextRef="#ctx0" brushRef="#br0" timeOffset="114789.4778">25984 7246 49 0,'0'0'38'0,"0"0"-7"15,0 0-12-15,11 15-3 16,12 14 5-16,8 17 4 16,6 14 4-16,4 17-5 15,4 7-9-15,0 4-1 16,0-3-6-16,2-7-2 15,1-9-11 1,1-9 4-16,-2-15 2 16,-5-9-17-16,-2-14-36 15,-7-12-23-15,-4-15 5 16,-5-12-7-16</inkml:trace>
  <inkml:trace contextRef="#ctx0" brushRef="#br0" timeOffset="115092.5081">26398 7266 29 0,'-22'-5'32'0,"4"8"0"16,1 9-8-16,-1 14-6 15,-2 16-1-15,-1 14 4 16,0 10 4-16,-6 12-6 16,-3 3-1-16,1 4-1 15,-1-4-7-15,2-8-1 16,2-9 1-16,2-13-10 15,5-12 4 1,3-14-6-16,8-11-15 16,8-14-30-16,0 0-21 15,5-17-1-15,17-20-13 16</inkml:trace>
  <inkml:trace contextRef="#ctx0" brushRef="#br0" timeOffset="115410.5399">26640 7625 93 0,'-21'7'61'0,"10"-2"-20"15,11-5-20-15,13 7-9 16,18-1 8-16,22 0 5 16,4-3 3-16,10-3-15 15,4-2-8-15,-6 1 3 16,-10-1-4-16,-10-2-2 15,-15 3-4 1,-10-3-18-16,-9 3-32 16,-11 1-24-16,0 0-6 15,1-22-19-15</inkml:trace>
  <inkml:trace contextRef="#ctx0" brushRef="#br0" timeOffset="115877.5866">27342 7347 77 0,'-17'4'59'16,"3"1"-15"-16,4 8-22 15,0 13-11-15,0 11 0 16,2 7-4-16,2 3-5 15,2 1 3-15,2-2-1 16,4-7-3-16,2-11-4 16,0-11 6-16,-4-17-1 15,0 0-2-15,27 7 24 16,-27-7-24-16,97-56 21 31,-60 31 6-31,5-1-14 16,9 6-3-16,8 7-5 15,6 4-2-15,3 11 2 16,4 11-4-16,-3 13 3 15,-5 11-7-15,-14 10 3 16,-11 8 5-16,-20 0 1 16,-16 0-1-16,-18-1 2 15,-15-5 9-15,-12-10-7 16,-9-12-5-16,-7-14 2 15,-1-14-9-15,-2-11-2 16,3-12-27-16,5-5-17 16,6-1-21-16,10 3-3 15,11 0-1-15,7 0-33 16</inkml:trace>
  <inkml:trace contextRef="#ctx0" brushRef="#br0" timeOffset="116156.6145">27249 7330 83 0,'-13'-8'42'0,"13"8"-10"15,11-3-4-15,22-1 9 16,16 1-5-16,13 3-15 16,7 3-7-16,5-1-4 15,-4 1-2-15,-11-1-5 16,-13-4-7-16,-17-4-19 15,-12 0-20-15,-17 6-17 16,11-25-4-16,1-7-8 16</inkml:trace>
  <inkml:trace contextRef="#ctx0" brushRef="#br0" timeOffset="116468.6457">28053 6966 73 0,'-13'2'67'15,"13"-2"-25"1,10 17-14-16,21 8-3 16,16 14-2-16,-5 14-8 15,7 18-2-15,11 12-6 16,-1 8-3-16,-8 1 7 15,-15-1-1-15,-16 2 2 16,-17 1 5-16,-23-1 5 16,-22-4-3-16,-16-6-10 15,14-13-3-15,3-11-8 16,5-15-18-16,6-12-41 15,10-13-20-15,9-16 1 16,10-16 9-16,19-21-17 16</inkml:trace>
  <inkml:trace contextRef="#ctx0" brushRef="#br0" timeOffset="116852.6841">28703 6746 42 0,'-8'0'51'15,"8"0"-5"-15,-9 10-9 16,4 1-11-16,5 14 7 15,3 11 1-15,1 11-9 16,3 0-5-16,-1 6 4 16,-1-4-14-16,-2-5-4 15,-2-10-3-15,-3-7-5 16,0-12-8-16,2-15-34 15,0 0-34-15,0 0-12 16,0-12-43-16</inkml:trace>
  <inkml:trace contextRef="#ctx0" brushRef="#br0" timeOffset="117193.7182">29192 6602 109 0,'0'0'60'0,"-9"10"-23"16,-1 12-9-16,-1 21-10 15,-4 13 6-15,-4 20 2 16,-5 0 3-16,-1 19 0 15,-2 8-6-15,2 2 0 16,1-3-10-16,-2-9-5 16,6-8-3-16,1-9 4 15,2-10-7-15,1-15-1 16,4-12-3-16,3-16-11 15,5-9-32-15,4-14-40 16,0 0-14-16,13-22 8 16,-13 22 91-16,53-78-109 15</inkml:trace>
  <inkml:trace contextRef="#ctx0" brushRef="#br0" timeOffset="117692.7681">29333 7107 89 0,'8'-24'48'0,"-8"24"-48"16,57-49 51-16,-9 29-39 15,4 1-2-15,-1 9 0 16,-25 5-2-16,8 7 1 15,-12 4-2-15,-11 8 2 16,-6 11 4-16,-17 19 1 16,8 9 0-16,-42 4-1 15,7-4-6-15,-3-7 1 16,-1-11 2-16,9-8 0 15,6-8 7-15,10-7-7 16,9-9 4-16,9-3 0 16,0 0-4-16,9-3 3 15,12-7 0-15,14-4-4 16,22-6-1-16,-1 5-8 15,-12 6-1 1,7 9 0-16,1 10 4 16,0 11-5-16,-14 7 4 15,-38-28-2-15,38 68 3 16,-46-27 2-16,-18 1 0 15,-12-3 3-15,-14-7-12 16,22-12 10-16,-22-4-10 16,27-10 1-16,8-7-13 15,4-8-21-15,6-6-18 16,6-7-22-16,8-5-22 15,7-4-84-15</inkml:trace>
  <inkml:trace contextRef="#ctx0" brushRef="#br0" timeOffset="117925.7914">30768 7650 8 0,'-62'-11'-2'15,"7"7"-4"-15</inkml:trace>
  <inkml:trace contextRef="#ctx0" brushRef="#br0" timeOffset="118363.8352">30298 7754 67 0,'0'0'41'16,"0"0"-4"-16,8-2-7 15,11-1 0-15,13-2 8 16,11 1 2-16,10-1 3 16,11 0-8-16,5 2-15 15,1 1-7-15,-6 0-9 16,-9-1 2-16,-7 1-8 15,-7-1 2-15,-9-1-22 16,-8-1-24-16,-1 0-29 16,-6 0-14-16,-5 0 8 15,-12 5-8-15</inkml:trace>
  <inkml:trace contextRef="#ctx0" brushRef="#br0" timeOffset="118709.8698">30577 7893 86 0,'-11'3'47'15,"11"-3"-13"-15,0 0-18 16,0 0-2-16,-4 10 2 16,4-10-1-16,0 0 4 15,13 9 5-15,5-3-4 16,7 1 3-16,8-2-1 15,5 0-8-15,8 0-8 16,11-1-4-16,5-2-1 16,1-4 3-16,-34 2-21 15,10-2-20-15,-20 4-29 16,5-4-16-16,-24 2 4 15,12-7-5-15</inkml:trace>
  <inkml:trace contextRef="#ctx0" brushRef="#br0" timeOffset="119580.9569">31592 7464 52 0,'-11'14'34'15,"2"9"-4"-15,-1 11-3 16,-2 7 1-16,0 0-2 16,1-4-6-16,4-7-4 15,0-9 2-15,4-9-4 16,3-12 1-16,0 0 1 15,0 0 8-15,16-12 1 16,1-9-5-16,5-6-3 16,5-5-5-16,4 2-7 15,6 4 9-15,5 4-11 16,7 9 4-16,5 9-2 15,0 16-2-15,-4 17-2 16,-6 15 2-16,-13 17-4 16,-14 12 0-16,-14 11 2 15,-10 4-1-15,-9-3-5 16,-9-5 12-16,-9-6-2 15,-5-9 0-15,39-65-5 16,-85 81 23-16,45-66-17 16,2-13 2-16,5-14-5 15,7-14 1-15,8-7 1 16,11-10-3-1,10-6-1-15,9-2-2 16,12 6 2-16,14 2 1 16,12 13-2-16,9 15 3 15,3 15-2-15,0 15-2 16,-5 12 5-16,-8 10 2 15,-8 7 9-15,-7 2 0 16,-10-5-2-16,-7-11 4 16,-7-6-1-16,-5-12-5 15,-5-12-10-15,0 0-3 16,0 0-10-16,0 0-65 15,0 0-51-15,-15-4-21 16,-2-3-84-16</inkml:trace>
  <inkml:trace contextRef="#ctx0" brushRef="#br0" timeOffset="124133.4121">25876 9347 72 0,'0'0'33'0,"0"0"-7"16,0 0-7-16,7 17-1 15,8 10 9-15,9 14 8 16,9 15-1-16,7 15-1 16,8 17-17-16,2 10 3 15,-1 9-13-15,-1-6-3 16,-8-7-3-1,-6-15 0-15,-12-13-4 16,-6-18-12-16,-6-20-31 16,-6-11-25-16,-4-17-11 15,0-32-36-15</inkml:trace>
  <inkml:trace contextRef="#ctx0" brushRef="#br0" timeOffset="124453.4441">26321 9376 79 0,'-33'36'35'16,"-3"14"-7"-16,2 18-2 15,2 15-6-15,0 14 0 16,-4 6-1-16,-3 7-6 16,1-5 10-16,2-5-8 15,4-16-7-15,5-19-4 16,6-16 3-1,4-15-9-15,4-10-3 16,3-13-22-16,10-11-26 16,0 0 53-16,-15-28-138 15,21-1 66-15,-6 29 72 16</inkml:trace>
  <inkml:trace contextRef="#ctx0" brushRef="#br0" timeOffset="124829.4817">26580 9725 83 0,'0'0'0'0,"0"0"86"16,0 0-57-1,12 5-2-15,19-5 12 16,19-5 13-16,6-2-5 16,4 0-16-16,7 0-17 15,-2 1-6-15,-6 1-4 16,-11 1-3-16,-15 3-3 15,-16-1-24-15,-17 2-40 16,0 0-39-16,0 0 105 16,14-20-107-16,-18-4-8 15</inkml:trace>
  <inkml:trace contextRef="#ctx0" brushRef="#br0" timeOffset="125293.5281">27457 9346 70 0,'0'0'0'16,"-18"3"86"-16,10 12-63 15,-1 19-10-15,-2 13 1 16,0 9-3-1,3 4-2-15,6-5 0 16,4-7-3-16,6-11-5 16,-1-15 2-16,2-12 8 15,7-8 8-15,5-9 10 16,6-11-5-16,5-10-1 15,5-5-11-15,1-1-3 16,3 7-4-16,0 8 1 16,4 11-2-16,5 9-2 15,3 14-4-15,1 13 1 16,-2 9 3-16,-8 7-3 15,-10 7 3-15,-13-1 3 16,-21-50-5-16,1 105 18 16,-22-55-13-16,-9-6 1 15,-12-9 4-15,-9-11-9 16,-5-14-18-16,-3-17-24 15,2-16-40-15,8-15-16 16,6-13 7-16,12-6-18 16,31 57 108-16</inkml:trace>
  <inkml:trace contextRef="#ctx0" brushRef="#br0" timeOffset="125516.5504">27450 9305 80 0,'-11'0'51'0,"11"0"-12"16,17 5-5-16,21-3-4 16,16-1-8-16,12 1-10 15,5 0-5-15,-1-1-10 16,-8 3-16-16,-62-4 19 15,92-4-109-15,-68-1 46 16,-24 5 63-16,11-23-81 16</inkml:trace>
  <inkml:trace contextRef="#ctx0" brushRef="#br0" timeOffset="125748.5736">28047 9137 50 0,'0'0'50'16,"19"7"3"-16,12 10 6 15,12 10 13-15,-2 17-12 16,16 19-16-1,12 18-3-15,7 12-11 16,-5 12-10-16,-16 2 2 16,-21-1-11-16,-25-1-4 15,-26-3 0-15,-23-2-7 16,40-100 0-16,-127 178-21 15,77-109-64-15,-16-8-30 16,24-13-4-16,1-11-67 16</inkml:trace>
  <inkml:trace contextRef="#ctx0" brushRef="#br0" timeOffset="126324.6312">25624 9088 27 0,'-15'2'35'16,"-3"13"5"-16,-8 17 5 15,-9 17-2-15,-8 16 3 16,-6 13-5-16,21 15 2 15,1 13-8-15,4 11 0 16,7 7-5-16,16-124-30 16,-7 257 41-16,23-133-26 15,-13-7-9 1,24-11-4-16,8-11-2 15,19-17 2-15,18-15-10 16,11-19-33-16,-83-44 41 16,278 45-219-1,-185-63 1-15</inkml:trace>
  <inkml:trace contextRef="#ctx0" brushRef="#br0" timeOffset="126876.6864">28760 8682 44 0,'0'0'0'15,"-9"-4"107"-15,9 4-69 16,-11 16-10-16,1 14-11 16,2 17 6-16,1 11 3 15,1 3-4-15,6-61-22 16,1 112 16-16,-1-72-7 15,-2-11-5-15,2-29-4 16,-6 32 4-16,6-32-26 16,0 0-35-16,0 0 57 15,8-18-164 1,12-13 69-16</inkml:trace>
  <inkml:trace contextRef="#ctx0" brushRef="#br0" timeOffset="127174.7162">29187 8504 46 0,'0'0'34'0,"0"0"-8"15,5 10-6-15,-5-10-20 16,-3 64 19-16,1-21 26 15,2-43-45-15,-2 130 68 16,-8-47-41-16,-4 9-10 16,-3 4 4-16,-4-1-12 15,-1-2-4-15,0-8-1 16,-1-9-2-16,2-10-4 15,1-15-6-15,6-14-24 16,3-13-34-16,0-11-14 16,1-11 6-16,10-2-7 15</inkml:trace>
  <inkml:trace contextRef="#ctx0" brushRef="#br0" timeOffset="127668.7656">29327 9056 99 0,'21'-29'62'0,"-21"29"-62"16,75-44 57-16,-26 36-48 15,-2 4 2-15,-6 11-1 16,-30 7-1-16,10 8-5 15,-26 11 3-15,13 3 6 16,-8 3-5-16,-18 5 1 16,-17-2-3-16,-12 1-5 15,-4-8 1-15,0-8 0 16,8-8 1-16,7-7 12 15,12-5-4-15,9-4-2 16,6-3 0-16,9 0 1 16,0 0-6-16,12-3 6 15,15-1-9 1,21 1 4-16,16 3-1 15,11 7-4-15,-20 11 2 16,-5 11-2-16,-8 5 4 16,-7 3-2-16,-15 0-6 15,-14 2 9-15,-16 0 4 16,-17-7 3-16,10-4-5 15,17-28-7-15,-61 32 2 16,22-24-2-16,-1-4-16 16,4-8-22-16,6-3-24 15,10-3-13-15,12-3-7 16,12-8 6-16,19-4-4 15</inkml:trace>
  <inkml:trace contextRef="#ctx0" brushRef="#br0" timeOffset="128045.8033">29903 9940 98 0,'15'-4'79'16,"19"-1"-12"-16,18-3-11 15,13 1-24-15,5 4-20 16,0-1-6-16,-5-1 1 15,-11 2-8-15,-13 0-2 16,-12-1-10-16,-29 4 13 16,31-7-99-16,-31 7 19 15,0 0 2-15,-3-11-5 16</inkml:trace>
  <inkml:trace contextRef="#ctx0" brushRef="#br0" timeOffset="128290.8278">29921 10180 102 0,'-18'16'67'0,"18"-16"-67"15,21 25 47-15,14-10 2 16,20-3-4-16,14-5-21 15,6-5-11-15,-3-6-9 16,-10-1-10-16,-12-3-6 16,-14-3-21-16,-10 1-14 15,-8-7-20-15,-4-3-10 16,-1-9-32-16</inkml:trace>
  <inkml:trace contextRef="#ctx0" brushRef="#br0" timeOffset="128674.8662">31253 10101 109 0,'0'0'63'15,"0"0"-63"-15,55 15 103 16,-11-10-86-16,4 2-13 15,-3-2-2-15,-7-2-16 16,-11-1-14-16,-9-2-15 16,-5 0-8-16,-2-7-1 15,-1-11 0-15,3-11-6 16</inkml:trace>
  <inkml:trace contextRef="#ctx0" brushRef="#br0" timeOffset="129341.9329">31945 9549 41 0,'0'0'27'0,"0"0"-4"16,-4 15-4-16,2 17 8 16,1 24-1-16,-4 17 0 15,-3 3-10-15,-3-7-5 16,-2-8 8-16,-1-15 2 15,4-15 0-15,3-14 1 16,7-17 3-16,0 0 5 16,0 0 3-16,7-29-19 15,6-14 6-15,5-6-12 16,6 0 4-16,6 2-11 15,8 4 2-15,6 13-4 16,6 11 3-16,8 16 0 16,4 20-2-16,-4 20-3 15,-4 19 6 1,-13 15 0-16,-17 19-1 15,-17 10-2-15,-16 3-3 16,-13 4 3-16,-15-9 0 16,-11-13-1-16,-3-19 10 15,3-22 5-15,3-19 0 16,6-18-2-16,5-14-7 15,8-12 5-15,8-14-7 16,8-15 0-16,10-9-3 16,14 2 6-16,16 0-6 15,14 11 0-15,16 13 4 16,16 21-6-16,8 20 5 15,-11 15 6-15,-7 8-1 16,-5 11 0-16,-14 6-7 16,-12-2 7-16,-13-7-8 15,-10-11 1-15,-12-30-1 16,4 37-16-16,-11-25-46 15,-4-5-48-15,-12-5-22 16,-7-9 14-16,-2-5-9 16</inkml:trace>
  <inkml:trace contextRef="#ctx0" brushRef="#br0" timeOffset="156886.6871">25169 11547 135 0,'0'0'0'0,"0"0"84"16,0 0-56-16,11 7 10 15,16 15 9-15,18 18 4 16,7 25 0-16,-19 23-10 16,12 18-12-16,5 25-13 15,-50-131-16-15,125 267 10 16,-125-267-10-16,89 225 8 15,-56-136-6-15,-4-22-1 16,-7-21-19-16,-8-19-23 16,-7-12-34-1,-7-15-37-15,0-12-10 16,-7-18-51-16,7 30 173 15</inkml:trace>
  <inkml:trace contextRef="#ctx0" brushRef="#br0" timeOffset="157185.717">25626 11535 58 0,'0'0'0'15,"-17"-7"37"-15,8 39 5 16,-9 23-16-16,-6 21-1 15,4 20 3-15,-8 8-1 16,-4 19-3-16,-14 8-3 16,24-6-2-16,-5-5-10 15,-5-12-1-15,32-108-8 16,-81 166 4-16,54-108 1 15,12-21-8-15,6-15 1 16,9-22-23-16,0 0-27 16,0 0-25-1,0 0-1-15,12-18-18 16</inkml:trace>
  <inkml:trace contextRef="#ctx0" brushRef="#br0" timeOffset="157574.7559">26056 12126 78 0,'0'0'67'16,"0"0"-3"-16,0 0-15 15,0 0-2-15,30 8 14 16,16-2 14-16,24-6-12 16,-70 0-63-1,173-4 42-15,-61 1-21 16,0-2-12-16,-21-2-2 15,-9 3-8-15,-82 4 1 16,149-16-9-16,-109 4-74 16,-18 0-32-16,-10-7-20 15,-15-10-105-15,3 29 240 16</inkml:trace>
  <inkml:trace contextRef="#ctx0" brushRef="#br0" timeOffset="158235.822">27572 11637 75 0,'0'0'0'0,"-29"-16"78"15,29 16-78-15,-8 0 23 16,8 0 3-16,-8 17-3 16,-1 12-7-16,-1 22-2 15,10-51-14-15,-18 140 41 16,15-65-29-16,6-2-6 15,-3-73-6-15,17 120 10 16,-5-79 0-16,3-16-2 16,3-8 1-16,5-14 0 15,3-9 1-15,7-18 0 16,2-15-2-16,6-10-4 15,1-7-7-15,3 2 8 16,-45 54-5-16,92-83 2 16,-45 57 0-16,5 11-3 15,7 15-3-15,2 19 6 16,-23 10-1-16,6 18-3 15,-5 11 3-15,-8 8 0 16,-8 0 2 0,-12 0-2-16,-11-66-1 15,-22 130 14-15,9-71-1 16,-38 1 7-16,51-60-20 15,-101 88 39-15,101-88-39 16,-120 49 20-16,120-49-20 16,-116 15-10-16,66-17-30 15,8-5-26-15,4-6-26 16,6-6-18-16,8-6 16 15,12-11 0-15</inkml:trace>
  <inkml:trace contextRef="#ctx0" brushRef="#br0" timeOffset="158630.8615">27600 11608 65 0,'-9'-2'59'15,"9"2"-3"-15,0 0-13 16,0 0-10-16,12 5-7 15,16-1 14-15,17-6 2 16,-45 2-42-16,121-7 25 16,-39 5-5-16,2 1-11 15,-84 1-9-15,139 5-7 16,-95-4-16-16,-13-1-27 15,-31 0-23-15,0 0-25 16,-11-1-69-16</inkml:trace>
  <inkml:trace contextRef="#ctx0" brushRef="#br0" timeOffset="159268.9253">29104 11882 42 0,'0'0'35'15,"10"0"5"-15,14-3-6 16,13-1-3-16,8 3 0 15,6 1-1-15,8 3-2 16,7 0-4-16,-2 3-8 16,-1-3-4-16,-32-1-7 15,7-2 2-15,-16-2-8 16,-3 0-4-16,-6-3-26 15,-13 5-20-15,9-15-21 16,-7 0-4-16,-4-4-23 16</inkml:trace>
  <inkml:trace contextRef="#ctx0" brushRef="#br0" timeOffset="159598.9583">29271 12329 58 0,'0'0'43'0,"0"0"-5"15,0 0-6-15,21 5 10 16,13-3 11-16,15-5 0 16,15 1 1-16,3 0-3 15,-7 0-27-15,6 1-16 16,3-1 1-16,-1 0-7 15,-10 1-19-15,-13-1-20 16,-17 2-23-16,-8 0-6 16,-9-3-20-16,-11 3-2 15,6-14-25-15</inkml:trace>
  <inkml:trace contextRef="#ctx0" brushRef="#br0" timeOffset="167037.7021">30484 12107 150 0,'-35'-35'75'0,"8"11"-2"15,13 7-30-15,7 7-18 16,7 10-15-16,0 0-10 16,78 2 5-16,-5 10-2 15,14 4 1-15,5 1-3 16,-2 2-1-16,-8-5 4 15,-32-6-6-15,-2 0 0 16,-17-2 3-16,-9-5 0 16,-6 1-3-16,-16-2 1 15,0 0-7-15,0 0-29 16,0 0-32-16,0 0-29 15,-17-9-78-15</inkml:trace>
  <inkml:trace contextRef="#ctx0" brushRef="#br0" timeOffset="167638.7622">31821 11886 49 0,'-10'-23'29'0,"-6"-2"-2"15,-5-5-3-15,-9-4 5 16,30 34-29-16,-93-85 28 15,27 43 13-15,-5 6-7 16,1 14-5-16,6 14-9 16,9 9-6-16,4 15 0 15,9 12-10-15,15 16-1 16,13 16 1-16,16 18 5 15,16 10-2-15,19 6 3 16,19 3-7-16,19 0 5 16,18-3 0-16,11 1 3 15,-104-95-11-15,204 175 5 16,-204-175-5-16,148 144 3 15,-109-85-5-15,-23-7 11 16,-29-3 0-16,-26-6 11 16,-26-11 3-16,-14-19-1 15,79-13-22 1,-163-20 42-16,91-14-25 15,12-13-4-15,13-14 10 16,18-9 1-16,17-9 9 16,21-9 16-16,-9 88-49 15,82-200 97-15,-6 83-77 16,8 4-8-16,-84 113-12 15,144-180 8-15,-96 124-13 16,-21 19-1-16,-27 37 6 16,-4-46-269-16,-31 45 24 15,-18 16-62-15,53-15 307 16</inkml:trace>
  <inkml:trace contextRef="#ctx0" brushRef="#br0" timeOffset="177135.7118">25764 14285 193 0,'-4'10'63'0,"7"16"-29"15,-3-26-34-15,58 106 26 16,-16-35 23-16,6 16-13 16,-48-87-36-16,113 198 26 15,-55-86-6-15,-2 1-9 16,-56-113-11-16,127 300-1 15,-97-233-4 1,-30-67 5-16,45 107-141 16,-35-109 20-1,-10 2 121-15</inkml:trace>
  <inkml:trace contextRef="#ctx0" brushRef="#br0" timeOffset="177479.7462">26235 14366 70 0,'0'0'0'16,"-8"-1"55"-16,8 1-55 15,-9 28 32-15,-2 15-18 16,11-43-14-16,-34 115 33 16,34-115-33-16,-49 156 18 15,15-62 7-15,-5 8-9 16,-2 1-3-16,41-103-13 15,-116 305 31 1,116-305-31-16,-69 161 5 16,69-161-5-16,-34 108-3 15,34-108-49 1,0 0-14-1,0 0 66-15,18-79-74 16,-2 11-43-16,-16 68 117 16</inkml:trace>
  <inkml:trace contextRef="#ctx0" brushRef="#br0" timeOffset="177895.7878">26790 14549 148 0,'-20'2'56'0,"31"-2"-24"15,5 0 3-15,18 2 0 16,22 1-8-16,11-1-17 16,6-1 3-16,-2 3-12 15,-5-1 1-15,-14-1-5 16,-14-1 3-16,-10 1-2 15,-12 0 4-15,-16-2-15 16,0 0 13-16,14-5-50 16,-14 5-80-16,0 0-33 15,0 0 163-15</inkml:trace>
  <inkml:trace contextRef="#ctx0" brushRef="#br0" timeOffset="178175.8158">26781 14906 104 0,'0'0'0'0,"6"11"91"31,25-3-31-31,23-1-5 15,9-4-23-15,-63-3-32 16,132 5 40-16,-73-3-28 16,-10 0-6-16,-11-2-3 15,-38 0-3-15,51-2 3 16,-42-1-11-16,-9 3 8 15,0 0-128-15,8-9 21 16,0-6-56-16</inkml:trace>
  <inkml:trace contextRef="#ctx0" brushRef="#br0" timeOffset="178575.8558">27841 14725 217 0,'0'0'67'0,"0"0"-67"16,28 9 40-16,20-11 48 15,24-1-24-15,7-6-32 16,-16 2-16-16,-3 4-8 16,-2 3 2-16,-9 0-11 15,-10 0 5-15,-13 2-15 16,-26-2 11-16,38 0-28 15,-38 0-91-15,0 0-18 16,-2-14 15-16,6-6-6 16</inkml:trace>
  <inkml:trace contextRef="#ctx0" brushRef="#br0" timeOffset="179166.9149">28718 14414 104 0,'-17'-17'52'15,"10"-4"-20"-15,14-7-16 16,12-8-9-16,14-5-2 15,11 1-1-15,9 4 3 16,6 7 1-16,1 14-7 16,-8 12 13-16,-8 15-6 15,-12 16 7-15,-12 22 0 16,-17 16 9-16,-20 11-5 15,-19 8 0-15,-14 0-9 16,-10-11 7-16,0-13-3 16,60-61-14-16,-109 76 17 15,70-55 3-15,12-11-6 16,10-7-2-16,8-3 4 15,9 0-7-15,5-22-7 16,-5 22-2-16,62-72 2 16,-9 29 5-16,14 3-6 15,-67 40-1 1,144-55 6-16,-65 50-9 15,-3 15-2-15,-4 19 8 16,-6 17-3-16,-9 17 2 16,-19 9-1-16,-17 11 10 15,-23 4 19-15,-19-4 17 16,-20-7 7-16,-8-20 5 15,-6-10-17-15,4-18-12 16,4-11-15-16,7-13-11 16,40-4-4-16,-74-29-23 15,74 29 23-15,-60-49-147 16,37 18-133-16,6-3-57 15</inkml:trace>
  <inkml:trace contextRef="#ctx0" brushRef="#br0" timeOffset="180896.0878">26614 13924 64 0,'-47'-6'54'0,"-9"-6"5"15,-8-10-7 1,-8 1-9-16,-7-9-11 15,-10-1-5-15,-8 6-4 16,-10 5 2-16,107 20-25 16,-236-41 18-16,72 21 1 15,2 3 0-15,-7 0 9 16,1 5-5-16,7 0-3 15,13 5-6-15,148 7-14 16,-223 2 14-16,142-2-4 16,81 0-10-16,-86 3 4 15,86-3-4 1,3 16-4-16,14 12 2 15,7 10 1-15,8 23 0 16,-32-61 1-16,78 193-2 16,-41-70-4-16,-5 18 8 15,-4 11 1-15,-5 9-5 16,-8 8 0-16,-9 4 1 15,-7 3 3-15,-4-17 2 16,-6 4-3-16,-3-7 2 16,0-16-9-16,0-18 8 15,1-18-1 1,0-18-2-16,1-18 0 15,0-16 7-15,5-16-9 16,2-13-4-16,3-11 0 16,2-12 7-16,0 0-12 15,13 2-9-15,7-5 13 16,-20 3 8-16,120-22-6 15,-57 18 1 1,-63 4 5-16,170 0-7 16,-58 4 10-16,10 6-2 15,2 3-2-15,16 4-3 16,-140-17 4-16,327 29 3 15,-327-29-3-15,394 2 3 16,-394-2-3-16,474-22 0 16,-474 22 0-16,523-26-8 15,-243 30 9-15,-8 6-7 16,-19 7-2-16,-23 3-1 15,-19 0 11-15,-13-6-1 16,-10-9-3-16,-8-8 1 16,7-6 0-16,-11-6-1 15,-176 15 2 1,340-29-1-16,-196 16-44 15,-27 2 11-15,-117 11 34 16,164-6-16-16,-112 4 7 16,-17 0 6-16,-35 2 3 15,45-7-4-15,-32 6 3 16,-13 1-2-16,0 0 3 15,0 0-4-15,0-14 7 16,0 14-5-16,-8-15 1 16,1 1 5-16,1 3-2 15,3-3-5-15,3 14 3 16,-6-47-4-16,2 8 9 15,0-12-6-15,4 51 1 16,-11-154 6-16,4 44-8 16,-2-27-3-16,9 137 5 15,-8-320-3-15,8 320 3 16,7-322-2-16,-7 322 2 15,20-264 5-15,-20 264-5 16,15-197 1-16,-15 197-1 16,-1-149-1-16,-12 85 4 15,-3 8-2 1,-1 5-2-16,-1 7 3 15,0 15-5-15,1 9 0 16,-4 7-5-16,-5 7 5 16,26 6 3-16,-62-5 2 15,23 7 0-15,-1-2-6 16,2 0 0-16,-4 2 6 15,-2-1 0-15,-5 3-9 16,-11-2 4-16,14-1-6 16,-11 3 5-16,-13-3 0 15,-13 1-2-15,-6 0 2 16,-9 1 7-16,-5 2 1 15,-8-1-8-15,-8-3 8 16,-11 1-6-16,-12-4 3 16,-16-5-4-16,8-6 5 15,-2-4-4-15,-2-10 6 16,-1-7-5-16,0-15-2 15,-5-7-10-15,-4 2-7 16,-10 0 2-16,-13 3-1 16,21 3-4-16,5 6-2 15,6 5-6 1,2 11-7-16,153 26 38 15,-279-5-34-15,142 27-20 16</inkml:trace>
  <inkml:trace contextRef="#ctx0" brushRef="#br0" timeOffset="210761.074">15587 9307 31 0,'-21'0'15'0,"-13"8"-6"15,34-8-9-15,-38 31 8 16,20 9 1-16,1 16-2 16,1 12 0-16,-1 13 4 15,0 14-2-15,-2 20 0 16,6 19 6-16,4 20 1 15,9-154-16-15,16 361 21 16,8-189-14-16,10-16 5 16,1-22-5-16,2-19-1 15,12-20 0-15,16-22-2 16,17-21-3-16,7-16-7 15,-6-19-18-15,-12-12-23 16,-15-14-11-16,-12-11-17 16</inkml:trace>
  <inkml:trace contextRef="#ctx0" brushRef="#br0" timeOffset="211449.1428">18240 9340 41 0,'0'0'33'16,"16"-6"-10"-16,8 2-5 15,2 8-2-15,-26-4-16 16,29 25 32-1,-1 12-14-15,3 14-5 16,4 19 0-16,-1 19-5 16,-2 18-5-16,-3 18 3 15,-5 14-8-15,-5 7 6 16,-7 20-2-16,-1 157-1 15,-29-179-1-15,-20-15-2 16,38-129 2 0,-85 208 1-16,23-128-9 15,24-25-10-15,8-17 0 16,-81-25-10-1,102-47-46-15,16-15-8 16</inkml:trace>
  <inkml:trace contextRef="#ctx0" brushRef="#br0" timeOffset="211992.1971">18817 9196 65 0,'48'-54'35'31,"-48"54"-35"-15,62 0 16-16,10 29-1 15,-72-29-15 1,69 70 24 0,-35 48-21-16,-37-45 4 15,-15 0-7-15,18-73 0 16,-72 123 0-1,-17-65 5-15,47-60 3 16,42 2-8-16,-69-47 20 16,69 47-20-1,-31-83 20-15,79-17-11 16,-20 81-5-1,-28 19-4 1,135 15 7-16,-81 11-4 16,-2 4-2-16,-52-30-1 15,76 66 1 1,-49-37-28-16,-8-8-15 15,-7-11-72-15,1-22 54 16</inkml:trace>
  <inkml:trace contextRef="#ctx0" brushRef="#br0" timeOffset="212758.2737">21872 9273 33 0,'-7'-14'40'15,"10"1"-29"-15,-3 13-11 32,28-38 21-32,-5 20-11 15,2-1-5-15,-1 4-3 16,-3 6 1-16,-2 6 3 15,-1 8-4-15,3 12 5 16,0 15 0-16,-1 17-4 16,-9 14 4-16,-8 6-4 15,-28 75 1-15,-2-83-3 16,-4-12 0-16,31-49-1 15,-68 53 18 1,37-45-7-16,2-11 1 16,5-9-4-16,5-7 4 15,11-6-2-15,9 0-11 16,12-4 5-16,14 0-2 15,9 7 0-15,10 7 0 16,3 8-2-16,37 16-1 16,-45 2 2-16,-6 8 1 15,-8 3 6-15,-7 0-5 16,-20-22-3-1,21 37 9-15,-21-37-10 16,0 0 1 0,0 0-24-1,0 0-24-15,0 0-13 16,0 0-1-16,13-6-10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42:41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3827 5043 48 0,'8'-15'9'0,"1"6"-2"16,2 9 3-16,2 7 1 15,-2 13 3-15,-1 21 10 16,-4 23 3-16,-8 33 3 15,-8 28 2-15,-7 29-5 16,-2 19 0-16,0 8-7 16,19-181-20-16,-11 347 27 15,27-189-15-15,10-13-2 16,-26-145-10-16,101 251 9 15,-101-251-9-15,132 201 2 16,-57-123-2-16,8-10-8 16,1-17-34-16,-10-17-27 15,-9-12-6-15,-14-21 5 16,-11-23-12-16</inkml:trace>
  <inkml:trace contextRef="#ctx0" brushRef="#br0" timeOffset="671.0671">7492 4613 76 0,'21'23'37'0,"14"23"-3"16,13 29-4-16,11 24 3 16,10 28-6-16,2 7-1 15,0 37 6-15,-8 9-8 16,-9 1-9-16,-13-5-4 15,-16-7 7-15,-15-4-2 16,-14 1-7-16,-13 0 2 16,-12-4-8-16,-7-23-4 15,-2 0 3-15,0-17-6 16,5-29-14-16,3-24-19 15,30-69 37-15,-39 71-49 16,23-62-53-16,5-29 14 16,1-35-17-16</inkml:trace>
  <inkml:trace contextRef="#ctx0" brushRef="#br0" timeOffset="1199.1199">8096 4897 49 0,'-2'-34'26'16,"11"2"-8"-16,8 0-6 15,14 1-2-15,10 6-3 16,8 6 6-16,-49 19-13 15,111-6 26-15,-81 21-15 16,8 12 2-16,-38-27-13 16,69 113 14-16,-60-33 7 15,-14 13-4 1,-14-5 1-16,12-1-5 15,-31-15 1-15,12-21-1 16,-1-19-5-16,-8-20 0 16,3-15 0-16,-1-12-5 15,9-13 0-15,7-4-1 16,12-3 3-16,10-1-3 15,-5 36-2-15,52-79 0 16,-6 51-4-16,3 8 5 16,-18 8-2-16,10 7 2 15,-2 10 1-15,-7 11-2 16,-10 6-9-16,-5 0-31 15,-6 1-27-15,-4 3-13 16,-7-26-57-16</inkml:trace>
  <inkml:trace contextRef="#ctx0" brushRef="#br0" timeOffset="1700.17">9284 4674 71 0,'-45'5'40'0,"-5"15"-10"16,-3 26 3-16,-5 32-3 15,-4 32-1-15,-9 23-3 16,0 37 9-16,4 16-1 15,6 9 0-15,17-2 0 16,15-2-8-16,20-5-6 16,21-4-9-16,16-13 1 15,17-12-6 1,17-9 0-16,10-23-8 15,17-23-4-15,12-31 2 16,7-22-35-16,0-24-47 16,-10-18-25-16,-22-17 5 15,-18-21-17-15</inkml:trace>
  <inkml:trace contextRef="#ctx0" brushRef="#br0" timeOffset="2333.2333">12246 4530 72 0,'0'0'36'15,"0"0"-18"-15,18 1 15 16,20 20-3-16,20 21 0 16,20 24-1-16,13 29-1 15,-9 27 7-15,3 20-10 16,-2 34-9-16,-8 12 9 15,-15 5-9-15,-13-3-4 16,-16-4 2-16,-20-1 3 16,-19-9-7-16,8-176-10 15,-42 321 5 1,42-321-5-16,-105 261-6 15,47-156-27-15,27-34-15 16,-12-22-21-16,27-27-5 16,-18-22 5-16,28-33 1 15,16-33-16-15</inkml:trace>
  <inkml:trace contextRef="#ctx0" brushRef="#br0" timeOffset="2919.2919">13310 4846 45 0,'-7'-28'38'15,"2"0"-4"1,8 8-1-16,4-5-8 15,6-1-15-15,12 3 2 16,11 2 2-16,9 6-3 16,6 10 3-16,5 12-8 15,-1 16 6-15,-3 23 0 16,-7 20-1-16,-12 15 0 15,-16 11 3-15,-14 3 0 16,-18-11 0-16,-9-2 7 16,-11-25 4-16,-6-19-7 15,0-22-5-15,2-16-8 16,4-10 4-16,5-12-5 15,9-1-3-15,21 23-1 16,-17-61 2-16,24 27-6 16,13-5-2-16,14 2 7 15,11 6-2-15,10 14 2 16,7 10-1-16,3 12 0 15,2 12 1-15,0 9-3 16,-7 6 3-16,-12 0 2 16,-12-3-6-16,-14-4 3 15,-6-9-21 1,-16-16-24-16,0 0-27 15,0 0-16-15,0 0 88 16,-28-11-90-16,28 11-13 16</inkml:trace>
  <inkml:trace contextRef="#ctx0" brushRef="#br0" timeOffset="4231.4231">3971 8301 23 0,'-6'-16'24'15,"-2"5"3"1,1 0 1-16,7 11 2 16,0 0 0-16,-10-6-2 15,10 6 8-15,0 0-36 16,-30 25 37-16,16 19-1 15,1 22-15-15,1 24-9 16,0 13-7-16,5 2-5 16,5-8 6-16,3-14-7 15,5-24 4-15,3-20-6 16,4-19 0-16,4-15 6 15,8-20-6-15,11-15 8 16,8-18-4-16,1-13-2 16,1-3 1-16,-46 64 0 15,100-119 1-15,-70 74-1 16,5 11-2-16,6 15 6 15,11 17-3-15,8 23 3 16,-4 14 0-16,-4 25-7 16,-8 16 2-16,-10 7 7 15,-14 0 10-15,-16-5 10 16,-15-11 5-16,-16-9-1 15,-18-12-9 1,-10-11-14-16,-10-11-3 16,-9-9-8-16,22-8-9 15,0-12-18-15,1-9-32 16,0-4-18-16,3-8-16 15,7-4 5-15,15-9-20 16</inkml:trace>
  <inkml:trace contextRef="#ctx0" brushRef="#br0" timeOffset="4532.4532">3861 8338 80 0,'-14'-3'51'0,"14"3"-22"16,0 0-29-16,18 0 29 16,33 1 62-16,21-4-20 15,12-2-32-15,-7 0-22 16,6 0-2-16,2 1-11 15,-8 1-4 1,-13 3-2-16,-18 0-4 16,-13 2-32-16,-11-2-33 15,-8-2-23-15,-4-3-2 16,3-9-23-16</inkml:trace>
  <inkml:trace contextRef="#ctx0" brushRef="#br0" timeOffset="4903.4903">5004 8226 88 0,'0'0'38'15,"0"0"-12"-15,18 9 10 16,15 18 6-16,16 18 6 15,16 22-12 1,15 14-14-16,11 5-9 16,-91-86-13-16,170 220 14 15,-99-113-7-15,-10-7-6 16,-8-14 2-16,-13-16-4 15,-12-18-4-15,-10-18-4 16,-8-12-23-16,-10-22-24 16,0 0-18-16,-22-10 2 15,-9-22 14-15,-3-21-9 16</inkml:trace>
  <inkml:trace contextRef="#ctx0" brushRef="#br0" timeOffset="5201.5201">5623 8130 88 0,'0'0'45'0,"0"0"-5"16,-12 3-17-16,-7 21-8 15,19-24-15-15,-60 113 15 16,34-25 11-16,2 21-6 15,-3 21-2 1,-7 11-6-16,-4 1-6 16,-3-8-2-16,2-14-1 15,4-22-1-15,5-22-5 16,6-23 0-16,7-16 1 15,6-17 5-15,1-11-17 16,-4-16-29-16,-3-15-24 16,1-17-8-16,5-13-38 15</inkml:trace>
  <inkml:trace contextRef="#ctx0" brushRef="#br0" timeOffset="5582.5582">6062 8521 58 0,'-15'0'48'16,"15"0"-48"-16,8 0 33 15,-8 0 6-15,17 7-2 16,11 1 17-16,16-5 16 15,10-1-18-15,11-4-29 16,4-1-10-16,0-2-4 16,-6 0-11-16,-10 5 1 15,-14 0-3-15,-11 0-1 16,-9-3-41-16,-8-1-28 15,0-3-16-15,0-15-4 16,-11 22 94-16,22-94-120 16</inkml:trace>
  <inkml:trace contextRef="#ctx0" brushRef="#br0" timeOffset="5911.5911">7008 7850 72 0,'5'-13'48'15,"5"4"-19"1,0 9-15-16,-30 9-7 16,26 11 11-16,-15 22 7 15,25 19-1-15,-15 26-6 16,18 14-5-16,-15 16 1 15,13 10-7-15,-6-7-3 16,-4 14 0-16,2-7 5 16,1-15-2-16,-10-112-7 15,33 174 6-15,-27-114-2 16,-10-23-1-16,0-10-4 15,2-12 2-15,2-15 1 16,0 0-6-16,0 0-20 16,0 0-45-16,-18-15-32 15,-9-14-29-15</inkml:trace>
  <inkml:trace contextRef="#ctx0" brushRef="#br0" timeOffset="6424.6424">8673 8219 110 0,'0'0'36'0,"0"0"-10"15,25 17 7-15,19-1 12 16,17-3-1-16,16-4-1 15,-77-9-43 1,186 10 19-16,-94-10-4 16,-13-4-10-16,-18 1-2 15,-19 1-4-15,-16-1-2 16,-12 3-17-16,-14 0-46 15,0 0-33-15,-10 10 6 16,-11 2-4-16</inkml:trace>
  <inkml:trace contextRef="#ctx0" brushRef="#br0" timeOffset="6688.6688">8908 8680 107 0,'0'0'51'15,"0"0"-24"-15,0 0 2 16,0 0-29-16,122 22 89 16,-64-19-46-16,-3-3-26 15,-55 0-17 1,91-3 13-16,-55 0-10 15,-7-6-9 1,-8 2-2-16,-6 6-45 16,-15 1-39-16,8-19-10 15,0-3-16-15</inkml:trace>
  <inkml:trace contextRef="#ctx0" brushRef="#br0" timeOffset="7375.7375">10596 8206 88 0,'-4'-24'52'0,"12"-3"-24"15,12-2-9-15,14 2-14 16,8 4-3-16,10 6 1 15,6 8 1-15,0 16-2 16,-4 13 3-16,-10 17 9 16,-15 16 1-16,-15 15 3 15,-21 15-3-15,-21 10 4 16,-16-2 4-16,44-91-23 15,-118 161 24-15,57-107 6 16,61-54-30-16,-131 76 18 16,105-69 29-16,14-8-18 15,12 1-5-15,-2-17-8 16,16-17-9-16,19-10-6 15,19-5 0-15,20 3 3 16,13 10-6-16,8 16-1 16,1 18-1-16,-8 23 2 15,-16 14-1-15,-37 21 8 16,1 15 0-16,-31 12-4 15,6 2 1 1,-14-6 2-16,-7-9 2 16,-15-13-6-16,27-57 0 15,-81 72 7 1,36-56-13-16,2-10-25 15,4-13-29-15,4-12-31 16,35 19 91-16,-51-81-103 16,53 20-135-16</inkml:trace>
  <inkml:trace contextRef="#ctx0" brushRef="#br0" timeOffset="7681.7681">11460 8092 92 0,'0'0'35'16,"0"12"-3"-16,18 26 3 15,19 16-6-15,15 13-15 16,11 16 9-16,9 12-8 15,3 2 5 1,-75-97-20-16,147 227 4 16,-81-124 1-16,-66-103-5 15,102 173 0-15,-64-112 0 16,-10-19-17-16,-7-17-25 15,-8-9-18-15,-13-16-4 16,1-21 6-16,-5-14-5 16</inkml:trace>
  <inkml:trace contextRef="#ctx0" brushRef="#br0" timeOffset="7960.796">11894 8125 83 0,'-34'-9'57'0,"2"18"-14"15,5 24-10-15,5 32-8 16,5 31-4-16,1 23 1 16,6 20 1-16,2 3-14 15,-1-3 4-15,9-139-13 16,-8 237 4-1,-6-144-3-15,-2-17-2 16,-1-17 3-16,0-16 0 16,17-43-2-16,-32 42-33 15,11-42-27-15,2-18-14 16,7-23 0-16,14-18-22 15</inkml:trace>
  <inkml:trace contextRef="#ctx0" brushRef="#br0" timeOffset="8315.8315">12295 8584 93 0,'0'0'36'0,"10"3"7"16,15 7 13-1,19 2-21-15,12 3 2 16,12-6-14-16,3 1-14 16,-23-3-4-16,4-6-5 15,-1 1 0-15,0-5 1 16,-2-9-4-16,-8 0-22 15,-6-5-33-15,-8-8-17 16,-7-6-1-16,-6-10-25 16</inkml:trace>
  <inkml:trace contextRef="#ctx0" brushRef="#br0" timeOffset="8581.8581">12607 8228 70 0,'-20'12'47'15,"20"-12"-47"-15,-27 81 29 16,41-6-3-16,19 11-9 16,1 2-1-16,-26 22-3 15,15-3-4-15,-23-107-9 16,10 193 9-1,5-117-5-15,-13-13 0 16,10-16-1-16,-16-13-9 16,11-15-2-16,-7-19-32 15,0 0-20-15,-3-31 1 16,15-23-15-16</inkml:trace>
  <inkml:trace contextRef="#ctx0" brushRef="#br0" timeOffset="8967.8967">13184 8126 109 0,'4'-13'62'0,"8"-1"-25"16,12-4-16-16,12-6-9 15,9-2-7-15,3-1 0 16,-48 27-5-16,86-44 0 16,-50 29 21-16,-5 3 6 15,-3 5 5-15,-4 6-17 16,-1 2-3-1,-2 10-9-15,-21-11-3 16,49 69 9-16,-24-1 8 16,-5 22 2-16,-3 25 13 15,-7 17 7-15,-4 7 0 16,-6-139-39-16,-9 348 27 15,16-268-11-15,5-17-6 16,-4-19-11-16,-1-12-9 16,-4-13-45-16,-3-19-52 15,0 0 107 1,-16-14-396-16</inkml:trace>
  <inkml:trace contextRef="#ctx0" brushRef="#br0" timeOffset="12392.2391">5502 10411 50 0,'0'0'23'0,"0"0"-6"15,0 0-2-15,0 0 0 16,-6 32 2-16,-1 10 3 15,-1 9-6-15,-5 5-3 16,-2 1-3 0,-1-1-3-16,0-5 4 15,16-51-9-15,-42 66 4 16,35-51 15-16,7-15-6 15,0 0 1-15,14-25 1 16,0-17-13-16,5-19-1 16,9-9 2-16,9-6-3 15,11 5-4-15,-3 22 5 16,-23 18 0-16,11 13 1 15,-8 28-2-15,-25-10 0 16,79 110 2-16,-56-12 10 16,-15 22-5-16,-11 16-1 15,-12 6 5-15,-13-5-3 16,-13-6 15-16,17-20 6 15,-6-19-12-15,-2-24 5 16,1-28-7-16,2-21-7 16,1-16-3-16,4-20 3 15,3-17-11-15,8-21-2 16,10-15 8-16,11-6-2 15,11 3 1-15,18 5-8 16,12 12 3 0,-5 18 2-16,7 14 0 15,8 20-2-15,2 18 4 16,-3 20-1-16,-7 15 0 15,-5 10 9-15,-6 9-11 16,-8-2 2-16,-7-5 1 16,-5-14-1-16,-20-47 0 15,33 58 1-15,-33-58-46 16,0 0-28-16,0 0-28 15,-12-27-4-15,2-16-13 16</inkml:trace>
  <inkml:trace contextRef="#ctx0" brushRef="#br0" timeOffset="12704.2703">6244 10529 134 0,'0'0'31'16,"0"0"-7"0,23 17 3-16,12 22 17 15,14 17 0-15,-49-56-44 16,123 149 43-16,-49-64-2 15,5 4-20-15,0 1-11 16,-5-4-3-16,-3-6-9 16,-9-9 3-16,-11-10-3 15,-41-12 1-15,14-18-7 16,-29-11-43-16,15-15-38 15,-12-18-27-15,-13-21-42 16</inkml:trace>
  <inkml:trace contextRef="#ctx0" brushRef="#br0" timeOffset="13031.303">6715 10434 98 0,'-28'14'50'16,"4"10"-12"0,3 16-13-16,4 21-7 15,3 17 2-15,0 14 5 16,0 12 5-16,-2 7 5 15,-2 0-7-15,0-9-1 16,1-14-4-16,3-17-6 16,-1-13-7-16,15-58-10 15,-18 76 6-15,10-54-7 16,2-10-5-16,6-12-39 15,0 0-37-15,0 0-26 16,-11-22 6-16,9-12-4 16</inkml:trace>
  <inkml:trace contextRef="#ctx0" brushRef="#br0" timeOffset="13447.3446">7610 10739 90 0,'0'0'66'16,"0"0"-30"-16,0 0-15 15,28-8 10-15,20-3 19 16,19-2 5-16,23-6-9 16,16-4-18-16,14 1-18 15,-2 1-1-15,-12 9-7 16,-34 12-5-16,-30 4-1 15,-2-2-15-15,-25-1-33 16,-15-1 52-16,0 0-76 16,0 0-66-16,-18-13-6 15</inkml:trace>
  <inkml:trace contextRef="#ctx0" brushRef="#br0" timeOffset="13714.3713">7981 10831 154 0,'-41'23'67'15,"10"-2"-10"-15,14-10-25 16,17-11-12-16,0 0-12 16,6 12 3-16,21 0 22 15,24-7 11-15,19-6-3 16,-70 1-41-16,195-38 25 15,-94 11-8-15,0 3-13 16,-11 6-1-16,-18 6-4 16,-24 5-9-16,-20 7-22 15,-28 0-32-15,0 0-23 16,-29 15-18-16,-14-3 3 15,-10-8-13-15</inkml:trace>
  <inkml:trace contextRef="#ctx0" brushRef="#br0" timeOffset="14363.4362">9857 10277 55 0,'-5'-15'36'0,"10"-2"-4"16,-1 1-1-16,-3-7-9 15,-6-11-5-15,-7-3 1 16,-7-4 2-16,19 41-20 16,-101-83 17-16,36 51 12 15,-6 10-14-15,-4 13-4 16,0 21-4-16,6 15 0 15,7 12-7-15,15 14 0 16,13 9 1-16,16 8 0 16,19-4-3-16,22 12 4 15,19 0-1-15,23-7 7 16,24-9 3-16,27-7-2 15,4-10-1-15,-12 6-1 16,-9 2-8 0,-99-53 1-16,161 113-1 15,-124-52 11-15,-29 2 0 16,-28-6 9-16,20-57-19 15,-91 92 27-15,9-67 2 16,13-18-10-16,1-19-8 16,7-17 0-16,6-15 7 15,12-15-7-15,13-11 8 16,19-2-10-16,20-10-1 15,25-7 12-15,23-10 3 16,15 0-4-16,-20 14-6 16,4 15-15-16,-12 21 3 15,-13 19-4-15,-12 15-1 16,-19 15-20-16,0 0-68 15,-15 23-43-15,11 23-17 16,-33 15-74-16</inkml:trace>
  <inkml:trace contextRef="#ctx0" brushRef="#br0" timeOffset="15553.5552">6772 13582 106 0,'0'0'37'15,"0"0"-13"-15,23 2 6 16,9 22 17-16,22 21 12 15,9 32 3-15,-9 26-7 16,4 14-2-16,9 5 1 16,-2-2-21-16,-3-7-9 15,-2-11-7-15,-11-14-13 16,-7-19-1-16,-12-20-7 15,-12-16 2-15,-8-15 1 16,-10-18-30-16,0 0-57 16,-11-18-53-16,-16-26-8 15,-5-21-43-15</inkml:trace>
  <inkml:trace contextRef="#ctx0" brushRef="#br0" timeOffset="15863.5862">7367 13450 76 0,'-11'-8'60'0,"-3"11"-10"16,-3 12 2 0,3 23-18-16,0 24-1 15,-2 14-1-15,-3 38 10 16,-1 21-9-16,-10 8-4 15,-14 2-11-15,-5-6 0 16,24-12-7-16,-19-13 0 16,28-21-6-16,4-21-3 15,2-14 5-15,3-16-4 16,1-13-10-16,3-10 4 15,3-19-7-15,0 0-19 16,0 0-50-16,0 0-38 16,-5-22-2-16,5-21-33 15</inkml:trace>
  <inkml:trace contextRef="#ctx0" brushRef="#br0" timeOffset="16231.623">7851 13794 82 0,'0'0'43'0,"0"0"-4"15,0 0 2-15,27 3 31 16,17-11-3-16,15-7-6 15,-59 15-63-15,133-22 38 16,-55 16-16-16,-1 3-12 16,-8 1-1-16,-32 1-5 15,4-1-6-15,-19 4-1 16,-5-4-22-16,-17 2-44 15,0 0-24-15,0 0-9 16,0 0 15-16,0 0-24 16</inkml:trace>
  <inkml:trace contextRef="#ctx0" brushRef="#br0" timeOffset="16480.6479">8053 14139 149 0,'0'0'58'0,"0"0"-20"16,17-5-5-16,-17 5-33 16,123-20 80-16,-61 15-48 15,6 0-12-15,-26 6-9 16,3-2-5-16,-14 2-7 15,-5-4 5-15,-1 0-13 16,-4-2-24-16,-4-6-49 16,-3-19-31-16,-2-17-80 15</inkml:trace>
  <inkml:trace contextRef="#ctx0" brushRef="#br0" timeOffset="16895.6894">8975 13113 199 0,'0'0'46'0,"0"0"-18"16,11 20-17-16,2 26-1 15,1 24 2-15,-14-70-12 16,18 188 11 0,-22-88 3-16,-2-14 1 15,2-7-3-15,0-23-3 16,2-18-7-16,4-18 3 15,-2-20 1-15,10 5 1 16,2-5-6-16,11-2-2 16,14 1 8-16,13-4-7 15,18-7 8-15,11-10-4 16,10 1-1-16,-89 21-3 15,164-44 0-15,-77 24-4 16,-2 5 2-16,-34 8-1 16,0 5-7-16,-29 1-40 15,3-4-31-15,-25 5-13 16,13-26-71-16</inkml:trace>
  <inkml:trace contextRef="#ctx0" brushRef="#br0" timeOffset="17215.7214">9466 12847 162 0,'-20'19'72'0,"9"32"-9"16,11 42-3-16,14 39-8 16,8 36 2-16,7 3 30 15,-3 22 17-15,3 1-5 16,-5-14-17-16,-5-26-16 15,0-20-22-15,-7-26-19 16,-2-27-11-16,-4-25-19 16,-6-22 10-16,0-15-43 15,0-19-78-15,4-19-75 16,-5-32-48-16,-3-32-116 15</inkml:trace>
  <inkml:trace contextRef="#ctx0" brushRef="#br0" timeOffset="38816.8813">20310 8270 26 0,'0'0'0'0,"-17"9"20"16,17-9 6-16,0 0-9 15,0 0-6-15,0-19-3 16,21-20 6-16,16-18-2 15,18-15 1-15,18-5-3 16,11 0-1-16,3 13-7 16,-6 15-3-16,-16 18 4 15,-20 20-2 1,-17 21-1-16,-17 29 7 15,-19 28 2-15,-20 27-3 16,-18 16 2-16,-11 5-1 16,-7-2-1-16,-4-10-2 15,3-13 4-15,8-14 0 16,9-18-3-16,15-28-2 15,33-30-3-15,-20 14 7 16,20-14-7-16,2-34 6 16,17-10 1-16,20-8 2 15,18-3-9-15,17 5 5 16,9 11-5-16,3 18 2 15,-1 16-5-15,-10 21 2 16,-15 14 4-16,-17 24-3 16,-43-54 0-16,0 158 1 15,-24-63 23-15,-12-6-3 16,-10-11-6-16,-4-13-4 15,4-20-5-15,5-11-2 16,6-14-7 0,2-9-7-16,6-11-22 15,5-12-19-15,8-19-20 16,12-21-5-16,15-18-40 15</inkml:trace>
  <inkml:trace contextRef="#ctx0" brushRef="#br0" timeOffset="39142.9139">21133 7935 61 0,'0'0'48'0,"0"0"-14"16,0 0 0-16,0 0-1 15,32 12 5-15,9 20 2 16,9 20-8-16,7 21-10 16,7 19 0-16,2 16-7 15,2 12-2-15,-2-11-8 16,-5 2-1-16,-7-7-9 15,-12-21 4-15,-8-19-6 16,-9-18-16-16,-9-17-19 16,-16-29-13-16,0 0 55 15,7-21-71 1,-13-28-23-16,-5-22-9 15</inkml:trace>
  <inkml:trace contextRef="#ctx0" brushRef="#br0" timeOffset="39400.9397">21677 7901 44 0,'-16'-2'64'0,"-1"14"-22"16,0 24-13-16,1 23-7 15,3 21 7-15,2 14 3 16,0 17-8-16,0 5-3 15,-4-4-4-15,-3 8-10 16,-3-15-3-16,1-15 6 16,2-20-8-16,4-21-1 15,2-21-2-15,5-11-3 16,7-17-15-16,0 0-23 15,0 0-25-15,0 0 67 16,43-96-76-16,-25 45-63 16</inkml:trace>
  <inkml:trace contextRef="#ctx0" brushRef="#br0" timeOffset="39696.9693">22136 8353 52 0,'0'0'38'16,"0"0"-3"-16,27 7 6 15,-27-7-41 1,83 5 32-16,-31-2-19 16,-52-3-13-16,95 14 16 15,-56-11-23-15,-6-8-17 16,1-8-13-16,-6-13-12 15,-24-11-2-15,19-17-8 16</inkml:trace>
  <inkml:trace contextRef="#ctx0" brushRef="#br0" timeOffset="40309.0305">22878 7783 59 0,'-4'35'19'0,"7"13"-4"16,4 7-3-16,-1 0 0 15,-6-6 0-15,1-9 1 16,-2-9-2-16,-2-13 2 15,3-18 0-15,0 0-6 16,0 0 4-16,0 0 1 16,5-33-4-16,5-10 5 15,7-4-1-15,6-2 1 16,4 1-5-16,7 9-2 15,2 9 1-15,7 15-2 16,2 13-6-16,4 26 3 16,0 32-1-1,-1 30 2-15,-8 32-4 16,-10 20 4-16,-11 11-4 15,-12 1 2-15,-11-11-1 16,-11-20 6-16,-9-30 6 16,-7-26 1-16,-3-29-1 15,-2-24-8-15,36-10-4 16,-62-47 4-16,37-16-5 15,9-25 1-15,16-14 2 16,19 1-3-16,18 8 4 16,13 15-5-16,14 20 0 15,5 24 5-15,4 22 1 16,1 19-4-16,-12 20 2 15,-11 19-3-15,-51-46 1 16,49 130-2-16,-33-69 1 16,-4-11-1-16,-5-13-11 15,-1-15-27-15,-6-22-31 16,3-22-18-16,-2-24-39 15</inkml:trace>
  <inkml:trace contextRef="#ctx0" brushRef="#br0" timeOffset="40737.0733">24766 8179 117 0,'0'0'70'15,"12"3"-1"-15,22 4-12 16,16 3-26-16,11-1-13 16,10-3-6-1,-4-2-8-15,-3-4-2 16,-9-4 0-16,-9 1-5 15,-10-4-3-15,-9 4-17 16,-13-2-19-16,-14 5-32 16,0 0-20-16,0 0-46 15</inkml:trace>
  <inkml:trace contextRef="#ctx0" brushRef="#br0" timeOffset="40961.0957">24861 8573 71 0,'0'0'42'0,"15"12"4"16,21-13-4-16,16-3-7 15,6-1-15-15,3-5-11 16,-4 0-5-16,-10 3-16 15,-13 5-25-15,-7 1-17 16,-9 1-14-16,-18 0-30 16</inkml:trace>
  <inkml:trace contextRef="#ctx0" brushRef="#br0" timeOffset="41742.1738">26801 7942 55 0,'-25'35'37'0,"19"14"-6"16,3 11-5-16,-4-1-5 15,-3-13 0-15,3-14-4 16,5-12-1-16,2-20-16 15,-19 2 17-15,28-17 5 16,15-23-3-16,-19-12 2 16,22-11-10-16,0 0 3 15,10 8-5-15,2 16 3 16,-1 17-2-16,-1 25-2 16,0 30-4-16,-4 33-2 15,-4 25-3-15,-12 24 1 16,-16 13 2-16,-14-6-1 15,-15 0 0-15,-10-11 2 16,-10-22 0-16,-10-25-4 16,24-27 5-16,-19-22-3 15,23-25-4-15,5-24 1 16,5-19 2-1,6-20 0-15,12-2-1 16,15 0 4-16,12 7-5 16,-6 12 5-16,18 20 8 15,23 22-5-15,18 19-3 16,-78-7-3-16,178 52-2 15,-104-13 1-15,-13 5 1 16,-14-1-3-16,-16-9-31 16,-10-14-34-16,-8-15-21 15,-8-29-3-15,-3-21-23 16</inkml:trace>
  <inkml:trace contextRef="#ctx0" brushRef="#br0" timeOffset="42008.2004">27436 7965 134 0,'0'0'58'0,"0"0"1"16,28 33-6-16,13 11 3 16,13 12-16-16,11 6-17 15,8 11 3-15,2 7-1 16,0 1-12-1,-7 4-5-15,-3-9-8 16,-10-7 2-16,-13-11-5 16,-11-19-27-16,-7-14-18 15,-2-15-18-15,0-13-25 16,-3-16-2-16,-26-21 13 15,7 40 80-15,37-119-86 16</inkml:trace>
  <inkml:trace contextRef="#ctx0" brushRef="#br0" timeOffset="42242.2238">28040 8016 110 0,'-38'-10'62'0,"1"19"-17"16,2 16-17-16,-2 22-3 15,2 19 3-15,0 16-1 16,4 11 4-16,0 8-8 15,3-4 8-15,1 5-17 16,3-8-6-16,24-94-8 16,-50 144 8-16,31-101-7 15,3-16-19-15,3-12-30 16,13-15-29-1,-7-20-18-15,13-19 2 16,15-21-17-16</inkml:trace>
  <inkml:trace contextRef="#ctx0" brushRef="#br0" timeOffset="42521.2517">28337 8323 105 0,'18'-2'75'15,"16"2"0"-15,15-2-14 16,9 2-21-16,3-1-13 16,-3-3-16-16,-3 3 8 15,-6-3-5-15,-11-1 2 16,-8 2 0-16,-6-1-15 15,-7 1 2-15,-8 1-4 16,-9 2-32-16,0 0-24 16,0 0-23-16,9-23-16 15,1-8 9-15,4-8-22 16</inkml:trace>
  <inkml:trace contextRef="#ctx0" brushRef="#br0" timeOffset="43025.3021">29154 7845 44 0,'-10'-5'55'16,"0"5"5"-16,10 0-60 16,-23 15 49-16,9 7-8 15,-1 12-4-15,-2 7-13 16,-2 5 7-16,19-46-31 15,-22 91 24-15,19-49 7 16,6-3-8-16,2-6-7 16,7-11-10-16,6-11 11 15,5-6 5-15,8-6 1 16,1-8-3-16,2-4-10 15,3-4-1-15,5-9-7 16,5-4 3-16,8-2-8 16,4 0 6-16,4 3-2 15,-2 8 6-15,-17 11-10 16,-3 9 0-1,2 9 5-15,-6 6 2 16,-4 11 5-16,-5 12-7 16,-7 4 8-16,-10 1 2 15,-9 2 5-15,-11 5 3 16,-9-1-2-16,-12 1 2 15,-9-2-4-15,15-4-6 16,-24-9 2-16,22-9-10 16,2-12-6-16,-2-6-22 15,-7-8-43-15,-1-8-26 16,2-10-28-16,5-4-14 15,7-11 18-15,17-7-13 16</inkml:trace>
  <inkml:trace contextRef="#ctx0" brushRef="#br0" timeOffset="43325.3321">29334 7891 39 0,'-22'-10'34'15,"5"3"9"-15,7 4 8 16,10 3 3-16,0 0 3 16,0 0 14-16,0 0-71 15,32-9 100-15,15 4 55 16,12 0-58-16,9-2-24 15,-26 2-40-15,5-2-7 16,-15 4-13-16,-9 1-3 16,-13 1-11-16,-10 1-8 15,0 0-52-15,0 0-62 16,0 0-60-16,0 0-20 15,0 0-73-15</inkml:trace>
  <inkml:trace contextRef="#ctx0" brushRef="#br0" timeOffset="44977.4973">21610 10671 91 0,'0'0'61'15,"-3"-15"-12"-15,3 15-12 16,0 0-11-16,0 0 0 16,21 27 5-16,12 22 13 15,10 24-3-15,14 24 2 16,12 16-6-16,9 11-6 15,2 1-12-15,-4-5-4 16,-5-10 0-16,-12-18-7 16,-11-19-3-16,-13-24-7 15,-12-21 4-15,-11-11-16 16,-12-17-42-16,0 0-51 15,-4-23-31-15,-11-25 20 16,-8-13-28-16</inkml:trace>
  <inkml:trace contextRef="#ctx0" brushRef="#br0" timeOffset="45324.532">22154 10610 84 0,'-15'-3'43'16,"1"20"-2"-16,0 25-5 16,0 24-5-16,-2 21 5 15,-1 13 0-15,-5 10-4 16,-4 5 1-16,-2 3-3 15,-3-1-2-15,-2-7-11 16,0-10-3-16,2-12 1 16,5-18-3-16,8-11-10 15,5-12 0-15,13-47-2 16,-11 61 0-16,8-35-3 15,0-4-10-15,3-9-29 16,0-13-32-16,0 0-40 16,10-22-5-16,6-25-8 15</inkml:trace>
  <inkml:trace contextRef="#ctx0" brushRef="#br0" timeOffset="45777.5773">23536 10815 123 0,'0'0'70'0,"0"0"-20"15,0 0-3-15,21 0 10 16,-21 0-57-1,75 0 69-15,-7 2 11 16,13-4-34-16,1 1-19 16,-14 2-13-16,-4 4-4 15,-12-3-7-15,-11-2 0 16,-13 2-4-16,-13-2-9 15,-3 0-11-15,-12 0-41 16,0 0-37-16,0 0 99 16,31-17-123-16,-31 17-160 15</inkml:trace>
  <inkml:trace contextRef="#ctx0" brushRef="#br0" timeOffset="46089.6085">23619 11181 104 0,'0'0'60'0,"0"0"-12"16,0 0-4-1,24 9 9-15,10-4 22 16,11-4 0-16,12-4-5 16,3-4-18-16,0-3-18 15,-15 5-17-15,-45 5-17 16,99-7 12-16,-73 5-9 15,-13 2-22-15,-13 0-45 16,0 0-43-16,0 0-41 16,0 0-1-16,-18 14-11 15</inkml:trace>
  <inkml:trace contextRef="#ctx0" brushRef="#br0" timeOffset="48120.8116">25397 11034 30 0,'0'0'25'0,"0"0"3"15,0 0-4-15,0 0 11 16,20 0 12-16,11-5 5 15,13-4 2-15,12-1-11 16,8-5-14-16,5 1-12 16,0 4-8-16,-1 2-8 15,-10 1 0-15,-10 3-1 16,-15 3 0-16,-13 1 1 15,-7 0 1-15,-13 0-21 16,0 0-37-16,0 0-29 16,0 0-10-16,0 0-48 15</inkml:trace>
  <inkml:trace contextRef="#ctx0" brushRef="#br0" timeOffset="48839.8835">26419 10810 75 0,'0'0'47'15,"0"0"-8"-15,0 0-39 16,8-37 24-16,22 3 13 16,14-5-3-16,8 4-8 15,9-4 5-15,5 1-10 16,-24 13-8-16,6 8-6 15,-8 15-2-15,-5 11 0 16,-5 11-1-16,-9 7 0 16,-10 14-5-16,-11-41 1 15,10 120 4 1,-45-49 13-16,4-3-2 15,-10-5-4-15,-9-7-1 16,-2-11 5-16,0-11-6 16,8-10 9-16,10-9 2 15,10-6 2-15,9-8 2 16,15-1-13-16,0 0 8 15,0 0-11-15,0 0-3 16,0 0 2-16,12-17-6 16,18-8 1-16,14-4-1 15,12 2 1-15,4 0-4 16,2 8 4-16,11 13-7 15,7 11 7-15,4 10 0 16,-4 12-1-16,-8 8-6 16,-14 6 7-16,-17 0-1 15,-16-1-1-15,-18 3 17 16,-17 2 28-16,-16-2 19 15,-17-4 2-15,-10-5-11 16,-5-9-9-16,-6-6-15 16,-2-11-6-16,-2-5-16 15,26-4-1 1,-14-3-10-16,30-1 3 15,15-1-4-15,11 6-5 16,0 0-42-16,-11-4-58 16,11 4-84-16,0 0-42 15,0 0-126-15,0 0 360 16</inkml:trace>
  <inkml:trace contextRef="#ctx0" brushRef="#br0" timeOffset="62249.2243">19502 4780 49 0,'0'0'28'0,"0"0"-7"16,0 0 6-16,24-5-4 15,9 4-8-15,6 2-4 16,4-1 0-16,1 0 0 16,-17 0-3-16,8-3-4 15,0-2-2-15,5-2-1 16,-2-7-1-1,1-1 1-15,-6 0-8 16,-6 3-10-16,-7 7-3 16,-6 2-11-16,-14 3-7 15,0 0-3-15,0 0-17 16</inkml:trace>
  <inkml:trace contextRef="#ctx0" brushRef="#br0" timeOffset="62571.2565">20138 4572 51 0,'0'0'38'0,"-13"-5"-6"15,13 5-2-15,0 0 3 16,0 30-9-16,6 8-4 15,4 12 1-15,4 16-10 16,4 11-2-16,2 4-2 16,0 7-2-16,-2-7-1 15,-1-8-2-15,-4-10-7 16,-5-16 3-1,-2-4 6-15,-3-15-10 16,-3-6-12-16,-2-6-17 16,2-16-15-16,0 0-6 15,-4-21 3-15,4-16-13 16</inkml:trace>
  <inkml:trace contextRef="#ctx0" brushRef="#br0" timeOffset="62866.286">20457 4572 93 0,'-6'-17'41'16,"6"17"-9"-16,0 0-5 15,0 0 0-15,13 22 0 16,1 12 1-16,3 12-3 15,0 6-6-15,0 4 2 16,0 8 9-16,0 11-4 16,0 1-5-16,-5-5-8 15,-3-8-12-15,-2-6 5 16,-4-11-6-1,-2-9-10-15,1-11-18 16,-4-8-23-16,2-18-20 16,0 0-14-16,0 0 3 15,0 0-28-15</inkml:trace>
  <inkml:trace contextRef="#ctx0" brushRef="#br0" timeOffset="63720.3714">19039 4873 74 0,'0'0'37'15,"0"0"-1"-15,0 0-7 16,12-15-2-16,8 15 0 15,10 12 5-15,-30-12-32 16,79 78 32-16,-24-22 5 16,8 8-14-16,1-1-9 15,-1-2-12-15,-1 3 1 16,-5-1 0-16,-11-11 2 15,-7-16-6-15,-14-9 6 16,-8-10-3-16,-17-17-1 16,0 0-4-16,0 0 1 15,1-22 8-15,-9-27-5 16,-8-21-4-16,-6-14 7 15,-6-11-9-15,-6-3 5 16,-6-1-1-16,-4 6-3 16,-1 9 2-16,-1 9-4 15,3 9 13-15,2 8-11 16,5 9 8-1,5 9-3-15,5 6 1 16,5 7-3-16,6 6 7 16,5 4-5-16,10 17-1 15,0 0 13-15,0 0-3 16,0 0 0-16,0 0-4 15,0 0 1-15,7-15 6 16,14 5 2-16,13 2-2 16,14-1 0-16,17 1-2 15,18-6-8-15,21-3 8 16,-8 0-4-16,13 5-8 15,7 2 6-15,-12 5-2 16,-19 5-7-16,-23 0 0 16,-21 2 9-16,-16 0-1 15,-11 1-3-15,-14-3 1 16,0 0-7-16,0 0-14 15,0 0-18-15,0 0-35 16,-17 12-35-16,17-12 107 16,-17 5-292-16</inkml:trace>
  <inkml:trace contextRef="#ctx0" brushRef="#br0" timeOffset="69049.9043">24549 4906 15 0,'-7'-26'17'16,"1"4"-1"-16,1 4 1 15,2 4-2-15,3 14 7 16,0-14 5-16,0 14 9 15,0 0 3-15,4-13-2 16,-4 13 0-16,0 0-8 16,14 13-8-16,6 15-6 15,5 19-2-15,9 21-9 16,7 13 3-16,3 2-5 15,1-2 3-15,3-3-7 16,-4-10 4-16,-5-16-4 16,-5-14 2-16,-8-15-1 15,-8-11 1 1,-18-12 0-16,0 0 10 15,15-24-1-15,-7-18-6 16,-8-26 0-16,-10-13 0 16,-4-7 0-16,-6-5-2 15,-4 3-4-15,-4 7 1 16,-2 9 1-16,3 9 5 15,6 11-9-15,4 10 2 16,4 9 4-16,8 6-3 16,2 3 8-16,4 8-7 15,8 3 8-15,2 4 7 16,6 5 1-16,10 2 0 15,12 6-10-15,-39-2-5 16,115 5 14-16,-25-5-7 16,16-7-1-16,-7-3 2 15,8-10-6-15,6-9 0 16,-2-5-2-16,-13 4-7 15,-22 4-2-15,-23 8-1 16,-16 9-10-16,-17 4-12 16,-20 5-25-16,0 0-33 15,-14 5-9 1,-6-2 15-16,2 3 0 15</inkml:trace>
  <inkml:trace contextRef="#ctx0" brushRef="#br0" timeOffset="69452.9446">25360 4885 18 0,'-12'9'19'0,"12"-9"-2"16,0 0 4-16,0 0 0 15,0 0 8-15,0 0 9 16,18 3 5-16,-18-3 6 16,17-5 7-16,-4-3-11 15,8-6-8 1,4 4-19-16,4 1-13 15,0 1 2-15,-3 1-15 16,-5 2-5-16,-6 0-20 16,-15 5-26-16,13-5-3 15,-13 5-6-15,0 0-1 16,14-14 14-16,-1 4-1 15</inkml:trace>
  <inkml:trace contextRef="#ctx0" brushRef="#br0" timeOffset="69770.9764">25781 4689 52 0,'0'0'35'0,"0"0"-5"16,0 0-8-16,0 0-6 15,0 0-5-15,-1 17 2 16,5 13 5-16,6 13 2 16,2 11 0-16,4 10-2 15,1 7-9 1,0 4-1-16,0 1-1 15,-2-12-2-15,-3-4-4 16,-3-8 5-16,-2-8-9 16,-1-13 2-16,-3-13-11 15,-2-6-11-15,1 0-11 16,-2-12-17-16,0 0 0 15,7-26 1-15,3-23-16 16</inkml:trace>
  <inkml:trace contextRef="#ctx0" brushRef="#br0" timeOffset="70106.0099">26114 4636 56 0,'0'0'32'0,"0"0"-2"15,0 0-5-15,0 0-11 16,0 0 7-16,4 21-3 16,6 9 4-16,1 9-1 15,5 10-1 1,-1 9 2-16,1 1-1 15,-2 0 6-15,-1 4-6 16,1 0-5-16,1-4-1 16,-3-5-10-16,-2-5-6 15,-2-12 6-15,-1-3-8 16,-3-10-5-16,-4-24 8 15,3 17-23-15,-3-17-70 16,0 0 0-16,0 0 10 16,-8-36-4-16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45:38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3306 7820 105 0,'0'0'72'16,"0"0"-72"-16,-10-5 98 15,10 5-65 1,0 0-33-16,48 62 32 16,-18 1 17-1,-30-63-49-15,126 330 27 16,-126-330-27-1,176 444 17 1,-141-378-2 0,-35-66-15-16,48 74 8 15,-39-77 14 1,-9 3-22-16,-40-281 11 31,40 281-11-31,-80-430 0 16,42 283-7-1,38 147 7 1,-95-354-5-1,71 276 4-15,24 78 1 16,-39-117-5 0,39 117 5-16,-5-14-2 31,27 16 22-31,-22-2-20 15,160 22 62 1,-55-22 3-16,-105 0-65 16,515-37 81-1,-515 37-81-15,515-53 48 16,-515 53-48-16,755-59 29 15,-755 59-29 1,681-63 9 0,-585 48-16-1,-96 15 7-15,103-17-22 16,-80 16-55-16,-23 1 77 15,-7 20-677 1</inkml:trace>
  <inkml:trace contextRef="#ctx0" brushRef="#br0" timeOffset="840.084">4185 7879 146 0,'17'-10'98'0,"-17"10"-98"16,198-39 125-1,-198 39-125 1,156 17 52 0,-133 0-36-16,-23-17-16 15,3 100 36 1,-36-49-13-16,33-51-23 15,-155 155 16 1,82-102-7-16,73-53-9 16,-172 107 5-1,172-107-5-15,-24 16 69 16,24-16-69-16,-17 2 38 15,17-2-10-15,0 0-28 16,104-35 29 15,-104 35-29-31,313-12 3 31,-313 12-3-31,188 128-1 32,-188-128 1-32,-15 199 11 15,15-199-11 1,-96 171 26-1,50-165-13 1,46-6-13-16,-131-81-201 31,131 81 201-31,-10-108-170 16,19 69-201-1,-9 39 371-15</inkml:trace>
  <inkml:trace contextRef="#ctx0" brushRef="#br0" timeOffset="1424.1424">4899 8204 210 0,'0'0'0'0,"34"368"181"31,-15-304-140-31,-19-64-41 15,57 97 28 1,-20-99-3-16,-37 2-25 16,116-134 16-1,-116 134-16-15,109-350 3 31,-97 261-5-31,-12 89 2 16,4-137 3-16,-4 93 6 16,0 44-9-16,-8-44 7 15,8 44-7 1,-21 80 5-1,36-12 9 1,-15-68-14-16,74 315 38 31,-32-192-15-31,7 26-18 16,-49-149-5-16,96 413 4 15,-77-306 3 1,-19-107-7-16,-20 158 50 16,-17-104-19-16,37-54-31 15,-249 47-32 1,249-47 32-1,-205-140-231 1,178 92 90 0,27 48 141-16,16-186-294 15</inkml:trace>
  <inkml:trace contextRef="#ctx0" brushRef="#br0" timeOffset="1785.1785">5667 8475 382 0,'23'-12'109'0,"-23"12"-109"16,108-29 95-16,-44 13 23 15,-64 16-118-15,271-60 126 31,-271 60-126-31,121-18 42 16,-121 18-42 0,34-2-9-16,-34 2 9 15,0 0-370 1,0 0 200-16,0 0 170 15,-18-63-323 1,18 63 323-16</inkml:trace>
  <inkml:trace contextRef="#ctx0" brushRef="#br0" timeOffset="2066.2066">6405 7793 344 0,'0'0'116'16,"0"0"-13"-16,0 0-103 15,38 96 199-15,-11-20-115 16,3 11-15-16,-2 13-17 16,-1-2-20-16,-3-3-7 15,-24-95-25-15,39 215 0 16,-32-175 0-1,0-12 0-15,-4-13 0 16,0-3-49-16,-3-12-59 16,0 0-60-16,-9-12-49 15,-3-10 4-15,-1-7-56 16</inkml:trace>
  <inkml:trace contextRef="#ctx0" brushRef="#br0" timeOffset="4336.4336">7789 7852 137 0,'0'0'72'16,"-10"-2"0"-16,10 2-10 15,0 0-19-15,0 0-43 16,0 0 44-16,24 7 26 15,13 2-19 1,15 4-13-16,17-1-13 16,15 5-11-16,13 3-10 15,-97-20-4-15,185 44 2 16,-112-22-1-16,-18-3 5 15,-14-4-10-15,-41-15 4 16,62 15 16 0,-62-15-16-16,-17 7 24 15,-36 17-12-15,3-4-12 16,50-20 0-16,-125 34 9 15,68-20-7-15,57-14-2 16,-98 22-3-16,64-14 0 16,13-3-34-16,6 0-30 15,15-5 67-15,-15 4-111 16,25-3-368-1</inkml:trace>
  <inkml:trace contextRef="#ctx0" brushRef="#br0" timeOffset="4749.4749">7969 8516 173 0,'0'0'68'0,"0"0"-68"15,0 0 104-15,0 0-104 16,56-19 144-16,-56 19-144 16,106-22 77-16,-106 22-77 15,176-29 115-15,-105 21-91 16,-11 1-16-16,-5 7 1 15,-16 5-11-15,-15-1 3 16,-7-3-1-16,-17-1 2 16,0 0-11-16,12 0-23 15,-12 0-33-15,0 0-27 16,0 0-32-1,0 0-19-15,-4-17 17 16,7-10-6-16</inkml:trace>
  <inkml:trace contextRef="#ctx0" brushRef="#br0" timeOffset="5304.5304">9526 7747 87 0,'-14'-12'37'0,"3"7"5"15,-2 5-2-15,-4 9-17 16,-2 7 10-16,-5 15 16 16,-3 11-7-16,1 9 4 15,26-51-46-15,-49 115 55 16,35-49 4-1,14-66-59-15,4 207 45 16,20-148-6 0,11-5-21-16,9-6-2 15,10-16 1-15,11-13-2 16,2-16-2-16,-67-3-13 15,147-39 32-15,-147 39-32 16,93-95 24-16,-93 95-24 16,106-127 1-16,-106 127-1 15,42-134 48-15,-42 134-48 16,16-130 30-16,-16 130-30 15,-39-124 40-15,39 124-40 16,-116-93 49-16,116 93-49 16,-93-51-8-16,93 51 8 15,-116-15-51-15,116 15 51 16,-100 14-418-16,100-14 418 15,-69 30-193-15,59-9-37 16,10-21 230-16</inkml:trace>
  <inkml:trace contextRef="#ctx0" brushRef="#br0" timeOffset="8784.8784">4191 10218 45 0,'0'0'47'0,"-11"-2"5"16,11 2 1-16,0 0-2 15,-2-12-1-15,8 0-8 16,5 2-1-16,8-4-8 15,-2-2-13-15,12-8-4 16,18 0-2-16,9-1-9 16,9 3 2-16,1 5-6 15,-9 10-3-15,-57 7 2 16,80 7 0-16,-64 6 12 15,-15 19-1-15,-15 19 3 16,-17 17 4-16,-10-2-13 16,-8 10 5-16,-6 4 2 15,-3-12-12-15,1-11 11 16,22-15-4-1,-10-8-4-15,28-15 6 16,-8-5-1-16,25-14-3 16,-17 3 4-16,17-3 11 15,0 0-3-15,0 0-11 16,0 0-1-16,12-15-7 15,-5 1-7-15,8-4-2 16,13-5-4-16,11-5 2 16,11-1 2-16,5 4-10 15,-2 8 15-15,-3 15-4 16,-5 14 3-16,-4 11 2 15,0 18 1-15,-7 5 7 16,-9 6-2-16,-25-52-1 16,23 104 8-16,-33-59 25 15,-16-4 6-15,-10-9 0 16,-8-8-10-16,-4-7-6 15,-1-9-11-15,5-4-3 16,3-6 1-16,4-3-5 16,9-4-33-16,5-1-44 15,8-3-57-15,12-4-45 16,11-9 9-1,18-11-21-15</inkml:trace>
  <inkml:trace contextRef="#ctx0" brushRef="#br0" timeOffset="9616.9616">5005 10321 33 0,'-5'-20'31'15,"0"4"2"-15,5 16 4 16,0-13-7-16,3-1 2 16,-3 14-4-16,0 0-1 15,0 0 8-15,13 5-4 16,1 16 1-16,4 12 3 15,3 27-16-15,5 19-3 16,2 6-7-16,0-4-7 16,-2-5 0-16,1-13-1 15,-1-14 0-15,-26-49-1 16,41 56 2-16,-24-47 1 15,3-11 3-15,4-13-2 16,7-19-3-16,6-17-1 16,1-12-2-16,-4-8-1 15,-6-3 2-15,-6-4-2 16,-6 2-1-16,-6 3-1 15,-5 8 2-15,-5 13 5 16,3 13 3-16,-3 39-5 16,-19-42 5-16,19 42 4 15,0 0-5-15,0 0 1 16,0 0-3-1,0 0-7-15,8 22 4 16,8 15 3-16,3 17-1 16,7 17 2-16,-18 11-3 15,18 7-5-15,3 15 4 16,6 4 5-16,1-1-3 15,-7-4-3-15,-12-3 4 16,-17-7 3-16,-14-8 10 16,-21-9 9-16,-16-10-3 15,14-14-8-15,-5-13-6 16,-7-12-1-16,-2-13-4 15,0-14-4-15,3-17-24 16,7-5-31-16,7-12-37 16,10-10-32-16,14-7 3 15,16-5-2-15</inkml:trace>
  <inkml:trace contextRef="#ctx0" brushRef="#br0" timeOffset="10181.018">6121 10409 35 0,'-12'-10'53'0,"12"10"-1"15,0 0-2-15,0 0-6 16,0 0-7-1,11-10 6-15,10 1 13 16,12 4 6-16,9-3-15 16,9 3-11-16,7-1-10 15,2-2-9-15,1 5-11 16,-3-4-5-16,-6-2 1 15,-12 4-19-15,-40 5 17 16,25-3-32-16,-12 1-81 16,-3 2 2-16,-10 0 3 15,0 0 15-15,-9-17 0 16</inkml:trace>
  <inkml:trace contextRef="#ctx0" brushRef="#br0" timeOffset="10582.0581">6766 9908 128 0,'0'0'42'0,"0"0"-14"16,0 0 1-16,16 22 5 15,-2 15 12-15,3 15-10 16,0 20 0-16,1 9-11 15,0 0-7-15,4 14-6 16,-4 1 0-16,-18-96-12 16,28 161 27-16,-12-101-2 15,-8-13 0-15,-4-11 4 16,5-14 1-16,-3-11-14 15,-6-11 2-15,0 0-8 16,0 0-5-16,0 0-4 16,0 0-17-16,0 0-28 15,0 0-47-15,0 0-49 16,-5-22-16-16,5-11-29 15</inkml:trace>
  <inkml:trace contextRef="#ctx0" brushRef="#br0" timeOffset="12625.2624">7775 9947 89 0,'0'0'44'0,"-5"-14"1"16,5 14-14-16,0 0-6 15,21-3 18-15,11 6 3 16,15 4-4-16,15 0-1 16,17-1-12-16,8 3-16 15,7-1-4-15,1 3-4 16,-17 0-5-16,-7-4 6 15,-8-5-3-15,-15 3-5 16,-17-5 4-16,-11 0 3 16,-20 0 1-16,0 0 4 15,0 0-1 1,-25 19-3-16,-21 3-8 15,18 5 4-15,-14 5-7 16,-12 0 7-16,-4 0 4 16,-1 4-13-16,3-6 4 15,8-8-10-15,10-1-27 16,9-6-16-16,11-7-27 15,18-8-12-15,0 0 5 16,0 0-33-16</inkml:trace>
  <inkml:trace contextRef="#ctx0" brushRef="#br0" timeOffset="12985.2984">8086 10588 88 0,'-13'-3'59'0,"3"0"9"15,10 3-6-15,0 0-10 16,0 0 4-16,16-5 13 16,17 1 8-16,20-3 6 15,23-1-23-15,4-7-31 16,-13 5-10-16,-2-2-8 15,-9 0-10-15,-7 2-14 16,-13 3-8-16,-10 4-23 16,-10-1-36-16,-16 4-40 15,0 0-31-15,0 0 8 16,-18-10-19-16</inkml:trace>
  <inkml:trace contextRef="#ctx0" brushRef="#br0" timeOffset="13441.344">9473 9772 114 0,'-24'-5'58'0,"4"5"-5"15,0 10-15-15,1 17-11 16,-1 14 2-16,3 13 12 15,0 17 6-15,17-71-47 16,-24 168 35-16,25-85 17 16,-1-83-52-16,27 146 33 15,8-91-1-15,19-12-6 16,14-14 0-16,14-21 1 15,4-23-7-15,-10-17 0 16,-32-17 0-16,-1-9 10 16,-30-10 3-16,4-8 12 15,-34-4-8-15,4 3-5 16,13 77-32-16,-146-171 27 15,105 138-28 1,1 13-61-16,-6 15-83 16,-8 12-74-16,-4 8-7 15,6 7-23 1</inkml:trace>
  <inkml:trace contextRef="#ctx0" brushRef="#br0" timeOffset="20753.0751">4112 12040 27 0,'-11'-2'15'16,"11"2"2"-16,0 0-3 15,0 0 0-15,0 0-4 16,0 0-10-16,-17-9 12 16,17 9-3-1,21-23-3-15,11-8 2 16,5-4-5-16,-14-1-1 15,11 2 1-15,6 5-3 16,8 9-3-16,-1 5 5 16,-6 12 2-16,-9 8 6 15,-5 13 9-15,-11 9 8 16,-11 16 12-16,-12 11 1 15,-12 17-1-15,-14 5-7 16,-11 0-4-16,44-76-28 16,-97 126 14-16,74-82-6 15,-15-10 0-15,26-11-9 16,9-7 6-16,3-16 7 15,0 0-3-15,0 0 2 16,0 0-2-16,0 0-9 16,-13 8-1-16,13-8-6 15,-3-12 4-15,22-3 1 16,-2 1 0-16,8 2 2 16,7 4-10-16,5 11 7 15,3 9 6-15,-1 14-4 16,1 9 1-1,-40-35 0-15,80 112 7 16,-59-43-5-16,-14-1-1 16,-7-5 0-16,0-63-1 15,-7 90 7-15,-13-62 35 16,-9-9-27-16,-2-11 0 15,-6-13-5-15,-1-7-16 16,1-6 4-16,3-4-18 16,5 0-31-16,1-2-37 15,23-3-21-15,1-3 2 16,8-4-36-16</inkml:trace>
  <inkml:trace contextRef="#ctx0" brushRef="#br0" timeOffset="21529.1527">4922 12158 55 0,'0'0'43'16,"0"0"-7"-16,0 0-36 16,-1 12 29-16,-1 18 8 15,2 18-5-15,2 16-8 16,5 9-13-16,2 7 1 15,4-2-11-15,1-6 2 16,3-6-4-16,3-10 1 16,-20-56 0-16,42 83 0 15,-19-59-3-15,-1-11 4 16,-22-13-1-16,77-33 3 15,-46-8-3 1,-31 41 0-16,59-129 1 16,-35 46-3-16,-3-10 1 15,-4-3 2-15,-17 96-1 16,7-190 3-16,-4 109-1 15,1 18 5-15,0 19-6 16,-2 14 7-16,1 13-2 16,-3 17-6-16,-12-12 4 15,12 12 3-15,0 0-7 16,13 18 9-1,-13-18-9-15,52 173 24 16,-52-173-24-16,113 322 18 31,-113-322-18-31,89 364 8 16,-65-256 5-1,-24-108-13-15,-93 310 81 32,46-269 2-32,47-41-83 15,-118 54 47-15,57-42-25 16,6-7-13-16,55-5-9 15,-92-5 4-15,60 0-11 16,32 5 7-16,-40-9-50 16,29 6-26-16,11 3 76 15,-6-32-288 16,18 15 71-31,-12 17 217 16</inkml:trace>
  <inkml:trace contextRef="#ctx0" brushRef="#br0" timeOffset="22521.2519">6041 11930 50 0,'0'0'40'0,"3"-12"-1"16,-3 12-9-1,0 0-8-15,0 0-3 16,11-2 1-16,6 4 10 15,-17-2-30-15,68 13 39 16,-16-4 10-16,14-6-6 16,16-10-12-16,14-3-14 15,13 2-11-15,6-1-2 16,-115 9-4-16,201-13 4 15,-201 13-4-15,161-2 3 16,-161 2-2 0,22-2 12-16,-22 2 1 15,0 0 0-15,-25 22-7 16,25-22-7-16,-45 61 18 15,7-30-16-15,-13-2-4 16,-10 4-2-16,61-33 4 16,-134 75 3-16,72-43-1 15,7-7 4-15,55-25-6 16,-80 43 3-16,80-43-3 15,-43 25-25-15,43-25-103 16,0 0 1-16,0 0 127 16,20-10-243-1</inkml:trace>
  <inkml:trace contextRef="#ctx0" brushRef="#br0" timeOffset="22945.2943">6457 12627 63 0,'0'0'45'16,"-10"-2"-1"-16,10 2-5 15,0 0-6-15,0 0-1 16,13-13-6-16,10-4 15 15,12-5 15-15,13-2-19 16,10 1-12-16,-58 23-25 16,128-41 10-1,-52 27-6-15,1 11-2 16,-32 3-4-16,4-2 5 15,-15 6-4-15,-13-1 2 16,-21-3 1-16,14 0-7 16,-2 0 4-16,-12 0-28 15,0 0-45-15,0 0-30 16,0 0-7-16,-3-19-25 15</inkml:trace>
  <inkml:trace contextRef="#ctx0" brushRef="#br0" timeOffset="23445.3443">7784 11394 90 0,'0'0'65'16,"0"0"-19"-16,0 0-46 15,11 0 44 1,9 17 17-16,-20-17-61 15,60 83 96-15,-23-17-64 16,-37-66-32-16,64 176 23 16,-33-77-4-16,-7-11-13 15,-24-88-6-15,28 174 49 16,-22-104-7-16,-6-70-42 15,-5 88 33-15,5-88-33 16,2 37 39-16,-2-37-32 16,0 0-8-16,0 0 1 15,0 0-10-15,0 0-26 16,0 0-59-16,0 0-50 15,8-17-10-15,-1-12-55 16</inkml:trace>
  <inkml:trace contextRef="#ctx0" brushRef="#br0" timeOffset="24845.4843">4892 13777 124 0,'0'0'0'0,"0"0"49"15,0 0-49-15,57 178 144 32,-57-178-144-17,36 176 35-15,-16-90-30 16,4-6-2-16,-24-80-3 15,52 122 6-15,-25-82-8 16,-3-11 0-16,-24-29 2 16,64 22 0-1,-35-37-2-15,-29 15 2 16,67-110 0-1,-45 47 0-15,-22 63 0 16,16-232 0 0,-16 232 0-16,8-279-2 31,-1 240-1-31,-7 39 3 15,9-39 6-15,-9 39-6 16,12-3 2-16,-12 3-2 16,16 28-5-1,12 15 10-15,-28-43-5 16,57 133 7-16,-14-46 10 15,1 9 6-15,-44-96-23 16,66 219 15 0,-71-104 22-16,8-5-13 15,-8-3 7-15,5-107-31 16,-100 242 84-1,56-198-45-15,44-44-39 16,-114 37 21-16,56-45-19 16,5-14-6-16,2-9-1 15,3-6-28-15,4 0-36 16,9 1-32-16,35 36 101 15,-41-59-129-15,37 27-193 16</inkml:trace>
  <inkml:trace contextRef="#ctx0" brushRef="#br0" timeOffset="25905.5903">6126 13697 26 0,'0'0'20'0,"0"0"-1"16,0 0-2-16,0 0 3 15,0 0 4-15,0 0 8 16,0 0 11-16,0 0-43 16,10 0 48-16,-10 0-48 15,0 0 145-15,0 0-145 16,11 0 53-16,-1 2-1 15,5 1-9-15,12 4-16 16,10 0-7 0,9 0-4-16,9 1-2 15,6 1-11-15,11 1 6 16,4 3-6-16,3 1-6 15,-3-2 7-15,-76-12-4 16,112 15-1-16,-80-12 2 16,-12-3-3-16,-9 0 12 15,-11 0 11-15,0 0-4 16,0 0-17-16,-21 4 22 15,10 1-4-15,-12 3-1 16,-13 4-15-16,-15 10 2 16,-10 9-7-16,61-31 3 15,-132 59 5-15,71-30-7 16,7-4 2-16,10-3 4 15,44-22-4-15,-55 31-3 16,40-21-7-16,15-10-13 16,-11 7-48-16,11-7-41 15,0 0-32-15,0 0-6 16,0 0-85-16</inkml:trace>
  <inkml:trace contextRef="#ctx0" brushRef="#br0" timeOffset="26393.6391">6336 14322 34 0,'0'0'41'0,"0"0"1"16,0 0-2-16,0 0-19 15,0 0 0-15,14-5 11 16,4 0 13 0,-18 5-45-16,58-10 54 15,-15 7 25-15,13-3-22 16,-56 6-57-16,134-18 74 15,-55 6-53-15,-6 0-15 16,-6 0 3-16,-16 4-12 16,-51 8 3-16,57-7-1 15,-57 7 1-15,-2-2-6 16,2 2-95-16,-10 2-37 15,-9 6-5-15,-3 3-41 16</inkml:trace>
  <inkml:trace contextRef="#ctx0" brushRef="#br0" timeOffset="27969.7967">8046 13159 25 0,'9'-12'35'16,"-9"12"4"-16,0 0-1 15,0 0-4-15,0 0-34 16,0 0 27-16,0 0 12 15,0 0-39-15,0 0 29 32,7 22 16-32,-7-22-45 15,34 171 47 1,-20-96-39-16,-14-75-8 15,35 260 15 1,-35-260-15 0,3 65 5-16,2-50-5 15,2-3 5-15,-7-12-5 16,0 0-14-1,0 0-32-15,0 0-32 16,0 0 78-16,-14-46-253 16</inkml:trace>
  <inkml:trace contextRef="#ctx0" brushRef="#br0" timeOffset="28410.8408">8608 13100 55 0,'-20'1'34'0,"-1"6"-4"16,7 13-11-16,2 13-4 16,12-33-15-16,-25 105 38 15,8-33-21-15,10 16 8 16,-21 16-4-16,19-8 2 15,-2 19 1-15,-6 2-2 16,-3-2-7-16,-4-5 4 16,-1-6-3-16,2-11 1 15,23-93-17-15,-53 149 16 16,33-92-8-16,12-13 0 15,1-11-9-15,7-33 1 16,-15 35-8-16,14-23 11 16,1-12-35-16,0 0-28 15,0 0 60-15,1-27-175 16,-1 27 175-16</inkml:trace>
  <inkml:trace contextRef="#ctx0" brushRef="#br0" timeOffset="29280.9278">8752 13687 31 0,'-13'-1'44'0,"13"1"-44"16,10-7 100-1,-10 7-100 1,35-22 18-16,-1-5 7 16,10 3-5-16,2 2-6 15,-46 22-14-15,98-29 13 16,-55 22-8-16,-3 7-3 15,-40 0-2-15,54 19 17 16,-40-2 1 0,-11 15-2-16,-12 14-3 15,-12 11 7-15,-12 9-2 16,-9 6 0-16,-4-6-3 15,-7-7 0-15,5-10 3 16,48-49-18-16,-65 74 9 16,33-52 0-16,2-8 4 15,6-4-4-15,0-1-3 16,7-6 2-16,17-3-1 15,-15 7 7-15,15-7-2 16,0 0-12-16,0 0 14 16,0 0-14-16,13 0 5 15,-13 0-8-15,0 0 1 16,14-15 4-16,11-2-9 15,12-5 9-15,8 1 3 16,10-1-5-16,6 5-9 16,1 9 10-16,1 8-3 15,-2 8-2-15,-7 8 11 16,-8 7-1-16,-8 6 0 15,-11 3-3-15,-10 0 8 16,-11 2 6 0,-11 2 12-16,-10 1-4 15,-12-3 3-15,-5 0-1 16,32-34-27-16,-85 52 52 15,40-35-23-15,1-5 10 16,5-5 1-16,39-7-40 16,-89 5 90-1,89-5-90 1,-10 0 17-16,10 0-9 15,0 0 0-15,0 0-12 16,0 0 8-16,0 0 2 16,0 0-13-16,0 0 14 15,0 0-12-15,0 0 5 16,0 0-110-16,0 0-70 15,0 0-74-15,0 0-174 16</inkml:trace>
  <inkml:trace contextRef="#ctx0" brushRef="#br0" timeOffset="44450.4446">11269 7297 11 0,'0'0'16'0,"0"0"3"16,0 0-4-1,9-24 0-15,-9 24 0 16,1-17-4-16,-19 7-1 15,18 10-7-15,0 0-3 16,-93-2 3-16,93 2-3 16,-163 49 9-16,66-8-2 15,-5 6-2-15,2-1 2 16,13 0 0-16,19-4-5 15,27-3 3-15,23-2 1 16,18-37-6-16,55 87 7 16,28-40-5-16,40 2 3 15,35 5-3-15,4 11-1 16,17 11 1-16,0 14-6 15,-9 11 3-15,-23 11 3 16,-32 8-1-16,-34-5 0 16,-36 6-4-16,-45-121 3 15,0 232 3-15,-38-133-5 16,38-99 2-16,-136 183 3 15,50-98-2-15,-7-5-2 16,-7-4-3 0,-2-5 2-16,32-3 2 15,70-68 0-15,-112 155 5 16,68-67-3-16,15 12-6 15,29-100 4-15,-3 229 2 16,35-117-2-16,5 16-2 16,-37-128 2-16,140 254 1 15,-53-130-3-15,-87-124 2 16,211 371 4-1,-196-246-4-15,-15-125 0 16,-65 261 4-16,65-261-4 16,-155 273-2-16,155-273 2 15,-295 398 7 1,223-270-1-16,72-128-6 15,-65 236 9-15,78-130-3 16,36-4-3-16,26-7-3 16,-75-95 0-16,488 394 3 31,-488-394-3-31,345 325 2 15,-272-211 1 1,-73-114-3 0,42 335 1-1,-42-335-1-15,-192 298 40 16,108-203-25-1,84-95-15-15,-227 273 13 16,181-187-11 0,46-86-2-16,-12 174 0 15,12-174 0-15,103 187 0 16,-21-91-6-16,11-1-6 15,-93-95 12-15,175 210-35 16,-175-210 35-16,83 207-18 16,-89-109 14-16,-26-7 9 15,-22-8 8-15,-12-3 8 16,-6-2 6-16,0 0 1 15,10 1 0-15,15 6-5 16,15 3-17-16,21 3-2 16,15 4-2-16,16 2-6 15,-20-97 4-15,83 177-3 16,-28-95 3-16,6 2 1 15,2-4 1-15,3-4-1 16,-66-76-1 0,130 137 2-16,-65-77 9 15,-4-11-3-15,-10-10-8 16,-18-11 5-16,-14-7-6 15,-19-21-1-15,-2 15-3 16,2-15 5-16,-42 25-17 16,42-25 17-16,-59 9-99 15,38-14-179-15</inkml:trace>
  <inkml:trace contextRef="#ctx0" brushRef="#br0" timeOffset="47577.7573">12375 7557 76 0,'0'0'44'0,"0"0"-8"15,-2 12-8-15,-3 0-9 16,1 8-2-16,0 7 0 16,1 4-7-16,-1 5 1 15,0 6-2-15,1 5 5 16,0 6-3-16,2-4 3 15,1-3-2-15,-2-6 2 16,-1-4-1-16,2-9-8 16,0-7 2-16,-1-6-3 15,2-14-3-15,0 0 5 16,0 0-9-16,11 1 6 15,5-6 0-15,8-3 4 16,10-6-3 0,10-4-2-16,9-3 1 15,4 3-1-15,-4 4 2 16,-12 9-7-16,1 5 1 15,1 7 3-15,-4 1-17 16,-5-1-25-16,-8-2-28 16,-11-1-18-16,-15-4 2 15,0 0 85-15,21-14-91 16</inkml:trace>
  <inkml:trace contextRef="#ctx0" brushRef="#br0" timeOffset="47973.7969">12761 7544 44 0,'-10'-15'29'16,"10"15"-4"-16,0 0-8 15,0 0-5-15,0 0-2 16,-2 28 5 0,7 18 8-16,2 15 0 15,3 19 4-15,-2 14-1 16,-1 13-10-16,2 10 1 15,-4 1 1-15,-2-4-12 16,1-7 4-16,-2-13-3 16,0-19 1-16,0-7 7 15,-2-18-2-15,0-14 1 16,0-16-3-16,0-20-6 15,0 0-7-15,0 0 5 16,0 0-13-16,0 0-39 16,-17-30-47-16,0-19-14 15,3-9-17-15</inkml:trace>
  <inkml:trace contextRef="#ctx0" brushRef="#br0" timeOffset="48418.8414">13274 8048 57 0,'0'0'50'16,"0"0"-10"-16,0 0-14 15,0 0-11-15,13 12 1 16,12-5 24-16,14-4 3 15,9-3-6-15,5 0-8 16,2 0-2-16,-7 0-15 16,-7 2-1-16,-13 0-9 15,-8 0 1-15,-7-2-4 16,-13 0 6-16,0 0-10 15,0 0-5-15,0 0-35 16,0 0-40 0,0 0-14-16,-12-16-69 15</inkml:trace>
  <inkml:trace contextRef="#ctx0" brushRef="#br0" timeOffset="49256.9252">13963 7627 72 0,'-13'-12'46'0,"13"12"-9"16,0 0-14-16,0 0-14 16,13 27 3-16,17 22 7 15,5 22 7-15,3 24-7 16,-6 22-3-16,9 13-7 15,10 9-12-15,3 3 2 16,-3-20 5-16,-5-5-1 16,-8-22-1-16,-10-29-2 15,-5-22 1-15,-9-22 1 16,-14-22 3-16,0 0 2 15,16-25 10-15,-11-38-2 16,-5-30-12-16,-8-17 1 16,-9-19 4-16,-10-11-7 15,-7-8 0-15,-4-1 1 16,-6 4 0-16,-1 6 5 15,0 13-10-15,8 21 2 16,23 19 4 0,-5 25 1-16,19 20 1 15,-6 19 3-15,6 22-9 16,0 0 5-16,32-18-4 15,18 4 9-15,19 8 3 16,21-6 4-16,19 5 8 16,-109 7-24-16,279-29 19 15,-108 10-15-15,24 1 10 16,1 4-5-16,1 6 1 15,-10 4-8-15,-21 1-5 16,-30 1 1-16,-36 1-1 16,-35-3 4-16,-29 3-6 15,-17 1-13-15,-19 0-38 16,0 0-43-16,-23-9-17 15,-5 1 16-15,4 3-5 16</inkml:trace>
  <inkml:trace contextRef="#ctx0" brushRef="#br0" timeOffset="49923.9919">14859 7962 69 0,'-14'-15'48'0,"11"-4"-7"15,12-3-7-15,9-3-5 16,12 1 2-16,6 0-5 15,5 6-8-15,0 4-6 16,-7 7-9-16,-7 6 5 16,-8 11 2-16,-7 17-2 15,-9 20 9-15,-15 21-1 16,-12 10-3-16,-10 3-1 15,-5-3 7-15,-3-8-3 16,2-15 1 0,6-14 4-16,6-12 0 15,10-12-3-15,18-17 4 16,0 0 3-16,0 0-7 15,5-20-10-15,11-14 2 16,12-7-5-16,12-3-1 16,10 7-4-16,8 6 0 15,3 18 2-15,-6 16-3 16,-9 19 1-16,-5 20 1 15,-8 26-3-15,-13 22 7 16,-15 3-1-16,-12 0 2 16,-11-3-6-16,-8-17-1 15,-3-16 8-15,-1-18-5 16,-1-17-4-16,2-10 4 15,0-12-24-15,1-12-43 16,6-15-27-16,6-17-31 16,13-17 0-16,12-3 27 15,-9 64 96-15</inkml:trace>
  <inkml:trace contextRef="#ctx0" brushRef="#br0" timeOffset="50451.0446">15359 8040 73 0,'0'0'49'15,"0"0"-7"-15,0 0-11 16,15 20-3-16,1 19 14 16,2 20 11-16,3 16-9 15,4 16-13-15,-25-91-31 16,56 193 20-16,-44-108-4 15,0-9-12-15,10-13-2 16,5-22 2-16,4-18-2 16,-31-23-2-16,86-40 1 15,-55 16-1-15,-6-25-2 16,-2-21 2-16,-5-19-3 15,-2-20 3-15,-5-9-1 16,-7-4 0-16,-8 10 1 16,-4 22-1-16,-2 29 3 15,4 26 5-15,2 20-7 16,4 15 1-16,0 32 4 15,4 37-3-15,8 28 15 16,3 16-4 0,6 21 6-16,6 3 4 15,4 16-1-15,2-1-11 16,-2-10 0-16,-7-13 1 15,-8-16 4-15,-11-16 2 16,-15-16 8-16,-14-17-3 16,-11-18-5-16,-9-19-9 15,-7-11-8-15,-8-22-2 16,59 6 1-16,-98-66-23 15,43 12-66-15,20-12-23 16,-4-8-6-16,29-11 5 16,5-1 14-16,11-13-36 15</inkml:trace>
  <inkml:trace contextRef="#ctx0" brushRef="#br0" timeOffset="50708.0703">16027 8309 101 0,'0'0'59'0,"13"-2"-19"16,1 1-12 0,7-6 2-16,10-1 8 15,8-4-6-15,1 2-4 16,4-1-10-16,-1 5-10 15,-43 6-8-15,69-11 5 16,-40 6 0-16,-6-1-10 16,-8-1-8-16,-15 7 13 15,0 0-41-15,0 0-97 16,7-24-57-16</inkml:trace>
  <inkml:trace contextRef="#ctx0" brushRef="#br0" timeOffset="51040.1035">16499 7796 132 0,'0'0'81'0,"0"0"-21"16,0 0-21-16,1 46 2 15,6 20 5-15,6 20 13 16,4 16-12-16,1 10 0 15,1-1-6-15,-3 1-14 16,0-14 4 0,-2-3-6-16,-14-95-25 15,18 149 47-15,-13-96-34 16,0-11 0-16,-2-12-8 15,4-9 4-15,-7-21-8 16,0 0 3-16,0 0-7 16,0 0-2-16,0 0-36 15,0 0-57-15,0 0-74 16,-18-34-12-16,-3-12-81 15</inkml:trace>
  <inkml:trace contextRef="#ctx0" brushRef="#br0" timeOffset="51623.1618">17605 7634 51 0,'0'0'42'15,"0"0"3"-15,0 0-8 16,0 0-4-16,0 0-2 15,10 28 7-15,-10 6 5 16,-7 7-10-16,-10 6-1 16,-10 11-3-16,-11 4-1 15,-7 3-3-15,-6 1 6 16,2-10 6-16,6-9-6 15,8-10-2-15,10-13-3 16,11-10-12-16,14-14 1 16,0 0-7-16,0 0-1 15,0 0-8-15,16 17 10 16,14-6-5-16,17 1 10 15,13-2-1 1,11-3-9-16,7 3-7 16,-2 1 4-16,-9 0 8 15,-13 0-9-15,-17-6-5 16,-16-2 7-16,-21-3-16 15,0 0-21-15,0 0-58 16,0 0-51-16,-16-2-15 16,-3-3 28-16,3-12-5 15</inkml:trace>
  <inkml:trace contextRef="#ctx0" brushRef="#br0" timeOffset="52274.2269">18120 7791 101 0,'-10'-22'62'15,"9"-2"-9"-15,8-1-18 16,10-4-6-16,12-5-4 15,12 0-5-15,6 4-1 16,-16 8-6-16,11 7-4 16,8 10 0-16,0 13-4 15,0 11 0-15,-8 15 1 16,-9 11-2-16,-14 11-1 15,-14 10 4-15,-22 10-4 16,-27 6 6-16,-21 1 5 16,9-9 9-16,-8-11 1 15,-1-14 4-15,9-14-10 16,12-14-6-16,16-9 2 15,11-9-3-15,17-3 4 16,0 0 1-16,0 0-8 16,11-24-2-16,22-8-9 15,20-3 7-15,6 1-3 16,1 7 1-16,-60 27-2 15,139-26 1-15,-57 30-2 16,-3 11-4-16,-10 12 2 16,-15 12 0-1,-17 10 9-15,-22 7 4 16,-20 7 17-16,-21 3 13 15,-13-9 11-15,39-57-51 16,-71 78 36-16,29-56 14 16,-2-12-17-16,7-6-19 15,11 1-3-15,4-5-20 16,6 1-40-16,16-1-67 15,0 0-58-15,0 0-19 16,0 0 30-16,0 0-10 16</inkml:trace>
  <inkml:trace contextRef="#ctx0" brushRef="#br0" timeOffset="55490.5485">12624 10265 16 0,'-19'0'13'0,"7"2"6"16,12-2 6-16,0 0 6 15,0 0-5-15,0 0 0 16,0 0-5-16,0 0 1 16,31 3 7-1,-10-1-3-15,18-1-4 16,9 3 2-16,7 4-7 15,5 1-8-15,2 1-4 16,-1 0-1-16,-11-3-1 16,-9-2-5-16,-15 0 8 15,-12 0 3-15,-14-5 15 16,0 0 3-16,0 0-5 15,-24 2-14-15,-16 3 3 16,-18 0-10-16,-9-10-2 16,-1 0 1-16,0-4 2 15,30 1-3-15,4-1 0 16,6 4 1-16,3 4 0 15,5 1-5-15,20 0 5 16,0 0-104-16,-3 23 13 16,9 3-5-16,11-4-51 15</inkml:trace>
  <inkml:trace contextRef="#ctx0" brushRef="#br0" timeOffset="56738.6733">13647 10306 21 0,'-9'-27'15'15,"9"3"3"-15,0 4 1 16,0 20-3-16,7-19 3 16,-7 19 2-1,0 0-2-15,0 0 2 16,0 0-1-16,17 7 1 15,-17-7-21-15,50 78 45 16,-14 5-30-16,10 20 4 16,9 14-13-16,7 8-1 15,-62-125-5-15,146 239 4 16,-90-133 0-16,-6-14-2 15,-5-16-1-15,-4-20 1 16,-12-19-5-16,-12-15 3 16,-17-22-2-16,0 0 1 15,12 7 1-15,-12-7 1 16,2-39-2-16,-8-19 7 15,-11-11-9-15,-11-19 2 16,-9-17 1-16,-9-15-2 16,17-17 4-16,-23-9 1 15,21 2-6-15,7 10 3 16,-1 16-2-16,2 20 1 15,2 21 4-15,4 23 2 16,6 13-2-16,5 18-2 16,6 23 6-1,0-17-7-15,0 17 4 16,20-20-4-16,5 6-3 15,9 0 3-15,7 4 9 16,-1 3-4-16,15 4 3 16,18 3-4-16,22 2-1 15,15-1 3-15,21-2-4 16,28-8 15-16,29-6 4 15,22-4-3-15,0 1-11 16,2 1-1-16,-11 0-5 16,-22 7-4-16,-27 3 3 15,-35 5-3-15,-33 2-3 16,-28 2 5-16,-22-2-11 15,-16 3-11-15,-18-3-11 16,0 0-25-16,-14 2-20 16,-13 0-5-16,-8 0-45 15</inkml:trace>
  <inkml:trace contextRef="#ctx0" brushRef="#br0" timeOffset="57506.7501">14506 10507 73 0,'0'0'44'15,"0"0"-12"-15,0-24-11 16,14 2-4-16,15-1 5 15,11-4 4-15,14 1-5 16,5 1-8-16,1 8-8 16,-5 8 3-16,-10 13-4 15,-11 4 0-15,-9 9 3 16,-11 14-5-1,-12 14 7-15,-15 11-4 16,-12 12-2-16,-12 0 4 16,-8-2 3-16,-2-7 5 15,1-8 1-15,3-7-1 16,9-12 5-16,12-10-6 15,22-22 5-15,0 0-4 16,0 0-4-16,0 0-12 16,15-8 6-16,14-16 3 15,9-10-10-15,-38 34 2 16,87-66-3-16,-42 37 4 15,-1 9 2-15,3 0 1 16,-1 9-4-16,2 13 1 16,-1 7-3-16,-47-9 2 15,58 62 0-15,-40-6 4 16,-11 12-5-16,-11 3 1 15,-10-3 4-15,-10-4-5 16,-5-8 5-16,-3-9 2 16,1-13-3-16,3-8 0 15,-1-11-6-15,4-8 0 16,-2-6-20-1,5-7-37-15,3-10-26 16,8-7-18-16,12-13 11 16,15-13-29-16</inkml:trace>
  <inkml:trace contextRef="#ctx0" brushRef="#br0" timeOffset="58090.8085">15407 10504 103 0,'0'0'87'15,"0"0"-10"-15,0 0-23 16,-5 23-33-16,0 32-4 16,2 19-3-16,3-74-14 15,-11 181 6-15,25-86 0 16,15-7-1-16,2-12-2 15,-22-13-1-15,16-16 5 16,-9-16-7-16,1-14 7 16,5-15-7-16,8-18 3 15,4-16 3-15,-2-14-2 16,-2-16 0-1,-6-13-4-15,-4-11 0 16,-4-16-2-16,-16 102 2 16,37-218 3-16,-37 218-3 15,10-183-5-15,-20 129 2 16,-5 22 11-16,2 13 1 15,13 19 0-15,0 0-5 16,-18 17-2-16,5 39 2 16,6 27 0-16,5 18 3 15,11 9 3-15,5 7 9 16,10 5 0-16,6 4-9 15,-1-1-1-15,-1 4 2 16,-6 1-6-16,-10-10 1 16,-12-10 1-16,-15-12-3 15,-12-11 5-15,-17-18 2 16,-9-18-4-16,-8-19-4 15,-5-22-3-15,29-20-10 16,-21-22-13-16,27-17-29 16,10-12-15-16,8-12-29 15,15-8-7-15,15-7 6 16,8-2-51-1</inkml:trace>
  <inkml:trace contextRef="#ctx0" brushRef="#br0" timeOffset="58421.8416">16075 10847 108 0,'0'0'52'15,"6"-16"-12"-15,14 2-10 16,12 2-1-16,12 0-7 16,7 2 1-16,0 0 1 15,-2 3-12-15,-4 4-1 16,-45 3-11-16,71-7 6 15,-36 4-2-15,-4-2-1 16,-1 0-5-16,-1-1 0 16,-2 0-7-16,-7-1-30 15,-5-5-30-15,-15 12-12 16,17-24 4-1,-5 1-8-15</inkml:trace>
  <inkml:trace contextRef="#ctx0" brushRef="#br0" timeOffset="58738.8733">16753 10258 89 0,'-13'-7'66'0,"13"7"-18"16,-3 29-13-16,10 12-2 15,6 30 3-15,2 17 4 16,0 12-4-16,-1 3-6 16,1-1-2-16,1-6-11 15,1-9-6-15,-3-11-7 16,-4-15 7-16,-3-14-5 15,3-15-1-15,-9-10-4 16,-1-22-2-16,0 0 3 16,0 0-2-16,0 0-8 15,0 0-3-15,0 0-48 16,-14-8-52-1,-2-14-12-15,1-14-62 16</inkml:trace>
  <inkml:trace contextRef="#ctx0" brushRef="#br0" timeOffset="59321.9316">17872 10155 39 0,'0'0'45'15,"0"0"-2"-15,0 0-8 16,-16 2-15-1,-5 11 3-15,-4 16-2 16,-8 15 3-16,-6 5 10 16,-8 14 5-16,-5 4 4 15,-3 3-7-15,55-70-36 16,-105 118 56-16,62-74-37 15,6-10-8-15,9-8 3 16,9-9 2-16,19-17-4 16,0 0-4-16,0 0-6 15,0 0 1-15,0 0 3 16,17 18-9-16,12-4 7 15,10-4 4-15,10-2 5 16,11 6-6-16,2-4-4 16,0 4-1-16,-4-1 5 15,-7 1-4-15,-13-2-1 16,-38-12-2-16,41 18 2 15,-41-18-5-15,0 0 0 16,0 0-20-16,0 0-53 16,0 0-44-16,0 0-20 15,0 0-92-15</inkml:trace>
  <inkml:trace contextRef="#ctx0" brushRef="#br0" timeOffset="59978.9973">18515 10456 26 0,'0'0'22'15,"0"0"5"-15,0 0 2 16,0 0 5-16,0 0-2 15,19 0 4-15,3 5 10 16,9-1-4-16,6-1-1 16,9 1-5-16,9-3-5 15,6-1-4-15,0-1-10 16,-3-1-11-16,-9-3 1 15,-5 5 0-15,-10-4-7 16,-12 4 6-16,-6 0-3 16,-16 0-9-16,0 0-18 15,0 0-35-15,0 0-28 16,0 0-11-1,-17 7 8-15,17-7-21 16</inkml:trace>
  <inkml:trace contextRef="#ctx0" brushRef="#br0" timeOffset="60443.0437">19431 10016 44 0,'-14'-10'39'16,"14"10"-1"-16,0 0-10 15,0 0-7-15,0 0-21 16,-18 5 17-16,18-5 25 16,2 34 5-16,7 13 6 15,-1 18-4-15,-1 11 4 16,2 20-7-1,-2 9-4-15,-1 5-5 16,-2-3-17-16,-1-9-4 16,-2-11-2-16,-1-11-3 15,0-14-7-15,-1-14 2 16,1-18-7-16,-3-9 13 15,3-21-2-15,0 0-10 16,0 0 14-16,0 0-7 16,0 0-7-16,0 0 0 15,-13 6 3-15,13-6-66 16,0 0-69-16,0 0-46 15,0 0-121-15</inkml:trace>
  <inkml:trace contextRef="#ctx0" brushRef="#br0" timeOffset="65634.5628">13319 12588 22 0,'0'0'24'0,"-2"-15"2"15,2 15-3-15,0 0-7 16,0 0-1-16,0 0-4 16,0 0-6-16,0 0 0 15,0 0 1 1,0 0 5-16,21 25 5 15,4 14 2-15,3 19-1 16,-28-58-17-16,65 156 12 16,-29-68 3-16,0 0-7 15,1-2-1-15,-3 1-5 16,-2-6 1-16,-3-7-2 15,-3-4 2-15,-3-8 0 16,-2-7-6-16,-4-10 2 16,-3-13 4-16,-3-6-2 15,-11-26-4-15,0 0 2 16,0 0 4-16,0 0-5 15,0 0 5-15,0 0-1 16,0 0-2-16,9-39 0 16,-5-15-2-16,-2-9 3 15,-8-8-2-15,-7-10 0 16,-1-4 0-16,-1-3 0 15,0 0 5-15,3 5-3 16,2 5-1-16,3 5-4 16,0 4 6-16,1 6 0 15,3 1-2 1,0-1 0-16,-1 5-1 15,3 4 3-15,1 10-4 16,0 12-1-16,-2 10 3 16,2 22 0-16,0 0 2 15,0 0-1-15,0 0 1 16,0 0-2-16,0 0 0 15,0 0-2-15,0 0-1 16,0 0 3-16,0 0 0 16,0 0 0-16,17-4 3 15,5 6-1-15,7 3-2 16,-29-5 0-16,71 9 6 15,-12-6-6-15,20-1 0 16,-3 3 6-16,20-3-1 16,23-2 1-16,11-7-5 15,5 0-1-15,12 2 8 16,19 0 14-16,21 0-1 15,6 3-16-15,6 4-3 16,4 1 5-16,-5 1-9 16,-16-8-3-16,-29 2 2 15,-30 1-1 1,-35-6 0-16,-32-1 0 15,-22 2 5-15,-16 5-22 16,-18 1-23-16,0 0-20 16,-12 0-14-16,-7 1 12 15,2-1-1-15</inkml:trace>
  <inkml:trace contextRef="#ctx0" brushRef="#br0" timeOffset="66539.6533">14077 12895 32 0,'0'0'39'0,"0"0"0"16,0 0-7-16,0 0-11 16,19-10-5-16,-19 10-1 15,25-22 4-15,15 3-7 16,13 2-1-16,8 7-5 15,1 5-4-15,-3 6-1 16,-9 8 2-16,-12 6-1 16,-12 5 4-16,-9 6 4 15,-14 6 3 1,-14 10 2-16,-14 7 4 15,-16 1-1-15,-16 2-6 16,-11-3 4-16,-6-3 3 16,21-11-6-16,-14-7-5 15,33-8 9-15,14-8-1 16,20-12-1-16,0 0-8 15,0 0 3-15,0 0-3 16,0 0-11-16,7-24 8 16,21-6-2-16,-28 30-2 15,122-61-2-15,-60 35 1 16,-4 8 2-16,-2 7-3 15,-2 10 1-15,-6 6-1 16,-3 10 2-16,-8 9-2 16,-6 6 3-16,-9 11-2 15,-8 3 5-15,-9 5-9 16,-11 2 1-16,-7 0 6 15,-8-2-1-15,-3-4-1 16,-3-7 0-16,-2-8 2 16,-2-1-10-16,-2-12-9 15,2-7-19 1,1-5-17-16,30-5 53 15,-28-5-66-15,1-12-58 16,6-8-36-16</inkml:trace>
  <inkml:trace contextRef="#ctx0" brushRef="#br0" timeOffset="67136.713">14829 12995 74 0,'0'0'48'0,"0"0"-11"16,0 0-20-16,0 18-4 16,2 25 3-16,2 21-5 15,3 16 6-15,4 8-10 16,5 3-1-16,4-1-3 15,2-9 4-15,4-12-5 16,3-14 0-16,-2-15-2 16,-2-18 2-16,2-18 1 15,4-18-3 1,0-16 2-16,2-21-4 15,-4-15 0-15,0-12 1 16,-7-10 0-16,-8-4-3 16,-8-1 5-16,-7 7-3 15,-5 11 2-15,-4 18 4 16,-1 20-4-16,2 15 7 15,9 22 0-15,0 0 0 16,0 0-6-16,0 0 1 16,7 32 2-16,7 19-3 15,8 16 1-15,10 18-1 16,6 10 2-16,-1 8 0 15,-3 7 0-15,-7-7 4 16,-6 14-2-16,-11-2 3 16,-10-115-8-16,-38 195 8 15,12-120 6-15,-6-14-2 16,-9-14-1-16,-4-13-10 15,-5-15 3-15,-1-14-8 16,3-16-16-16,3-19-17 16,6-17-12-16,8-18-21 15,11-18-1 1,14-18-49-16</inkml:trace>
  <inkml:trace contextRef="#ctx0" brushRef="#br0" timeOffset="67435.7429">15613 13174 80 0,'0'0'68'0,"0"0"-13"15,0 0-30-15,28 12-4 16,7-9-8-16,7-3-3 16,2-1 0-16,1-4-6 15,-1 1-1-15,-6 1 1 16,-7-1-4-16,-1 3 4 15,-6-3-6-15,-4 1-1 16,-5 0-30-16,-2-4-26 16,-1-3-11-16,-3-7 5 15,4-2 0 1</inkml:trace>
  <inkml:trace contextRef="#ctx0" brushRef="#br0" timeOffset="67747.7741">16159 12861 104 0,'0'0'93'0,"-12"18"-45"16,7 23-20-16,6 20-15 15,5 15 1-15,5 11 1 16,3 7 3-16,-1 0 6 15,0-3 11-15,-4-6-11 16,0-12 1-16,-5-11-7 16,-2-11-5-16,-2-15-2 15,0-6-5-15,-2-6-6 16,2-7-4-16,0-17 6 15,0 0-5-15,0 0-7 16,0 0-20-16,0 0-48 16,-7-24-37-16,-7-13-5 15,0-11-11 1</inkml:trace>
  <inkml:trace contextRef="#ctx0" brushRef="#br0" timeOffset="69314.9308">17395 12722 55 0,'-17'-3'40'0,"17"3"-8"16,0 0-9-16,0 0-7 15,0 0-1-15,13 0 0 16,6 1 0-16,7 4-3 16,2 4-3-16,4 4 4 15,4 4 2-15,2 4-5 16,3 1 1-16,2 3-5 15,7 0 4-15,5 3-4 16,6-3-2-16,5-1-3 16,3-4 2-16,2-3-4 15,-2-5 5 1,-6-4-4-16,-8 1 1 15,-8-3 3-15,-15 0-5 16,-32-6 0-16,0 0-2 16,0 0 2-16,0 0 3 15,14 5-4-15,-14-5 6 16,0 0-4-16,0 0 2 15,0 0-3-15,0 0 1 16,0 0 1-16,-19 13-3 16,-4 1-1-16,-1-2 3 15,-4 5-4-15,-9 3 5 16,-7 4 4-16,-11 1-5 15,-7 5 0-15,-7 4-1 16,-4 0 4-16,1 5-3 16,72-39 0-16,-123 75 1 15,74-43-7-15,11-7 7 16,11-6 5-16,11-4-11 15,16-15 5-15,0 0 0 16,0 0-20-16,0 0-10 16,0 0-19-16,0 0-16 15,0 0-3 1,13-12-15-16</inkml:trace>
  <inkml:trace contextRef="#ctx0" brushRef="#br0" timeOffset="69936.993">18844 12625 27 0,'0'0'18'16,"0"0"-2"-16,6-15 3 15,-6 15 2-15,0 0 3 16,15-8 8-16,-1 8 7 15,0 8-2-15,3 14 6 16,0 17-5-16,-3 17 1 16,-2 15-17-16,-2 12-1 15,-2 7-12-15,2 3 2 16,-3 4-4-16,1-3-8 15,2 0 1-15,0-1 6 16,3-9-8-16,-2-6 4 16,-1-13-1-16,-2 2-3 15,-2-12 2-15,-3-17 1 16,-2-4 2-16,-1-12-1 15,0-22-16-15,0 0-13 16,0 0-35-16,0 0-30 16,-4-34-8-16,-4-21-38 15,8 55 138 1</inkml:trace>
  <inkml:trace contextRef="#ctx0" brushRef="#br0" timeOffset="78227.822">14148 15093 13 0,'0'0'14'0,"-14"8"-2"15,14-8 1-15,0 0-5 16,0 0-1-16,0 0 4 15,0 0-2-15,0 0 4 16,0 0 0-16,0 0 7 16,0 0 2-16,0 0 3 15,12-17-5-15,7-6 2 16,5-10-4-16,-24 33-18 15,59-81 15-15,-25 40-8 16,4 2-8-16,-38 39 1 16,96-62-1-16,-57 43 0 15,-39 19 1-15,51-12 1 16,-35 16 2-1,-4 9-2-15,0 11 5 16,-4 12-1-16,-8-36-5 16,13 106 10-16,-23-41 2 15,-7 2 2-15,-3-1 2 16,-8 4-4-16,-3-9 2 15,-4-7-1-15,-3-8-6 16,38-46-7-16,-79 78 18 16,79-78-18-16,-33 47 8 15,13-30 5-15,2-7-9 16,18-10 8-16,0 0-3 15,0 0-9-15,0 0 0 16,0-15 2-16,11-11-3 16,-11 26 1-16,79-83 4 15,-79 83-4-15,188-123-2 31,-153 113 2-31,-6 3 3 16,-4 7-7-16,-2 7 2 16,-2 1 2-16,0 7 4 15,-1 12-4-15,-20-27 0 16,29 88-3-1,-22-37-1-15,-5 3 6 16,-5-3 7-16,-6-3-10 16,0-9 4-16,-3-5 3 15,1-11 4-15,-2-1-1 16,1-7-1-16,-1-1-2 15,0-6-10-15,13-8 6 16,-17 11-1-16,17-11-3 16,-18 13-3-16,4-8-21 15,14-5-40-15,-14-1-37 16,14 1-11-16,0 0 114 15,11-26-169-15</inkml:trace>
  <inkml:trace contextRef="#ctx0" brushRef="#br0" timeOffset="78907.89">15109 15130 53 0,'0'0'43'16,"0"0"-17"-16,0 0-10 15,0 0-3-15,-4 34 5 16,4-34-18-16,8 266 17 31,-8-266-17-31,51 211 33 16,-19-163-3-1,5-16-22-15,2-12-1 16,2-11-1-16,0-9 1 15,4-16-6-15,-4-7 1 16,-8-8 2-16,-28-4 3 16,14-16-3-16,-16-15 1 15,11-4 0-15,-18-2-5 16,13 1 5-16,-16 3-1 15,7 68-4-15,0-107 7 16,7 72-1-16,-15 13-2 16,8 22 3-16,0 0-3 15,0 0-7-15,14 18 3 16,13 26 3-1,11 31 2-15,11 9 4 16,2 20-2-16,1 11-3 16,1 5-4-16,-4 2 2 15,-8 0-5-15,-10-4 6 16,-13-8 0-16,-15-8 6 15,-16-14 14-15,-13-17 15 16,-13-18 4-16,-14-21-14 16,53-32-28-16,-100 24 14 15,35-28-9-15,21-6-2 16,-17-2 0-16,33-1-13 15,10 1-15-15,18 12-23 16,-13-15-27-16,13 15-25 16,4-29-6-16,-4 29 106 15,44-75-84-15,-34 30-5 16</inkml:trace>
  <inkml:trace contextRef="#ctx0" brushRef="#br0" timeOffset="79850.9843">16224 15162 35 0,'0'0'31'15,"0"0"-1"-15,0 0-4 16,0 0-4-16,0 0 9 15,21 10 2-15,13-3-6 16,8-5-2-16,7 3-10 16,8-2-3-16,2-1-6 15,-59-2-6-15,103 0 6 16,-52-2-1-16,-6-5 0 15,-11 1-4-15,-13 1 1 16,-8-1-4-16,-13 6-3 16,0 0 5-16,-33-1-17 15,33 1-115 1,0 0-24-16</inkml:trace>
  <inkml:trace contextRef="#ctx0" brushRef="#br0" timeOffset="80452.0444">17014 14823 101 0,'-16'-3'79'16,"4"3"-10"-1,12 0-22-15,0 0-24 16,0 0-23-16,36 71 12 16,-12 0 0-16,0 22-1 15,-24-93-11-15,59 212 18 16,-25-97-9-16,-3-8 8 15,-4-14-6-15,-27-93-11 16,54 142 13-16,-43-99-3 16,-7-13 3-16,-4-11-15 15,0-19 6-15,0 0-1 16,0 0-1-16,0 0-1 15,0 0-1-15,0 0-19 16,0 0 19-16,10-4-60 16,-8-13-101-16,-2-10-52 15</inkml:trace>
  <inkml:trace contextRef="#ctx0" brushRef="#br0" timeOffset="81228.122">18285 14903 99 0,'0'0'52'0,"0"0"-15"15,-3 15-17-15,3-15-20 16,37 16 13-1,12-11 13-15,19 0-8 16,11 1-9-16,4 3-7 16,-2 3 2-16,-5 0 0 15,-11 1-4-15,-11-1 0 16,-12-4 4-16,-11-1-5 15,-14-2 7-15,-17-5 0 16,0 0 5-16,0 0-4 16,0 0 1-16,-7 24 5 15,-13 10-1-15,-11 1-8 16,-8-1 4-16,-5 2-2 15,-3-2 2-15,47-34-8 16,-94 62 21-16,49-38-5 16,4-2-4-16,1-2 3 15,9-6-14-15,10-4 0 16,21-10-1-1,-34 15-11-15,34-15-32 16,0 0-34-16,0 0-21 16,0 0 3-16,20-17-23 15</inkml:trace>
  <inkml:trace contextRef="#ctx0" brushRef="#br0" timeOffset="81859.1851">19675 14678 34 0,'0'0'53'16,"0"0"9"-16,0 0 4 16,0 0-3-16,0 0-7 15,0 0-7-15,0 0-13 16,0 0-5-16,0 0-19 15,0 0-4-15,3 37 4 16,0 21 7-16,5 16-4 16,5 19-6-16,1 5 13 15,4 7 1-15,-20-1 6 16,14-6-1-16,-12-3-6 15,13-17-4-15,-14-12 4 16,10-19-8-16,-13-15 4 16,11-11-1-16,-7-21-1 15,0 0-8-15,0 0 1 16,0 0-3-1,0 0 1-15,0 0-4 16,0 0-27-16,0 0-74 16,-14-12-94-16,14-9-19 15,-31 6-51-15</inkml:trace>
  <inkml:trace contextRef="#ctx0" brushRef="#br0" timeOffset="84604.4596">14141 16740 27 0,'-24'10'22'0,"24"-10"4"16,-14 0-6-16,14 0-7 16,0 0-4-16,11-25 0 15,-4 3-1-15,4 2-3 16,-11 20-5-16,115-61 7 15,-87 37 2 1,0 0-7-16,3 4-1 16,3 3 2-16,-3 5-3 15,-6 4-1-15,-5 6 3 16,-4 7-3-16,-5 10 3 15,-4 14 1-15,-3 17 2 16,-8 11 1-16,-9 13 0 16,-8 6 1-16,-8 2 4 15,-10 0 1-15,39-78-12 16,-108 178 33-1,74-146-13 1,34-32-20-16,-51 35 40 16,36-28-26-16,15-7-14 15,18 4 14 1,-18-26-10-16,10-14-6 15,14-6 5-15,8-2-3 16,-32 44 0-16,106-78 0 16,-106 78 0-16,157-56-4 15,-115 54-1 1,-42 2 5-16,68 31 3 15,-68-31-3-15,63 76-5 16,-63-76 5-16,38 122 2 16,-33-54-3-16,-11-6 4 15,6-62-3-15,-31 102 2 16,31-102-2-16,-42 71 4 15,12-49 3-15,30-22-7 16,-49 20 4-16,22-20-4 16,27 0 0-16,-50-10-38 15,33 2-15-15,3-4-12 16,14 12 65-16,-5-48-132 15,5 48 132 1,48-81-61-16</inkml:trace>
  <inkml:trace contextRef="#ctx0" brushRef="#br0" timeOffset="85283.5275">14925 16739 28 0,'0'0'32'0,"0"0"-3"16,0 0-10-16,0 0-19 16,0 0 23-16,5 13-14 15,4 13 4-15,4 12 3 16,3 15-1-16,-1 8-4 15,2 3-2-15,-17-64-9 16,41 197 7 0,-21-138 11-16,-20-59-18 15,41 86 8-15,-24-60-2 16,-2-11-3-16,-15-15-3 15,31 5 5 1,-11-20 2-16,4-17-4 16,-24 32-3-16,66-198 4 15,-39 115-6 1,-27 83 2-16,51-178 0 15,-34 95 2-15,-7 10 1 16,-5 14-2-16,0 15 2 16,-5 13 8-16,0 14-2 15,0 17 0-15,0 0-8 16,0 0 7-16,0 0-1 15,12 24-7-15,9 20 6 16,6 15 8-16,3 12-5 16,-15 16 4-16,-15-87-13 15,60 203 6-15,-31-91-4 16,-2-6 2-16,-9-1-1 15,-9-6-3-15,-13-10 10 16,-13-9 10-16,-14-14 1 16,11-15 9-16,-32-9 4 15,14-17-12-15,-2-11-3 16,1-12-10-16,-2-7-9 15,4-2 2 1,2-5-18-16,4-3-36 16,5-4-36-16,8 2-14 15,9-1-2-15,9-6 15 16,17-5-1-16</inkml:trace>
  <inkml:trace contextRef="#ctx0" brushRef="#br0" timeOffset="86043.6035">16647 16712 29 0,'-17'-4'22'0,"1"-1"1"15,16 5 3-15,0 0-4 16,0 0-2-16,0 0-3 16,0 0-6-16,16-2 13 15,11 1 3-15,14-1 0 16,-41 2-27-16,115-3 36 15,-65 4-22-15,9 1-10 16,6-2-5-16,3 2 6 16,-3 1-3-16,-12 4-2 15,-10 0-2-15,-17-1 4 16,-10 1 2-16,-16-7-5 15,7 12-2 1,-4 8 7-16,-9 6-3 16,-5 2 5-16,-9 8-4 15,-5 6 2-15,-9 2-3 16,-6-1 2-16,-6 4 1 15,-4-5 6-15,-5 1 6 16,29-4-6-16,2 1 4 16,-2-2-3-16,1-10-8 15,5-6 1-15,20-22-4 16,-37 28 3-16,37-28 1 15,0 0-5-15,0 0 0 16,0 0-26-16,0 0-35 16,0 0-18-16,24-19-17 15,4-12-43-15</inkml:trace>
  <inkml:trace contextRef="#ctx0" brushRef="#br0" timeOffset="86852.6844">17948 16520 32 0,'-14'-10'34'0,"14"10"3"15,0 0-37-15,0 0 43 16,4-19-33-16,12-1 1 16,8 0 0-16,7-2 2 15,8-2 5-15,5 4 1 16,9-1-4-16,3 6-3 15,-7 7-7 1,-32 8 1-16,-17 0-6 16,61 39 3-16,-69 3-1 15,16 14 0-15,-27 10 2 16,19 3 0-16,0-69-4 15,-5 148 12-15,-11-81-9 16,-7-6 8-16,-3-7 0 16,26-54-11-16,-79 75 23 15,49-51 5-15,5-11-4 16,25-13-24-16,-51 0 24 15,32-13-9-15,7-13-8 16,2-9-4-16,1-8-3 16,7 1 0-16,4 5 2 15,4 3-7-15,7 5 8 16,6 0-3-16,11 7 3 15,10 7-4-15,12 13 4 16,7 9-4-16,-17 12 1 16,9 5 5-16,11 4 8 15,3 3-1-15,-4-1 4 16,-6-6 3-16,-11-5 4 15,-13-8-7 1,-10-4-6-16,-8-2-5 16,-13-5 5-16,0 0-10 15,0 0-35-15,0 0 35 16,17-5-105-16,-17 5-111 15,-24-3-3-15</inkml:trace>
  <inkml:trace contextRef="#ctx0" brushRef="#br0" timeOffset="88276.8268">16905 17836 34 0,'-10'-19'26'0,"20"4"1"16,-20 8 0-16,20 4-3 15,-20 5-1-15,20 1 1 16,-21 7-6-16,22 7-2 16,-12 19 14-16,18 14-2 15,-9 15-14-15,-1 4-2 16,3-1-3-16,6-4-3 15,3-8-8-15,2-10 3 16,2-14 0-16,-2-12 3 16,0-10-6-16,-2-4 2 15,-1-13 3-15,2-8-2 16,1-16 0-16,-21 31-1 15,76-162 8 1,-66 90-8-16,-4-2 0 16,2 4-2-16,2 8 1 15,-1 9 0-15,-2 16 5 16,0 12-2-16,-7 25-2 15,21-21-3 1,-21 21 6-16,0 0-6 16,0 0 8-16,-3 29-3 15,7 13-1-15,8 16-2 16,4 15 2-16,10 12 5 15,5 8 2-15,-31-93-8 16,70 199 5-16,-41-97 0 16,-8-4-3-16,-7-3 3 15,-10-5 4-15,-9-7 1 16,-11-10 5-16,-11-11 13 15,-11-13-4-15,-10-13-10 16,-3-14-5-16,-2-14-3 16,0-11 2-16,8-5-8 15,6-4-10-15,8-4-13 16,7-2-37-16,7-9-31 15,11-10-18-15,13-9 13 16,20-12-9-16</inkml:trace>
  <inkml:trace contextRef="#ctx0" brushRef="#br0" timeOffset="88835.8827">17994 17775 81 0,'-19'-3'68'0,"19"3"-68"15,-28-4 63-15,28 4-21 16,12-2-14-16,21-6-11 15,19-6 3-15,16-6-8 16,9 1-2-16,-16 4-3 16,1 3-7-16,-1 6 5 15,-61 6-5-15,127 3 0 16,-88 2 1-16,-16 0 3 15,-11 0-1 1,-12-5 2-16,0 0 2 16,0 0 2-16,0 0 3 15,-11 17-1-15,-7 7 1 16,-5 3 6-16,-6 2-8 15,-4 1-2-15,2 2 4 16,-7 2 1-16,21-5 3 16,-21 0 1-16,27-5-8 15,2-2 1-15,2-5-1 16,7-17-6-16,-10 16-10 15,10-16 5-15,-12 16-44 16,12-16-66-16,-13 5-30 16,13-5-91-16</inkml:trace>
  <inkml:trace contextRef="#ctx0" brushRef="#br0" timeOffset="89979.9971">19281 17362 56 0,'-15'-19'45'0,"2"0"0"15,5 3-11-15,2 0-13 16,6 16-21-16,6-39 11 15,12 11-7-15,13-11-1 16,9 3 0-16,3 9-4 16,3 8 7-16,-3 13-3 15,-3 11 0-15,-1 13 1 16,-5 33 4-16,-7 19 2 15,-14 14-5-15,-13 6 4 16,-14 0-3-16,-12-9-6 16,-11-10 4-16,-6-17 8 15,-5-16-5-15,-2-22 4 16,1-16 3-16,2-16-3 15,5-13-7-15,10-7 3 16,6 2 4-16,26 34-11 16,-22-59 3-16,27 40 10 15,9 4-9-15,13 3 0 16,14 9-1-16,11 5-6 15,12 6 3 1,9 6 0-16,1-3 0 16,-2 3-11-16,-15-4-15 15,-34-3-7-15,8-12-12 16,-31 5-10-16,28-34-7 15,-8-5 3-15,0-10-30 16</inkml:trace>
  <inkml:trace contextRef="#ctx0" brushRef="#br0" timeOffset="90333.0324">20153 16810 61 0,'-14'-19'73'0,"-1"7"2"16,1 11-16-16,0 7-28 15,-3 20-9-15,0 25-4 16,0 25-3-16,17-76-15 16,-19 200 10-16,0-73 15 15,-5 6-5-15,-3 1-2 16,-6-4 2-16,1-4 2 15,-5-8 10 1,-1-8-13-16,20-10-3 16,-16-12-8-16,24-18-3 15,-12-14-4-15,22-19 6 16,-20-13-8-16,20-24 2 15,13 8-5-15,-13-8-27 16,11-17-48-16,-31-8-31 16,29-14-9-16,-8-12 17 15,20-8-10-15</inkml:trace>
  <inkml:trace contextRef="#ctx0" brushRef="#br0" timeOffset="90932.0923">20221 17567 55 0,'0'0'61'16,"-4"-14"-11"-16,10 2-18 15,11 0-17 1,12 2-4-16,9 0-4 16,7 2 0-16,1 6 0 15,-4 5 3-15,-7 6 7 16,-35-9-17-16,45 32 20 15,-35-7 16-15,-11 13 3 16,-10 6-8-16,-12 6-10 16,-9 1 4-16,-8-3-12 15,-7-8 6-15,2-6 8 16,4-8-3-16,41-26-24 15,-56 30 12-15,33-27 14 16,4-1-9-16,7-2 4 16,12 0 2-16,0 0-7 15,0 0-11-15,10-24-2 16,13-3-5-16,9 0-1 15,9 2 5-15,6 4-1 16,-1 10-2-16,1 9-3 16,-47 2 4-16,94 25 0 15,-51 8 3-15,-7 9-1 16,-7 10 0-1,-12 4-7-15,-15-2 15 16,-13-4 15-16,-16-8 16 16,-7-7-3-16,-4-9 6 15,-1-9-20-15,4-10-8 16,5-7-16-16,4-9 2 15,3-10-62-15,1-8-110 16,7-13-81-16,8-11-113 16</inkml:trace>
  <inkml:trace contextRef="#ctx0" brushRef="#br0" timeOffset="117812.7801">17907 17265 6 0,'0'0'4'0,"0"0"1"16,4-17-1-16,-4 17 1 15,0 0 1-15,0 0 1 16,0 0 1-16,0 0 4 15,0 0 2-15,0 0 0 16,0 0-14-16,-27 5 27 16,12 4-19-16,-2-4 3 15,-4 3-1-15,-5-1-2 16,-3 0-1-16,-4 1 5 15,33-8-12-15,-67 9 7 16,23-11 1-16,44 2-8 16,-112-2 6-16,47-1-1 15,-7 3 0-15,-4-3-3 16,76 3-2-16,-242-21-3 15,141 11 4 1,101 10-1-16,-175-22 1 16,175 22-1-16,-436-52-2 46,356 35 5-46,80 17-3 16,-144-37-1-16,72 21-3 16,1-1 1-16,5 4-1 15,7 1 4-15,59 12 0 16,-72-5 0-16,72 5 0 15,-59 0-3-15,39 0 1 16,20 0-7-16,0 0 9 16,0 0-9-16,1 22 4 15,-4 5 3-15,1 10 2 16,2 11-3-16,2 14 3 15,3 9 0-15,-5-71 0 16,36 177 3-16,-23-81-3 16,-3 9-1-16,-10-105 1 15,23 230 5-15,-11-103-2 16,0 7 0-16,-12-134-3 15,14 290 0-15,-13-151 4 16,2 15 1-16,-2 0-3 16,2-7 0-16,-1-10-5 15,-1-13 6 1,0-9-3-16,-3-12 0 15,0-8 0-15,-4-10 0 16,6-85 0-16,-7 127 1 16,6-85-1-16,2-17 0 15,-1-25 0-15,19 22-3 16,-19-22-2-16,20-22 2 15,5-8 3-15,6-4 0 16,3 0-2-16,-34 34 2 16,77-54 2-16,-77 54-2 15,106-46 0-15,-35 26 2 16,-71 20-2-16,189-32-1 15,-69 22 0-15,17 5 3 16,-6 5-3-16,19 6 0 16,-150-6 1-16,352 26 3 15,-352-26-3-15,415 37 2 16,-192-15-2-16,-3 2 0 15,3 1-4-15,-3 4-3 16,-5 0 2-16,-11 0 0 16,-9-2 2-16,-195-27 3 15,329 33 3 1,-195-29-3-16,-6-13 2 15,-13-6-3-15,-11-7-2 16,-12 2 1-16,-13 0 1 16,-16 3 4-16,-16 6-8 15,-16 5-1-15,-13 2 6 16,-18 4 1-16,0 0 4 15,0 0-5-15,0 0 7 16,0 0-6-16,0 0-4 16,-4-25 1-16,-1-2 1 15,-3-9 1-15,-1-10 3 16,-6-9 2-16,15 55-5 15,-24-161 6-15,12 51-3 16,2-24-5-16,9-25 1 16,9-11 4-16,5 4-5 15,4 9 2-15,1 15-1 16,0 8 2-16,2 5 1 15,4 12-2-15,4 6 2 16,5 2-5-16,5 3 4 16,1 1-3-16,-1 8-7 15,-5 16 3 1,-9 20 2-16,-24 61 4 15,18-73 2-15,-18 73-2 16,4-20 8-16,-4 20-2 16,0 0-2-16,0 0-7 15,0 0 6-15,0 0-3 16,0 0-9-16,0 0-5 15,0 0-17-15,0 0-6 16,-16 23-1-16,-4 1 0 16</inkml:trace>
  <inkml:trace contextRef="#ctx0" brushRef="#br0" timeOffset="119809.9798">17581 17446 10 0,'-10'-20'5'15,"10"20"-5"-15,0 0 4 16,-5-17 1-16,5 17-2 16,0 0-1-16,0 0-2 15,0 0 0 1,0 0 3-16,0 0 1 15,0 0 2-15,2-17-1 16,-2 17 2-16,0 0-4 16,10-17 0-16,-10 17-1 15,17-12-1-15,3 1 3 16,4 4-1-16,4 2 4 15,6 0-2-15,8 1 2 16,8-6 1-16,-50 10-8 16,127-5 5-16,-48 3-3 15,-79 2-2-15,245 10 2 16,-171 1-2-1,6-3-1-15,-80-8 1 16,278 10 2 0,-278-10-2-16,192 4 5 15,-88-1-2-15,8-3-2 16,-112 0-1-16,217-2 1 15,-104 1-1-15,3-3 3 16,-116 4-3-16,180-3-2 16,-89 5 2-16,-2-1 0 15,-89-1 0 1,275 2 0-1,-188 1 0-15,-3-3 0 16,-5-5 0-16,-6-3 0 16,-5-1 0-16,-68 9 0 15,128-12 0-15,-69 11 0 16,1-1 0-16,-1-1-3 15,-4-4 1-15,-4 2 3 16,-6 0-8-16,-8-2 4 16,-37 7 3-16,32-7 1 15,-8-11-5-15,-24 18 4 16,14-33-3-16,-14 33 5 15,16-18-4-15,-16 18 2 16,0-19-1-16,15 6-6 16,-15 13 3-16,0 0 4 15,14-7-7 1,-14 7 8-16,0 0-1 15,0 0 1-15,0 0 1 16,0 0-2-16,0 0 0 16,-4 17 0-16,15 0 0 15,-18 8 4 1,14 9 0-16,-17 10 2 15,16 9 1-15,-6-53-7 16,-7 142 22-16,7-142-22 16,-14 178 25-16,14-79-12 15,-4 10-4-15,-10 11 0 16,-3 5-4-16,-2 4 1 15,1 5-4-15,-3-2 7 16,0-8-2-16,-3 1 0 16,-3-8 5-16,3-17-1 15,0-16-5-15,0-13 0 16,1-13-4-16,4-14 1 15,3-12-5-15,5-12 1 16,11-20-2-16,0 0 3 16,-27 22-20-16,27-22-38 15,0 0 1-15,0 0 1 16,0 0-5-16</inkml:trace>
  <inkml:trace contextRef="#ctx0" brushRef="#br0" timeOffset="185776.5758">22955 1387 34 0,'0'0'22'0,"0"0"1"16,0 0-6-16,0 0-2 15,0 0-3-15,0 0-7 16,0 0 3-16,32-9 6 15,10-1-3-15,11 2 1 16,4 3-5-16,1 3-5 16,-1 5 0-16,-8 6 3 15,-9 8 1 1,-14 6-3-16,-10 13 9 15,-15 10 13-15,-16 10-5 16,-16 6-2-16,-13-1 5 16,-8-8-6-16,-5-11 1 15,0-13 2-15,1-7-10 16,6-12-6-16,6-8 6 15,13-6 6-15,11-1-2 16,20 5-3-16,0 0-6 16,0 0-7-16,10-23 7 15,14-1-2-15,11 5-6 16,9 9 6-16,5 8-3 15,-49 2 0-15,110 17-2 16,-54 7-1-16,-4 12 4 16,-6 1 1-16,-10 10-5 15,-11 9 7-15,-11 3 0 16,-8 1 1-16,-12-10 0 15,-8-2 12-15,-7-9 10 16,-9-10 5-16,-7-12-1 16,-3-7-3-16,-3-10-14 15,5-4-1 1,3-2-14-16,5-5-4 15,5-2-23-15,4-6-64 16,7 1-50-16,11-8-2 16,14-8-46-16</inkml:trace>
  <inkml:trace contextRef="#ctx0" brushRef="#br0" timeOffset="186392.6374">23797 1739 51 0,'-14'0'39'0,"14"0"1"15,0 0-7-15,0 0-2 16,0 0-7-16,0 0-5 15,0 0 3-15,0 0-11 16,0 0 0-16,0 0 1 16,13 3-6-16,6 4 7 15,7 0 5-15,13 1-7 16,6 1-5-16,-9-4 1 15,7-2 0-15,7-1 1 16,-4-4-8-16,-3 1-1 16,-43 1 1-16,80-4 6 15,-59 4-8 1,-8-1-2-16,-13 1-16 15,13-2-36-15,-13 2-32 16,14-12-4-16,1-8-20 16</inkml:trace>
  <inkml:trace contextRef="#ctx0" brushRef="#br0" timeOffset="187119.7101">24659 1348 59 0,'-13'-2'39'15,"13"2"-4"-15,0 0-8 16,0 0-4-16,0 0-6 16,0 0-4-16,-4 22-7 15,4 4 17-15,0 7-12 16,3 5 3-16,1 4 6 15,-4-42-20-15,9 92 6 16,-8-50 1-16,-1 0-1 16,-1-6-4-16,-1-6-1 15,2-8-1-15,0-22 7 16,0 0 1-16,0 0 9 15,0 0-3-15,0 0 2 16,0 0-1-16,0 0-2 16,14 7 0-16,5-9-3 15,6-1 0 1,8-2 2-16,6 1-5 15,8 3-3-15,2-4-5 16,2 6 3-16,-2-1-3 16,1 4 5-16,-2 3-6 15,-3-2 0-15,0-2 2 16,-5-3 3-16,-8-3-11 15,-11-1-6-15,-5 1-20 16,-16 3-38-16,0 0-12 16,0 0-13-16,2-26 23 15,1 1-1-15</inkml:trace>
  <inkml:trace contextRef="#ctx0" brushRef="#br0" timeOffset="187512.7494">25011 1336 26 0,'-13'-7'29'15,"13"7"-1"1,-10-1-8-16,10 1-7 15,0 0-13-15,-6 28 11 16,12 8 21-16,4 10-3 16,1 11-2-16,3 18-4 15,-14-75-23-15,17 172 24 16,-6-80 1-16,5 4-7 15,-2-4-6-15,-3-7-3 16,-4-9-4-16,-2-12 2 16,-1-13-3-16,2-12-4 15,-2-12 5-15,-3-12-6 16,-1-15 0-16,0 0 4 15,0 0-8-15,0 0-2 16,0 0-30-16,0-30-28 16,6-9-12-16,5-5 6 15,0-2-15-15</inkml:trace>
  <inkml:trace contextRef="#ctx0" brushRef="#br0" timeOffset="187896.7878">25363 1563 105 0,'0'0'70'16,"13"-5"-21"-16,-13 5-17 15,14 7-2-15,-4 8 1 16,11 10 6-16,14 13-2 16,9 7 5-16,7 11-13 15,4 0 0-15,4 8-10 16,-1 4-3-16,0-2-10 15,-2-2 1-15,-3-3-1 16,-7-5-5-16,-8-8-4 16,-5-11 10-16,-9-12-8 15,-7-8 7-15,-7-5-13 16,-10-12 3-16,0 0-29 15,0 0-31-15,0 0 66 16,0 0-88-16,-3-20-47 16,-4-11 42-16,0-8-2 15</inkml:trace>
  <inkml:trace contextRef="#ctx0" brushRef="#br0" timeOffset="188272.8254">25873 1609 58 0,'-16'1'48'0,"4"3"-10"15,0 4-10-15,2 13-16 16,-1 4 2-16,-2 12 1 15,1 7 6-15,-4 5 4 16,-2 0-7-16,-2 17 2 16,-4 7-6-16,-3 0 3 15,-2-3-8-15,-2-6 3 16,0-3 1-16,-1-7-6 15,6-7-7-15,0-9 0 16,5-10 1-16,6-4 2 16,5-9-4-16,10-15-1 15,-10 16-1 1,10-16 1-16,0 0-6 15,0 0-33-15,0 0-23 16,4-16-17-16,13-9-3 16,10-11-3-16</inkml:trace>
  <inkml:trace contextRef="#ctx0" brushRef="#br0" timeOffset="189152.9134">26526 1688 68 0,'0'0'31'16,"0"0"-4"-16,0 0-5 15,17 5 3-15,11 2 3 16,12 2 2-16,-40-9-30 16,99 22 25-16,-39-11 7 15,19 1-16-15,16 4-5 16,5-5-7-16,-6 1-2 15,-7-3 1-15,-17-1-3 16,-16-1 1-16,-19-2-3 16,-12 0 3-16,-14-2 5 15,-9-3 1-15,-4 12-7 16,-11 7 7-16,-12 6-6 15,-8 4-2-15,-8 2 1 16,-5-4 3-16,-1-2 0 16,-3-5 1-16,-5 1-5 15,2-1 6-15,6-3-5 16,5 0-4-16,7-2 5 15,13-5-2-15,9-5-9 16,5-3-29-16,10-2-32 16,0 0-7-16,17-13 6 15,11 2-12 1</inkml:trace>
  <inkml:trace contextRef="#ctx0" brushRef="#br0" timeOffset="189592.9574">26772 2322 64 0,'0'0'54'0,"0"0"-25"16,17 0-7-16,-17 0 8 16,26 3 8-16,8 2 2 15,11 0-1 1,12 0-9-16,8 0 0 15,5-1-5-15,2-4-5 16,-3-2-10-16,-8-3-3 16,-13-2-9-16,-13 0 5 15,-11 4-2-15,-10 0-4 16,-14 3-6-16,0 0-31 15,0 0-36-15,0 0-21 16,0 0 3-16,0 0-27 16</inkml:trace>
  <inkml:trace contextRef="#ctx0" brushRef="#br0" timeOffset="190209.019">28183 1621 30 0,'0'0'40'0,"-17"-14"1"15,1 7-2-15,1 4 0 16,-1 8-7-16,2 3-6 16,14-8-26-16,-46 44 16 15,29-3 7-15,4 13-4 16,13-54-19-16,-31 132 20 15,29-56 3-15,10 1-7 16,3-6 0-16,6-5-9 16,10-7 2-16,12-6-4 15,5-11 5-15,-19-10 1 16,13-15 3-16,7-14 3 15,3-11 1-15,0-12 1 16,0-11 1-16,-5-6 10 16,-11-12-2-16,-8-4 6 15,-10-1 4 1,-8-9 9-16,-12-6-6 15,-11 0-19-15,-8 4-4 16,-5 8-9-16,-2 9 1 16,2 9-3-16,1 9-9 15,-2 8-6-15,-2 3-46 16,15 7-54-16,-26 17-45 15,19 19-20-15,-8 17 27 16,-5 16-4-16</inkml:trace>
  <inkml:trace contextRef="#ctx0" brushRef="#br0" timeOffset="195703.5684">24098 3205 37 0,'0'0'37'15,"0"0"-11"-15,0 0-4 16,0 0-5-16,21 7 10 15,10-7 4-15,11-1 4 16,6-3-14-16,10-1-6 16,3-2-10-16,1-1 1 15,-10 1-7-15,-10 0 4 16,-12 6-1-16,-12 1 1 15,-8 0-4-15,-10 0-5 16,0 0 2-16,0 0-34 16,0 0-26-1,0 0-9-15,0 0-27 16</inkml:trace>
  <inkml:trace contextRef="#ctx0" brushRef="#br0" timeOffset="196120.6101">24970 3004 67 0,'0'0'48'16,"0"0"-17"-16,-7 15-16 15,1 12-8-15,0 12 0 16,-1 10 2-16,0 7 2 16,0 5-10-16,0 0 0 15,3-3 2-15,0-7 8 16,2-13-2-16,2-7 3 15,4-14 2-15,-4-17-7 16,13 15 11-16,10-10 14 16,11-6 2-1,9-3-3-15,11-6-8 16,-54 10-23-16,133-29 23 15,-66 16-18-15,-23 1 0 16,3 2-5-16,-11 5-2 16,-6-2 1-16,-9 3-6 15,-7 3-29-15,-14 1-37 16,0 0-24-16,0 0 7 15,0 0-28-15</inkml:trace>
  <inkml:trace contextRef="#ctx0" brushRef="#br0" timeOffset="196429.641">25328 3023 106 0,'-17'1'42'15,"17"-1"-10"-15,-7 26-16 16,3 19-4-16,8 18 7 15,5 17-4-15,6 14-3 16,6 5 4-16,0 6-2 16,-23-5-6-1,17-9 2-15,-15-10-2 16,14-15-4-16,-14-11-2 15,11-20 0-15,-16-13-2 16,5-22-1-16,0 0-2 16,0 0-2-16,0 0-38 15,5-20-31-15,-10-17-4 16,15-21-36-16</inkml:trace>
  <inkml:trace contextRef="#ctx0" brushRef="#br0" timeOffset="196697.6678">25685 3170 73 0,'0'0'37'16,"7"12"-12"-16,7 23-2 15,10 20-9-15,10 16 3 16,7 10-5-16,10-5 5 15,4 12-9-15,-55-88-8 16,113 158 15-16,-60-94-10 16,-5-8-5-1,-7-10 5-15,-5-9-6 16,-10-10-1-16,-9-8 3 15,-4-11-17-15,-13-8 16 16,0 0-40-16,0 0-47 16,0-19-19-16</inkml:trace>
  <inkml:trace contextRef="#ctx0" brushRef="#br0" timeOffset="197040.7021">26128 3272 66 0,'-21'-2'39'0,"4"4"-7"16,0 9-17-16,3 13-2 16,14-24-13-16,-27 90 12 15,7-26 11-15,-2 14-6 16,-5 5 1-16,-3-2-11 15,-1-1 6-15,0-6 5 16,-3-8-7-16,5-8 5 16,2-11-1-1,4-11-3-15,8-14 2 16,4-7-10-16,11-15-4 15,12 4-2 1,-12-4-27 0,0 0-29-16,-1-22-28 15,1 22 86-15,39-70-82 16,-5 23-6-16</inkml:trace>
  <inkml:trace contextRef="#ctx0" brushRef="#br0" timeOffset="197894.7875">26738 3265 43 0,'0'0'40'0,"-10"-4"-4"16,10 4-4-1,0 0-12-15,0 0-1 16,0 0-4-16,17 12 5 15,7 2 5-15,-6 3 4 16,13 0-2-16,17 1-7 16,-48-18-20-16,143 24 11 15,-73-16 1-15,-3-1-8 16,-4 0-5-16,-7 1 1 15,-9 1-1-15,-14-6 1 16,-14-1 0-16,-7 3 6 16,-12-5-6-16,0 0 0 15,0 0 3-15,0 0-4 16,0 0 1-16,-51 44 3 15,11-25-3-15,-6 1 1 16,46-20-1-16,-103 37 3 16,55-20-7-16,3-7 5 15,11-3 1-15,10-3-3 16,8-4-2-16,5 0-3 15,11 0-13-15,0 0-23 16,0 0-18-16,0 0 60 16,34-12-69-1,-34 12 69-15,55-22-165 16</inkml:trace>
  <inkml:trace contextRef="#ctx0" brushRef="#br0" timeOffset="198378.8359">26907 3808 29 0,'0'0'24'16,"0"0"3"-16,0 0 1 15,0 0-5-15,0 0-23 16,0 0 43-16,18-1-10 16,8-1 0-16,-26 2-33 15,70-3 75 1,-26-3-48-16,6 3-7 15,-50 3-20-15,110-3 35 16,-55-1-28-16,-5 3-3 16,-50 1-4-16,79-4 17 15,-53 3-13-15,-11 4-2 16,-15-3-2-16,10 2-4 15,-10-2 3-15,0 0 3 16,0 0-1-16,0 0-11 16,0 0-35-16,0 0-35 15,0-12-25-15,0 12 11 16,4-24-1-16</inkml:trace>
  <inkml:trace contextRef="#ctx0" brushRef="#br0" timeOffset="199496.9477">28132 3441 47 0,'0'0'46'15,"0"0"-4"-15,0 0-7 16,0 0-1-16,0 0-7 15,0 0-4-15,21 7 9 16,7-4 6-16,-5-1-8 16,11-4 1-16,14-5-10 15,11 4-3-15,2 3-13 16,-2 3-1-16,-8 2-3 15,-15-3-1-15,-9 0 4 16,-13-2 2-16,-14 0-9 16,0 0 10-16,0 0-10 15,0 0-5-15,0 0-10 16,0 0-46-1,0 0-19-15,0 0-10 16,10-16 13-16,7 0-19 16</inkml:trace>
  <inkml:trace contextRef="#ctx0" brushRef="#br0" timeOffset="200209.0189">29058 3283 33 0,'-9'-11'44'0,"9"11"2"16,0 0-1-16,-6-14-14 15,11-3-8-15,10-2-7 16,6 1-10-16,8 1-2 16,5 5 1-16,1 2-6 15,1 8 2-15,-2 9 2 16,-7 5-5-1,-3 6 5-15,-8 8-4 16,-8 8 3-16,-11 6 1 16,-11 9-5-16,-10 2 1 15,-11-2 6-15,-5 0 10 16,-3-10-1-16,-2-6-3 15,4-6-1-15,4-5 6 16,9-12 3-16,2-2-7 16,5-4-6-16,7-3 4 15,14-1 4-15,0 0-14 16,0 0 10-1,16-10-2-15,-16 10-8 16,64-25 2-16,-16 10 1 16,5-1-1-16,3 8 4 15,-56 8-6-15,110-7-3 16,-58 14 4-16,-1 5-1 15,-1 10-1-15,-11 8 2 16,-9 1 0-16,-11 1-1 16,-7 5 3-16,-11 5 0 15,-12 2 13-15,-10 0 16 16,-12-10-2-1,-3-3 1-15,-5-9-6 16,-2-7-2-16,1-3 4 16,2-5-7-16,7-6-2 15,6-2-8-15,6 2-6 16,4-4-4-16,7 1 2 15,10 2-17-15,-10-5-41 16,10 5-86-16,-13-5-36 16,13 5-95-16</inkml:trace>
  <inkml:trace contextRef="#ctx0" brushRef="#br0" timeOffset="201817.1797">26101 4501 62 0,'0'0'0'15,"-7"-14"67"-15,7 14-43 16,0 0-6-1,0 0-8-15,0 0-5 16,0 0-2-16,20 29 16 16,7 15 6-16,8 15 4 15,6 14-8-15,4 12-9 16,2 8-5-16,-1 0-3 15,1-1-1-15,-6-9-2 16,-4-12 2-16,-6-14-8 16,-9-11 5-16,-4-19-2 15,-5-10-18-15,-13-17-31 16,13-2-16-16,-5-28 2 15,-3-18-38-15</inkml:trace>
  <inkml:trace contextRef="#ctx0" brushRef="#br0" timeOffset="202228.2208">26498 4530 26 0,'0'0'34'16,"0"0"-11"-16,0 0-11 15,0 0-2-15,0 0-1 16,-14 18-5-16,-2 11 7 15,-4 12 4-15,-5 16 0 16,-6 18 0-16,-4 15 5 16,-2 4 2-16,-1 6-9 15,-2-7-1-15,1-1 5 16,2-7-1-16,5-18-3 15,5-18-3-15,6-11 0 16,7-13-1-16,4-11-9 16,10-14 0-16,0 0-4 15,0 0 1-15,0 0-2 16,0 0-41-16,0 0-24 15,5-16-5-15,11-14-38 16</inkml:trace>
  <inkml:trace contextRef="#ctx0" brushRef="#br0" timeOffset="202977.2957">27491 4492 16 0,'0'0'15'0,"0"0"5"15,0 0 2-15,0 0 0 16,0 0 1-16,-15 9-4 15,-2 1-2-15,-3 2-6 16,-7 10-1-16,-8 8 2 16,-10 9 4-16,-7 2-4 15,-3-2 3-15,0-2 3 16,7-6 1-16,7-6-7 15,8-8 2-15,11-7-1 16,7-1-3-16,15-9-3 16,0 0-7-16,0 0 3 15,0 0 0-15,13 1 2 16,14-1 6-16,14 0 0 15,14 0-3-15,14 0 1 16,10 2-3-16,6 3-3 16,-3 0-8-16,-8 0 6 15,-9 0 0-15,-15-1 3 16,-16 1-8-1,-13-4 4-15,-9-1-4 16,-12 0 0-16,0 0-21 16,0 0-30-16,0 0-17 15,0 0-3-15,0 0 9 16,0 0-12-16</inkml:trace>
  <inkml:trace contextRef="#ctx0" brushRef="#br0" timeOffset="203394.3374">27376 5139 28 0,'0'0'31'0,"0"0"-5"16,0 0-3-1,0 0-4-15,0 0-19 16,22 9 26-16,6-8 30 16,5-1-11-16,8 0-6 15,5-1-7-15,-46 1-32 16,96 7 26-16,-48-1 3 15,-5 1-17-15,-10-4-3 16,-7 1-4-16,-8 1-3 16,-5-2-3-16,-13-3 2 15,10 5-7-15,-10-5 3 16,0 0-28-16,0 0-39 15,10-6-25-15,-10 6-1 16,11-24-11-16</inkml:trace>
  <inkml:trace contextRef="#ctx0" brushRef="#br0" timeOffset="204377.4357">28679 4447 25 0,'0'0'30'0,"0"0"-2"16,0 0-9-16,7-12-2 16,9-2 1-16,8 1 0 15,8-2-1-15,7 3-5 16,1 3 2-16,1 4-5 15,-1 3-1-15,-8 4-4 16,-8 5-6-16,-7 1 2 16,-7 4 3-16,-7 5-6 15,-3-17 3-15,-20 59 3 16,-4-20-1-16,-11 4-6 15,-7 1 5-15,-5 0 2 16,0-5-7-16,1-4 4 16,4-8 2-16,6-6-1 15,10-9 0-15,9-6-3 16,7-1 4-16,10-5 1 15,0 0 2-15,0 0-2 16,19-18 2-16,12-3-2 16,10-1-2-16,7 0 0 15,6 5-1-15,2 4 1 16,-1 6 0-1,-55 7-1-15,95-8-4 16,-54 16 2-16,-9 4 5 16,-8 3 1-16,-8 4-4 15,-5 3-2-15,-8 7 7 16,-6 3-4-16,-11 3-1 15,-7 4 1-15,-9 2 0 16,30-41-1-16,-106 95 16 16,71-77-4-1,1-1 4-15,5-3-10 16,5-6 2-16,5-1-5 15,8-2 3-15,11-5-11 16,-8-1 2-16,8 1-23 16,0 0-27-16,0 0-22 15,4-24 3-15,16-2-13 16</inkml:trace>
  <inkml:trace contextRef="#ctx0" brushRef="#br0" timeOffset="204793.4773">29525 4486 68 0,'-16'3'36'0,"-1"7"-11"15,0 9-6-15,-2 10-3 16,0 11 1-16,-1 16 1 15,20-56-18-15,-39 146 33 16,19-57-23-16,-1 10 3 16,-3 4-8-16,0 2 3 15,3-5 3-15,0-12 0 16,0-7-6-16,1-11 5 15,4-14-3-15,2-14-4 16,3-13-2-16,1-11-3 16,2-6 2-16,8-12-3 15,0 0-7-15,0 0-22 16,-5-15-26-1,11-12-7-15,5-5 3 16,8-9-22-16</inkml:trace>
  <inkml:trace contextRef="#ctx0" brushRef="#br0" timeOffset="205249.5229">29623 4890 71 0,'0'0'32'0,"-14"2"-5"16,19 12-10-16,-22 16-5 16,22 7 4-16,-22 11-3 15,22-1 4-15,2-1 0 16,-2-4 0-16,-2-6 1 15,0-7 0-15,0-6-2 16,-3-9-1-16,0-14-15 16,-16 7 19-16,16-7 6 15,0 0-3 1,13-7-2-16,4-7 1 15,7 1-6-15,14-4 2 16,6-2-3-16,9-1 4 16,7 6-11-16,-5 1-2 15,-9 6-8-15,-5 5 0 16,-10 4 2-16,-7 0 6 15,-7-1-7-15,-6-1 7 16,-2 2-4-16,-9-2-10 16,0 0-16-16,0 0-22 15,0 0-25-15,0 0-15 16,0 0-4-16,0-15 17 15,1-7-12-15</inkml:trace>
  <inkml:trace contextRef="#ctx0" brushRef="#br0" timeOffset="205560.554">29913 4724 54 0,'-17'-6'35'16,"7"4"-5"-16,10 2-8 15,0 0-6-15,-1 29 8 16,3 11 4-16,-2-40-28 16,17 131 53-16,-7-48-20 15,1 13-3-15,4 2-3 16,-3 1-1-16,0-6-9 15,-3-10-4-15,0-12 3 16,-3-15-7-16,-5-17-7 16,0-14-1-16,-1-10 4 15,0-15-12-15,0 0-43 16,0 0-67-16,-7-23-15 15,3-20-3-15</inkml:trace>
  <inkml:trace contextRef="#ctx0" brushRef="#br0" timeOffset="220178.0156">22469 7485 58 0,'-14'5'15'15,"14"-5"-6"-15,0 0-5 16,0 0-4-16,-27 3 3 15,27-3-1-15,0 0 3 16,0 0 8-16,0 0 3 16,0 0 5-16,0 0 2 15,0 0-7-15,0 0 1 16,0 0-3-16,0 0 1 15,0 0-15-15,0 0 31 16,0 0-10-16,0 0 2 16,0 0-8-16,0 0 5 15,0 0-1-15,0 0 1 16,0 0-7-16,0 0-9 15,0 0 5-15,0 0-9 16,0 0 4 0,0 0-3-16,0 0 6 15,0 0-1-15,0 0-5 16,0 0-5-16,0 0 8 15,0 0-4-15,0 0 0 16,0 0 2-16,0 0-1 16,0 0 2-16,0 0-5 15,0 0 6-15,0 0-3 16,0 0 1-16,0 0-3 15,0 0 2-15,0 0 0 16,0 0-1-16,0 0-1 16,0 0-1-16,0 0-3 15,0 0-2-15,0 0 4 16,0 0 2-16,0 0-1 15,0 0 2-15,0 0-2 16,0 0 0-16,0 0 3 16,0 0-4-16,0 0 5 15,0 0-1-15,0 0 1 16,0 0-1-16,0 0 1 15,0 0-1-15,0 0-2 16,0 0 0 0,0 0 2-16,0 0 3 15,0 0-5-15,0 0-1 16,0 0-4-16,16-14 7 15,8-1-1-15,8-3-5 16,1 1 4-16,-33 17 1 16,49-22-3-16,-18 23-2 15,3 8 3-15,1 9-7 16,-2 10 2-16,-7 7-3 15,-9 6 9-15,-12 4-2 16,-17 5 4-16,-24 0 2 16,-26-2 3-16,7-8-9 15,-9-7 10-15,-4-10-10 16,3-11 8-16,9-8-4 15,14-6-3-15,13-2 1 16,12-4-5-16,10-6-4 16,16-8 8-16,18-3 0 15,16-2 2-15,21 5 0 16,8 10-1-16,-7 15 3 15,-2 13-2-15,-1 12-1 16,-11 16 5 0,-14 9-3-16,-20 10 0 15,-17-63-1-15,-30 130 12 16,-9-76 0-16,-12-13-5 15,21-14-4-15,5-14-3 16,-1-7 1-16,0-12-18 16,26 6 17-16,-70-37-33 15,55 7-76-15,16-6 10 16,15 2-46-16</inkml:trace>
  <inkml:trace contextRef="#ctx0" brushRef="#br0" timeOffset="220659.0637">23003 7828 47 0,'0'0'32'15,"0"0"2"-15,0 0-2 16,12-5 14-16,11 2 21 16,12-1 0-16,10 4-11 15,5 2-12-15,3 0-20 16,-3-2 1-16,-8 0-14 15,-8 2 3-15,-34-2-14 16,41 3 8-16,-30-1-12 16,-11-2-17-16,0 0-29 15,0 0-38-15,11 0-18 16,6-2 1-16,6-7-28 15</inkml:trace>
  <inkml:trace contextRef="#ctx0" brushRef="#br0" timeOffset="221130.1108">23781 7537 48 0,'0'0'33'0,"0"0"-1"16,0 0-15-16,0 0-3 16,0 0 10-16,-1 31 1 15,2 11 3-15,4 10-4 16,-7 9 1-16,2 0-7 15,-1 0-3-15,-3-5-4 16,4-56-11 0,-20 112 7-1,40-92 22-15,18-11 9 16,14-8-5-16,-8-7-7 15,18-6-13-15,10-5-3 16,-3 2-10-16,-6 3-11 16,-12 2-16-16,-16 4-18 15,-12 1-20-15,-23 5 65 16,11 0-163-16,-11 0 96 15,0 0-25-15</inkml:trace>
  <inkml:trace contextRef="#ctx0" brushRef="#br0" timeOffset="221441.1419">24182 7495 109 0,'-24'0'61'0,"4"27"-19"15,9 27-7-15,13 20-6 16,5 15 2 0,4 10-13-16,2 6-8 15,-5 7 6-15,2-3-1 16,-6-3-3-16,-2-9 4 15,-2-97-16-15,-10 156 20 16,0-104-19-16,4-18 4 16,2-14-9-16,4-20-4 15,0 0-34-15,-4-18-28 16,4 18 70-16,21-97-87 15,-21 97 87-15</inkml:trace>
  <inkml:trace contextRef="#ctx0" brushRef="#br0" timeOffset="221740.1718">24412 7713 128 0,'0'0'0'0,"17"-5"60"16,6 14 14-16,12 14-10 15,12 14-20-15,9 14-12 16,-56-51-32 0,123 137 33-16,-64-57-24 15,-4-2-3-15,-7-4 2 16,-6-2-9-16,-9-10 4 15,-9-6-5-15,-9-12 0 16,-3-15-26-16,-4-10-22 16,-1-4-22-16,-7-15-6 15,0 0 1-15,0 0 77 16,7-60-151-16</inkml:trace>
  <inkml:trace contextRef="#ctx0" brushRef="#br0" timeOffset="222027.2005">24970 7706 47 0,'-17'-18'45'16,"1"11"3"-16,16 7-48 16,-34 42 81-16,34-42-81 15,-45 119 97-15,21-43-54 16,0 10-9-16,2 2 0 15,-1 0-4-15,23-88-30 16,-41 153 42 0,26-97-30-16,3-19-3 15,2-13-9-15,5-7-3 16,5-17 3-16,0 0-19 15,0 0 19-15,0 0-101 16,0 0 18-16,7-21-19 16,3-14 6-16,7-11-22 15</inkml:trace>
  <inkml:trace contextRef="#ctx0" brushRef="#br0" timeOffset="222373.2351">25112 7227 83 0,'0'0'42'16,"0"0"-42"-16,18 31 85 15,18 19-31-15,16 16-1 16,-52-66-53 0,110 188 107-16,-59-71-80 15,4 5-4-15,-4 5-2 16,-51-127-21-16,89 256 17 15,-82-133 0-15,-29 1-12 16,-20-5 4-16,-16-9-11 16,15-19-21-16,43-91 23 15,-92 131-176-15,48-96 50 16,6-18 19-16,7-14-2 15</inkml:trace>
  <inkml:trace contextRef="#ctx0" brushRef="#br0" timeOffset="223025.3003">22123 7327 15 0,'26'3'10'0,"-6"-1"2"15,-6 2-3-15,-14-4 0 16,0 0-2-16,0 0 4 16,0 0 6-16,0 0-3 15,0 0 0-15,0 0 5 16,-14-6-3-16,-5 1-1 15,-3 5 5-15,-2 9-6 16,-3 9 10 0,0 15 2-16,2 14 2 15,5 28 1-15,20-75-29 16,-18 211 54-16,19-84-32 15,6 7-6-15,7 1-7 16,7-8-2-16,6-10-3 16,6-18-4-16,-33-99 0 15,63 142 3-15,-21-102-42 16,5-18-21-16,1-15-19 15,4-19-10-15,-1-6 11 16,5-11-1-16,-56 29 79 16</inkml:trace>
  <inkml:trace contextRef="#ctx0" brushRef="#br0" timeOffset="223594.3572">25353 7232 72 0,'-9'-15'30'0,"21"3"3"15,-12 12 2-15,0 0 0 16,0 0 2-16,0 0 10 15,0 0-47-15,-1 42 50 16,1-42-50 0,18 83 114-16,-2-28-82 15,-16-55-32-15,1 120 12 16,15-69-2-16,-15-11-14 15,8-11-14-15,-12-9-25 16,3-20-28-16,0 0-20 16,0 0-9-16,11-27 16 15,6-7-12-15</inkml:trace>
  <inkml:trace contextRef="#ctx0" brushRef="#br0" timeOffset="223922.39">25839 7026 51 0,'0'0'0'16,"3"-16"54"-16,-3 16-54 15,-9 12 92-15,2 17-58 16,7-29-34-16,0 108 43 15,-7-38 0-15,-3 8-9 16,-2 6-5 0,-3 3 1-16,3-1-12 15,-7-3 0-15,2-5-4 16,2-10-5-16,1-12-2 15,4-12-2-15,1-14-7 16,5-10-20-16,3-6-32 16,1-14 54-16,17 10-73 15,-17-10-62-15,11-13 38 16,-11 13 97-16</inkml:trace>
  <inkml:trace contextRef="#ctx0" brushRef="#br0" timeOffset="224439.4417">25963 7537 84 0,'0'0'0'0,"6"-44"87"16,8 25-60-16,10 4-3 15,10 3-6-15,5 9-8 16,3 6-1-16,-1 9-2 15,-4 12 3-15,-3 11 0 16,-7 13 6 0,-9 11-2-16,-9 7-3 15,-9 4-4-15,-13-4 1 16,13-66-8-16,-86 159 15 15,86-159-15 1,-74 45 11-16,45-38-2 16,8-10 3-16,5-14 3 15,6-12-5-15,9-6-14 16,9-3 10-16,9 3-8 15,7 6 8-15,-24 29-6 16,62-37 9-16,-26 33-9 16,2 9 0-16,-2 9-1 15,-2 3 10-15,-4 5-5 16,-3 0 7-16,-27-22-11 15,36 49 34-15,-27-30-23 16,-5-7 3-16,-4-12-14 16,0 0 6-16,0 0-9 15,0 0-8-15,0 0 11 16,0 0-25-16,0 0-61 15,0 0-19-15,9-21-15 16,-4-4-47 0,-5 25 167-16</inkml:trace>
  <inkml:trace contextRef="#ctx0" brushRef="#br0" timeOffset="226018.5996">26976 7788 43 0,'-11'-2'32'0,"11"2"3"16,0 0-35-16,0 0 81 15,0 0-38-15,14 13 9 16,11 1 0-16,8 0-6 16,12 1 1-16,9 2-6 15,8 1-12-15,7 4-14 16,3 4-8-16,1 1-2 15,2 0-2-15,-3 0-10 16,-72-27 7-16,119 39-3 16,-80-27 11-16,-12-5-8 15,-10-4 1-15,-7 0-8 16,-10-3 0-16,0 0 7 15,-14 2-10-15,-9-5-10 16,-12 3 0-16,-18 3 11 16,53-3 9-16,-122 15-2 15,53-3 6-15,-1 0-6 16,70-12 2-16,-111 25 2 15,111-25-2 1,-66 19-16-16,49-14-31 16,4 0-26-16,13-5-19 15,0 0-1-15,0 0-45 16</inkml:trace>
  <inkml:trace contextRef="#ctx0" brushRef="#br0" timeOffset="226690.6668">27150 8504 47 0,'0'0'29'15,"0"0"-29"-15,0 0 51 16,0 0-26-16,0 0 8 15,14 7 4-15,7 1-1 16,7 1 2-16,8-1 5 16,6-1-4-16,7-5 1 15,8-6-14-15,8 2 3 16,7-3-10-16,2-1-2 15,-6-3 4 1,-6-1-10-16,-12 3-6 16,-17 2 2-16,-11 5-6 15,-12 0-13-15,-10 0-11 16,0 0-3-16,-13 10-37 15,13-10 63-15,-50 10-92 16,26-11-68-16,6-9-18 16</inkml:trace>
  <inkml:trace contextRef="#ctx0" brushRef="#br0" timeOffset="228153.8131">28664 8174 65 0,'-13'0'33'16,"13"0"0"-16,0 0-13 15,0 0-1-15,0 0-2 16,0 0 4-16,0 0 12 15,13 5-1-15,9 2 4 16,8-2 2-16,-30-5-38 16,83 13 70-16,-32-8-47 15,1 0-7-15,-1 0-1 16,-4 1-9-16,-11-3 5 15,-3 0-2-15,-33-3-9 16,42 4 0-16,-28-3 0 16,-2-1-10-16,-12 0-13 15,0 0-16-15,0 0-23 16,0 0-24-16,0 0-16 15,7-15-73 1</inkml:trace>
  <inkml:trace contextRef="#ctx0" brushRef="#br0" timeOffset="228788.8766">29512 7882 44 0,'0'0'50'0,"-10"-10"7"16,10 10-9-16,0 0-15 15,-8 0-1 1,-4 12 0-16,1 14 0 16,-2 13 0-16,1 8 3 15,-1 4-10-15,4 0 2 16,4-1 2-16,5-50-29 15,3 78 46-15,-3-49-28 16,1-10-6-16,0-8 6 16,-1-11 0-16,6 11 6 15,-6-11 6-15,0 0-7 16,0 0 5-16,16-2-5 15,6-3 2-15,-22 5-25 16,129-27 42 0,-129 27-42-16,110-21 14 15,-48 15-3-15,-3 2-8 16,2 4-1-16,-5 4-8 15,-5 1 1-15,-9 0-13 16,-9-2-3-16,-33-3 21 16,41 7-56-16,-41-7-5 15,8 0-18-15,-8 0-22 16,0 0 101-16,11-12-118 15,-12-5-39 1,1 17 157-16</inkml:trace>
  <inkml:trace contextRef="#ctx0" brushRef="#br0" timeOffset="229185.9163">29944 7725 60 0,'-14'-10'36'0,"4"5"-1"16,10 5-1-16,0 0 3 16,0 0 6-16,0 0 5 15,-7 18 1-15,4 16 4 16,4 20-6-16,1 18-3 15,-1 17-4-15,2 13-9 16,0 5-10-16,2 3 0 16,-5-110-21-16,17 215 30 15,-8-105-21-15,1-9-5 16,0-16-4-16,1-19 5 15,-3-19 3 1,-3-14 7-16,-4-16 11 16,0-7-5-16,-1-10-2 15,0 0-9-15,0 0 2 16,0 0-12-16,12 0-23 15,-14-19-123-15,-3-18-30 16,-2-19-8-16,-3-3-45 16</inkml:trace>
  <inkml:trace contextRef="#ctx0" brushRef="#br0" timeOffset="234626.4603">23231 9994 27 0,'0'0'56'0,"0"0"-8"15,0 0-48-15,0 0 40 16,0 0-40-16,0 0 113 31,18-12-88-31,8-5-9 16,-26 17-16-16,79-34 12 15,-28 19-12-15,2 3-2 16,1 9 5-16,-54 3-3 16,90 5-6-16,-56 5 8 15,-11 5 0-15,-11 7 1 16,-6 9-2-16,-6-31-1 15,-24 91-1-15,-3-40 10 16,-9 3-1-16,-7-1 6 16,43-53-14-16,-151 129 11 15,151-129-11 1,-87 57 25-1,71-45-20-15,6-5 6 16,10-7-2-16,0 0 2 16,0 0-5-16,9-22-1 15,12-7-5-15,11-3 1 16,9-4-3-16,5 9-14 15,-46 27 16-15,103-30-26 16,-47 25 17-16,-56 5 9 16,106 27-20-1,-60 3 15-15,-9 12 5 16,-37-42 0-16,55 185 6 15,-59-112 4 1,-14-5 2-16,18-68-12 16,-58 115 34-16,22-70-13 15,-2-12 4-15,38-33-25 16,-84 35 23-16,46-33 1 15,6-6-5-15,32 4-19 16,-55-23 13-16,36 9-7 16,3 6-24-16,16 8 18 15,-29-32-279 1,30 11 147-16,-1 21 132 15,41-59-140-15</inkml:trace>
  <inkml:trace contextRef="#ctx0" brushRef="#br0" timeOffset="235194.5171">24366 10599 59 0,'0'0'44'16,"0"0"-5"-1,0 0-39-15,0 0 49 16,12-7-15-16,11-3-5 15,11 1 8-15,10 1-10 16,9 4-5-16,2-1-10 16,-4 5-10-16,-51 0-2 15,97 4 4 1,-81-3-15-16,-16-1-15 15,0 0-32-15,10 4-16 16,-10-4 74-16,10-21-189 16</inkml:trace>
  <inkml:trace contextRef="#ctx0" brushRef="#br0" timeOffset="235810.5787">25102 9964 62 0,'0'0'43'0,"0"0"-43"16,0 0 65-16,0 0-44 16,-4 25 0-16,4-25-21 15,-21 191 29 1,27-113-3-16,-6-78-26 15,7 168 13-15,0-100-3 16,1-21-2-16,-8-47-8 16,6 51 14-1,-6-51 10-15,14 12-5 16,-14-12-19-16,38-2 20 15,10-12 20-15,13-4-13 16,-61 18-27-16,81-41 12 16,-26 24-7-16,2 4-3 15,-57 13-2-15,94-12-58 16,-58 12-10-16,-9 3-22 15,-27-3 90-15,31 9-166 16,-31-9 87-16</inkml:trace>
  <inkml:trace contextRef="#ctx0" brushRef="#br0" timeOffset="236162.6139">25452 9972 148 0,'-1'61'85'0,"1"-61"-85"15,3 168 111-15,9-62-80 16,4 3-8-16,-16-109-23 16,24 200 24-16,-14-114-15 15,-7-12-4-15,-2-13-3 16,-2-15 4-16,1-14-4 15,-5-11-6-15,5-21 4 16,19 18-26-16,-19-18-64 16,-17-2-10-16,17 2 100 15,-3-35-91-15,1 4-44 16</inkml:trace>
  <inkml:trace contextRef="#ctx0" brushRef="#br0" timeOffset="236490.6467">25703 10118 170 0,'0'0'60'15,"0"0"-60"-15,44 39 54 16,-13 0 9-16,6 13-22 16,8 2-3-16,7 16-8 15,8 8-8-15,2-1-8 16,-62-77-14-16,115 141 7 15,-61-85-1-15,-6-12-13 16,-48-44 7-16,59 54-10 16,-40-39-52-16,-7-6-14 15,-12-9 76-15,10 8-79 16,-4-25-43-16,-1-8-27 15</inkml:trace>
  <inkml:trace contextRef="#ctx0" brushRef="#br0" timeOffset="236837.6814">26158 10092 50 0,'-20'-3'49'0,"0"10"2"16,20-7-51-16,-34 66 37 16,15-4 1-16,19-62-38 15,-30 170 32-15,12-75-7 16,-4-1-7-16,22-94-18 15,-40 165 10-15,14-98-3 16,-2-11 2-16,3-12 0 16,5-12-9-16,4-10-3 15,4-10 2-15,12-12 1 16,11 7-10-1,-11-7-90-15,0 0 100 16,21-51-221-16</inkml:trace>
  <inkml:trace contextRef="#ctx0" brushRef="#br0" timeOffset="237690.7667">26996 10113 42 0,'-11'-2'31'0,"11"2"-31"16,11 3 26-16,-11-3 7 15,-13 14-4-15,13-14-29 16,33 34 29 0,-19-26 31-16,-14-8-60 15,68 10 49-15,-19-8-4 16,10 1-9-16,-59-3-36 15,154 5 30-15,-68 1-11 16,0-3-13-16,-86-3-6 16,191 15 3-1,-149-15-2-15,-42 0-1 16,47 4-1-16,-47-4 7 15,0 0 3-15,0 0-9 16,-29 18 9 0,-4 1-1-1,33-19-8-15,-87 42-3 16,38-18 6-16,0-4-6 15,-1-5 10-15,7 6-12 16,4-4 5-16,8-7-5 16,9 2 1-16,6 0-25 15,16-12-24-15,0 0-13 16,0 0 66-16,6 32-171 15,14-27 30 1,-20-5 141-16</inkml:trace>
  <inkml:trace contextRef="#ctx0" brushRef="#br0" timeOffset="238114.8091">27291 10743 48 0,'0'0'32'16,"0"0"-3"-16,0 0-6 15,0 0-5-15,0 0 13 16,15 3 11-16,-15-3-42 15,58-2 110-15,-15 1-55 16,9 1-6-16,-52 0-49 16,127-4 83-16,-58 2-54 15,-3-1-16-15,-66 3-13 16,129-27 11-1,-104 30-20-15,-25-3 9 16,30 7-45-16,-30-7-6 16,0 0-19-16,0 0-30 15,0 0-15-15,0 0-68 16</inkml:trace>
  <inkml:trace contextRef="#ctx0" brushRef="#br0" timeOffset="239121.9098">28904 9964 107 0,'0'0'67'16,"0"0"-14"-16,0 0-20 15,-7 17 5-15,5 27-1 16,4 20-2-16,-1 22-3 16,5-1-12-16,-1 15 2 15,0 3-9-15,2-5-4 16,-7-98-9-16,12 166 4 15,-7-100 5-15,-3-15-4 16,1-15-8-16,-3-36 3 16,5 37-9-16,-5-37-37 15,0 0-13 1,0 0 59-16,5-12-71 15,2-13-55-15,3-13-44 16</inkml:trace>
  <inkml:trace contextRef="#ctx0" brushRef="#br0" timeOffset="239794.9771">29362 9986 40 0,'-11'-9'38'0,"11"9"4"16,0 0-15-16,0 0-9 15,0 0-6-15,-7 17 6 16,3 15 10-16,2 16-6 16,1 9 3-16,2 11-1 15,5 3-13 1,0 17 6-16,-6-88-17 15,5 183 6-15,9-97 1 16,-14-86-7-16,41 146 7 16,-14-85-4-16,8-12-5 15,9-10 7-15,-44-39-5 16,93 42 1-16,-93-42-1 15,75 19 0-15,-44-26-8 16,-4-8 0-16,0-10 2 16,-27 25 6-16,48-73-2 15,-27 27 0-15,-6-8 8 16,-15 54-6-16,32-159-3 15,-41 115 14 1,9 44-11-16,-42-92 32 16,15 82-11-1,-4 7-1-15,31 3-20 16,-35 18 18-16,6 13 4 15,-5 16 11-15,22 7-12 16,-12 9-5-16,22-2-2 16,-13 2 4-16,19-6-18 15,-12-1 3 1,15-9-3-16,-7-47 0 15,5 68-41-15,-7-44-14 16,13-9-17-16,-6-3-15 16,-5-12-10-16,15-8 2 15,-1-9-13-15,-14 17 108 16</inkml:trace>
  <inkml:trace contextRef="#ctx0" brushRef="#br0" timeOffset="244746.4722">24570 12261 137 0,'0'0'80'0,"0"0"-11"16,0 0-21-16,0 0-22 15,0 0-5-15,0 0-4 16,0 0 1-16,23 0 6 16,12-3 0-16,12-5 1 15,11-4-1-15,5 2-12 16,1-1 0-16,-5 5-6 15,-10 1-9-15,-14 3 10 16,-11 0-3-16,-11 0-4 16,-13 2-4-1,0 0 4-15,0 0 4 16,0 0-52-16,0 0-28 15,0 0-32-15,0 0-20 16,-8-16-63-16</inkml:trace>
  <inkml:trace contextRef="#ctx0" brushRef="#br0" timeOffset="245419.5395">25493 11821 117 0,'0'0'54'0,"-10"2"-15"15,10-2-23-15,-8 24-4 16,9 23 0-16,3 12 0 15,3 17-6-15,-7-76-6 16,40 160 6-16,-33-91 3 16,-4-11 1-16,1-11-3 15,-1-15 1-15,3-11 3 16,-2-8 0-16,-4-13 3 15,11 7 9-15,5-5-1 16,5-6 6-16,11-1-3 16,8-3-9-1,8-3-8-15,4 1-2 16,2 5-7-16,-2 4-4 15,-3 2-1-15,-49-1 6 16,75 9-46-16,-52-4 7 16,-9-4-12-16,-14-1-16 15,10 6-14-15,-10-6 0 16,-5-14-14-16</inkml:trace>
  <inkml:trace contextRef="#ctx0" brushRef="#br0" timeOffset="245738.5714">25799 11872 74 0,'0'0'37'16,"0"0"-13"-16,-4 27-3 15,10 24 4-15,4 18 2 16,4 16 7-16,-14-85-34 16,36 191 43-1,-19-94-18-15,0-2-6 16,-4-6-1-16,-2-6-9 15,-4-8-1-15,-4-14 0 16,-3-14-6-16,-1-15 1 16,1-11-8-16,0-9-16 15,0-12-25-15,0 0 46 16,3-48-74-16,-5 8-157 15</inkml:trace>
  <inkml:trace contextRef="#ctx0" brushRef="#br0" timeOffset="246069.6045">26144 11913 51 0,'-6'-16'62'16,"6"16"-8"-16,0 0-12 15,18 27-1-15,13 21 2 16,12 23-12-16,8 17-6 16,5 7-15-1,3 1 0-15,3 1-2 16,-2-4 2-16,-5-8 1 15,-9-11 0-15,-11-6-7 16,-5-12-2-16,-4-10 0 16,-10-13-10-16,1-11-18 15,-7-8-26-15,-10-14-15 16,0 0-7-16,3-17 2 15,-9-19 13-15,1-13 0 16</inkml:trace>
  <inkml:trace contextRef="#ctx0" brushRef="#br0" timeOffset="246402.6378">26628 11952 72 0,'-20'0'50'0,"-1"0"-9"15,1 18-6-15,2 14-14 16,18-32-21-16,-79 205 18 31,57-113 4-31,3 8-5 16,-1-1-6-16,-3-2 3 15,-2-7-2-15,0-9 2 16,-1-12-10-16,5-14 0 16,5-15 0-16,7-13-4 15,3-10 2-15,6-17-9 16,0 0-14-16,0 0-3 15,0 0-11-15,13-12-19 16,4-13-16-16,5-9-60 16</inkml:trace>
  <inkml:trace contextRef="#ctx0" brushRef="#br0" timeOffset="247098.7074">27353 11899 51 0,'-13'-5'55'0,"13"5"10"16,0 0-14-16,0 0-9 15,0 0-14-15,0 0 5 16,19 0 14-16,12 3-4 15,17 6-13-15,14-1-11 16,11 2-3-16,8 6-9 16,0-1-6-1,-2-3 3-15,-5 1-7 16,-8-3 10-16,-14 1-13 15,-11-3 9-15,-13-4-7 16,-11-4 7-16,-17 0 4 16,0 0 0-16,0 0-5 15,0 0-2-15,-29 35-1 16,2-6-3-16,-3 8 1 15,-8 4-3-15,-7-4 1 16,-6-1-1-16,-1-6 3 16,0 2 0-16,2-3-9 15,8-2-2-15,7-8-4 16,11-6-11-16,8-3-13 15,16-10-25-15,0 0-19 16,0 0 0-16,0 0-37 16</inkml:trace>
  <inkml:trace contextRef="#ctx0" brushRef="#br0" timeOffset="247551.7527">27490 12708 76 0,'-10'-3'90'16,"10"3"-35"-16,16-5-5 15,16 0 8-15,15-4 1 16,13 3-20-16,-60 6-39 16,148-19 36-16,-69 9-25 15,2 3-12-15,-81 7 1 16,118-10 2-16,-70 5 2 15,-10 3-3-15,-11 0-5 16,-14 1 9-16,-13 1-22 16,0 0-23-1,0 0-30-15,13-15-29 16,-29-6-6-16,27-6-45 15,-11 27 150-15</inkml:trace>
  <inkml:trace contextRef="#ctx0" brushRef="#br0" timeOffset="248378.8354">29275 11950 28 0,'0'0'29'15,"0"0"6"-15,0-12-6 16,0 12-1-16,0 0-1 15,0 0 8-15,0 0 1 16,8 10 5-16,2 9-1 16,0 13-1-16,0 22 0 15,1 16-3-15,-11-70-36 16,10 167 23-16,-10-167-23 15,35 168 38-15,-16-94-37 16,-4-6 0-16,-1-10 3 16,-2-13-6-16,-12-45 2 15,1 65 5-15,5-47-7 16,1-6 0-16,-7-12-15 15,8 9-2-15,-8-9-14 16,0 0-11-16,0 0-17 16,0 0-15-16,6-14-9 15,-2-11 6-15,5-9-15 16</inkml:trace>
  <inkml:trace contextRef="#ctx0" brushRef="#br0" timeOffset="249322.9298">29722 11967 22 0,'-17'-4'24'16,"3"1"5"-16,14 3-1 15,-10-2-2-15,10 2-6 16,0 0-3-16,27-15 8 15,-27 15-25-15,95-32 25 16,-46 15 7-16,-1-2-9 16,1 7-10-1,-2 2-3-15,-3 4-4 16,-8 6-4-16,-6 6 5 15,-5 3 2-15,-25-9-9 16,37 37 12-16,-34-6 4 16,-9 9-7-16,-5 6 2 15,-9 3-10-15,-7 5 6 16,-8 0-9-16,-10-1 4 15,-4-4 7-15,-4-7-1 16,7-8-1-16,6-12 5 16,8-7-6-16,8-4 6 15,8-6 1-15,16-5-2 16,0 0 9-16,0 0-13 15,0 0 6-15,0 0-8 16,0 0-4-16,13-9 1 16,10-1 3-16,8-2-8 15,10-3 0-15,4-4-2 16,3 1 1-16,1 1 3 15,1 5 2-15,-1 2-2 16,2 3-5-16,-2 5 2 16,2 6 5-1,-6 6-2-15,-5 3-7 16,-7 3 4-16,-6 4 5 15,-6 5 2-15,-8 4-1 16,-4-2-8-16,-5 4 4 16,-6-3 8-16,2-28-6 15,-22 58 10-15,2-33-5 16,-5-1 5-16,-9-2 6 15,-7-2 7-15,-7-4-6 16,1-3 16-16,4 1-2 16,5-4-8-16,6-2 0 15,11-2-12-15,10-5-12 16,11-1 6-16,0 0 1 15,0 0-3-15,0 0-23 16,0 0-16-16,0 0-26 16,0 0-36-16,0 0 98 15,0 0-253-15,0 0 147 16,0 0-5-16</inkml:trace>
  <inkml:trace contextRef="#ctx0" brushRef="#br0" timeOffset="254451.4426">26162 14063 42 0,'-3'-15'40'16,"3"15"-3"-16,0 0-5 15,4-14-6-15,-4 14 13 16,10-6 2-16,3 7 0 16,1 8 8-16,7 9 3 15,-21-18-52-15,52 77 43 16,-15-22 9-16,4 8-28 15,7 7-9-15,-48-70-15 16,85 140 11-16,-34-72-9 16,-1-4-5-16,-5-6-12 15,-2-2-6-15,-8-11-12 16,-8-7-9-1,-5-11-11-15,-9-10-9 16,-4-6-4-16,-9-11 66 16,-20 0-64-16,13-15-25 15,1-14-9-15</inkml:trace>
  <inkml:trace contextRef="#ctx0" brushRef="#br0" timeOffset="254827.4802">26657 14022 34 0,'0'0'0'16,"-45"12"21"-16,30 9 0 15,5 1-9-15,-2 8-2 16,1 7-4-16,-2 11 1 16,-1 8 3-16,14-56-10 15,-46 133 10-15,27-60 4 16,1 5 2-1,-2 2-2-15,-1-2-7 16,-1-4-6-16,-1-6 2 16,3-7-2-16,3-10 0 15,3-11 0-15,3-8 0 16,2-10-4-16,5-8-6 15,4-14-11-15,0 0-8 16,0 0-11-16,0 0-4 16,0-14-5-16</inkml:trace>
  <inkml:trace contextRef="#ctx0" brushRef="#br0" timeOffset="256034.6009">27676 14663 42 0,'0'0'31'16,"-11"-4"6"-16,11 4-4 15,0 0-33-15,0 0 45 16,0 0-13-16,14-12 3 15,9 6 2-15,5 0-1 16,4 1-3-16,5 2 3 16,8 0 3-16,4-1-9 15,8 4-15-15,2-1-4 16,0 1-7-1,-59 0-4-15,160-4 2 16,-160 4-23 0,0 0 21-16,37-2-28 15,-37 2-57-15,0 0 85 16,9 2-103-16,-27-2-158 15</inkml:trace>
  <inkml:trace contextRef="#ctx0" brushRef="#br0" timeOffset="256738.6713">29152 14326 35 0,'0'0'43'15,"0"0"1"1,0 0-5-16,0 0-7 15,0 0 8-15,24 6-2 16,-24-6-38-16,64 9 43 16,-15-7 15-16,10-1-20 15,8-2-10-15,-67 1-28 16,111-2 14-16,-111 2-14 15,85 5 8-15,-56-2-9 16,-7-1 2-16,-10-2-2 16,-12 0-5-16,0 0-25 15,10 3-33-15,-10-3-20 16,0 0-15-16,17-1-76 15</inkml:trace>
  <inkml:trace contextRef="#ctx0" brushRef="#br0" timeOffset="257275.725">30186 13855 40 0,'-12'-10'49'0,"3"0"-2"15,9 10-12-15,0 0-14 16,0 0-8-16,-5 10 1 16,6 15 10-16,3 11 10 15,3 14 4-15,-7-50-38 16,26 122 33-16,-15-56 3 15,-1-1-9-15,-2-3-7 16,-1-6-10-16,-2-3-7 16,-1-9 7-16,-1-9-9 15,0-8-2 1,-3-6 7-16,-2-8-7 15,2-3-8-15,0-10-18 16,0 0-9-16,0 0-20 16,0 0 56-16,0 0-75 15,7-27-47-15,5-12-12 16,-12 39 134-16</inkml:trace>
  <inkml:trace contextRef="#ctx0" brushRef="#br0" timeOffset="257907.7882">30512 13746 61 0,'-1'-13'48'16,"1"13"4"-16,14-15-16 15,9 3-6-15,11 0-5 16,5 5-6-16,9 4-7 16,3-1-2-16,-51 4-10 15,99 31 5 1,-71-16 14-1,-28-15-19-15,6 90 41 16,-32-43-23 0,-8 6-4-16,34-53-14 15,-94 103 12-15,44-61-10 16,7-8 2-16,43-34-4 15,-65 41-1-15,51-33 12 16,14-8 4-16,0 0-15 16,0 0 17-16,0 0 1 15,0 0-18-15,48-23 24 16,-6 7-22-16,7 3 1 15,-49 13-3-15,116-27 3 16,-58 18-5-16,-5 4 3 16,-53 5-1-16,94 9-2 15,-76 8 2-15,10 1 1 16,-28-18-1-16,38 63-9 15,-24-31 14-15,-11-3 3 16,-3-29-8-16,-36 69 26 16,21-36-13-16,-10-6-6 15,25-27-7 1,-72 39 4-16,37-28-9 15,5-2 9-15,30-9-4 16,-48 7-5-16,34-7-11 16,4 1-29-16,0 1-38 15,10-2-30-15,0 0-10 16,0 0-43-16,0 0 166 15</inkml:trace>
  <inkml:trace contextRef="#ctx0" brushRef="#br0" timeOffset="258599.8574">29894 14839 58 0,'-11'-2'45'16,"11"2"-45"-16,3 0 34 16,-3 0 7-16,0 0 9 15,0 0 3-15,13 3-10 16,6-1 6-16,10-2-4 15,-29 0-45-15,89-3 37 16,-32-1-3-16,14-6-9 16,18-5-12-16,24-7-5 15,24-4 0 1,21-2-7-16,-6-3-3 15,-5 2 2-15,-9 2 3 16,-11 5 0-16,-17 5-6 16,-21 7 6-16,-20 7-10 15,-21 3 3-15,-48 0 4 16,65 2-5-1,-65-2-14-15,0 0-4 16,0 0-26-16,0 0-25 16,0 0-21-16,6-14-13 15,1-5-56-15</inkml:trace>
  <inkml:trace contextRef="#ctx0" brushRef="#br0" timeOffset="267555.7529">27861 13938 38 0,'0'0'33'16,"0"0"-7"-16,0 0-5 15,-16 3-2-15,5 6 0 16,-3 8-9-16,-4 6-3 16,18-23-7-16,-60 75 8 15,21-26-2-15,-8 7 3 16,-5 0-1-16,-1-2 11 15,2-7 0-15,7-8 3 16,9-12-6-16,11-11 3 16,11-6 1-16,13-10 3 15,0 0-2-15,0 0 3 16,11 3-7-16,16-5 6 15,15-1-10-15,12-2-6 16,7 2 8-16,4 1-15 16,0 2 1-1,-1 2 1-15,-4-1-7 16,-4-1-15-16,-5 2-5 15,-13-2-7-15,-14 0-11 16,-10 0-6-16,-14 0-8 16,0 0-15-16,0 0-4 15,7-12-10-15</inkml:trace>
  <inkml:trace contextRef="#ctx0" brushRef="#br0" timeOffset="268620.8594">30947 15162 47 0,'0'0'38'16,"0"0"3"-16,0 0 0 15,0 0-19-15,-11 5 4 16,2 22 0-16,2 16-12 15,3 12 5-15,1 3 2 16,3 0-13-16,0-1 2 16,2-3-3-1,-2-6 1-15,1-13 0 16,0-6 2-16,1-10-7 15,2-7-1-15,-4-12 5 16,0 0 0-16,14 5 0 16,7-4 4-16,6-2 16 15,-13-8 0-15,19-4-3 16,10-6-3-16,-43 19-21 15,137-44 10-15,-137 44-10 16,129-37 6-16,-74 23-22 16,-10 7-15-16,-10-3-11 15,-11 2-7-15,-4 3-6 16,-6 1 2-16,-3-4-4 15,-2-4-5-15,-8-5 6 16,-5 4-21-16</inkml:trace>
  <inkml:trace contextRef="#ctx0" brushRef="#br0" timeOffset="269036.901">31258 14906 55 0,'0'0'54'0,"-9"-1"-15"16,5 13 0-16,4-12-39 16,15 79 45-16,-10-9 32 15,-1 19-18-15,1 13-15 16,4 15-15-16,1 1 2 15,1-4-17-15,-1-8-2 16,0-7-10-16,-2-11-1 16,-2-12-2-16,-3-17-1 15,2-10 7-15,0-11-5 16,-4-10-22-16,2-7-25 15,0-10-22-15,0 0-19 16,-3-11-6-16,0 0 3 16,8-29-1-1,-8 29 92-15</inkml:trace>
  <inkml:trace contextRef="#ctx0" brushRef="#br0" timeOffset="329206.9174">27511 13316 21 0,'-17'4'10'16,"2"1"0"-16,-1 0 0 15,1 0-5-15,-1 3 0 16,0 3-4-16,0-1 1 15,-3 0 1-15,1-2 1 16,-3 3 2-16,-3 2-2 16,-6 4 0-16,-7 2 1 15,-8 3 2-15,-8 1 2 16,-11-1-3-16,-8 4 1 15,-10-4-3-15,10 0-1 16,-4-2-2-16,-6 0 3 16,-7 2-2-16,-2 1 3 15,-1 2-3 1,0 0 3-16,0 1-4 15,4 1 1-15,4 3 2 16,7 1-3-16,3-8 2 16,8-2-1-16,66-21-2 15,-106 30-1-15,48-20 3 16,-4-3-4-16,3 0 4 15,4 0-1-15,11 0 2 16,15-2-2-16,6-5-3 16,23 0 2-16,-13 3 1 15,13-3 2-15,0 0-5 16,0 0 1-16,0 0 0 15,0 0 2-15,0 0 2 16,0 0-4-16,0 0 0 16,0 0 1-16,2 15 1 15,6 6-2-15,-13 7-1 16,12 5 3-16,-7 7-1 15,-3 9 3-15,4 7-2 16,5 5-1-16,-1 9-4 16,5 6 2-16,6 7 5 15,5 5-1 1,0 5 1-16,3 3-4 15,4 3 3-15,2 7-2 16,1 9 1-16,2 9-1 16,-1 6-2-16,-2 4 5 15,-2-8-5-15,0-10 0 16,-3-9 6-16,-1-7-5 15,-1-9 0-15,-3-9 1 16,-5-10-3-16,-3-9 7 16,-4-10-5-16,-1-9 0 15,-4-10 5-15,-2-4-7 16,-1-3 2-16,0-5 1 15,0-3 0-15,-1-1 0 16,1-1-1-16,3 2 2 16,-2-2-1-16,5-2 4 15,-1 0-6-15,3 6-1 16,0 1 4-16,0 6-4 15,4 5 4-15,2 0 0 16,1 0-1-16,4-3 1 16,2-1-1-16,4-7-1 15,6-9 1 1,6-1 0-16,7 0 2 15,4-2-3-15,-2 4 1 16,-1-4-3-16,1 4 3 16,-4 3 1-16,3-4 0 15,3-1 1-15,6-5-5 16,8-4 0-16,10-5 3 15,-17-1 1-15,8 0-4 16,9 1 3-16,4 0 0 16,2 7-1-16,0-1 6 15,1 1-6-15,3 0 2 16,2-2 1-16,5-4-5 15,7-6 5-15,9-3-1 16,10-7 1-16,9 0-4 16,2 5 2-16,-23 3 1 15,0 9-1-15,-1 0 0 16,-2 2 0-16,-1 0 0 15,-2-6-2-15,-1-2 3 16,4-6 0-16,6-5-1 16,11-7 1-16,9-3 1 15,5 0-2 1,-4 3 2-16,-23 7-4 15,-5 2 5-15,-2 7-6 16,6 1 2-16,5 2 2 16,5 0-2-16,7-2 0 15,11-3 0-15,8-4 5 16,14-1 1-16,6 0 1 15,-20 0-4-15,-4 1-2 16,-1 2 1-16,-4 4 0 16,-4 1-1-16,-9 2-2 15,-2 3-1-15,0 0-1 16,-4 1-1-16,2-3 2 15,-7-2-2-15,-13-5-2 16,-11-2-4-16,-19-1-3 16,-19 2-8-16,-44 12 22 15,11-28-34-15,-22 12-44 16</inkml:trace>
  <inkml:trace contextRef="#ctx0" brushRef="#br0" timeOffset="331526.1493">26986 13506 13 0,'0'0'6'16,"0"0"-2"-16,0 0 2 15,6-12-1-15,-6 12 0 16,11-8 1-16,-11 8 0 16,16-4 2-16,5 8 1 15,6 2 2-15,2-2-2 16,6-4 0-16,9-4 0 15,6-1 1-15,0-3-4 16,3-1 0-16,2 3-2 16,1-1-1-16,3 4-3 15,-1 1 6-15,1-2-6 16,2 1 2-16,0 1 1 15,2-3-1-15,6-1 1 16,6-5 3-16,6 0 0 16,-4-1-3-16,-15 1 0 15,-1 3 1 1,0 3-6-16,1 2 1 15,0 4 3-15,0 3-4 16,0-1 1-16,6 2 5 16,5-3-2-16,6-7-1 15,6-2-2-15,1-2 1 16,0-2 1-16,-3 0 0 15,-4 5-5-15,-2-1 6 16,-1 2-1-16,1 0-1 16,4 5 4-16,-18 3-6 15,6 1 0-15,10-1 2 16,12-3 0-16,8 0-2 15,-1-3 3-15,2-6 0 16,-1 1 2-16,-7 1-6 16,-2 2 2-16,-2 1 1 15,2 6 1-15,-90-2-1 16,174 9 1-16,-71 1-1 15,-17 0 0-15,1-3 0 16,1-4-4-16,-2-5 6 16,-3-1-1-16,-1-4 2 15,0 0-4 1,1-1 1-16,2 1 0 15,-2 2 0-15,-3 2 1 16,-8 1-5-16,-7 2 3 16,-8 2-1-16,-8-2 1 15,-5 1 4-15,-44-1-3 16,83 5 1-16,-83-5-1 15,57 4 1-15,-31-2-3 16,4-1 1-16,-30-1 1 16,25 4-1-16,-5-1 2 15,7 0-3-15,3 1 5 16,2 3-3-16,-2-2-1 15,-30-5 1-15,50 20-2 16,-52-7 1-16,9 1 3 16,-20 3-1-16,21 5-2 15,-17 8 2-15,17 9 0 16,-21 11 1-16,22 12-2 15,-25 3 2-15,23 11-4 16,-17 12 6-16,19 3-2 16,-20 4 0-16,22-4 1 15,-20-2-1 1,21-3-2-16,-22-1 1 15,21-4 0-15,-16-3 0 16,17-5-2-16,-16-4 4 16,15-3-2-16,-11-2 0 15,14 1 2-15,-11 2-2 16,4 3 5-16,5 1-6 15,2 3 3-15,0-2-2 16,1 2 0-16,4-6 3 16,0 8-3-16,0 0 5 15,-2-1-4-15,-2-4-2 16,-2 0 1-16,-2-5 0 15,0-3 0-15,-3-2-2 16,-3-2 1-16,-2-8 1 16,-3-2-2-16,0-3 0 15,1-2 0-15,1-4 3 16,-2-3-1-16,3-4-1 15,-1-3 2-15,1-1-3 16,-1 0 0-16,-2-4 0 16,0-1 1-16,0-1 1 15,3 1-1 1,1 0-1-16,-3-4 0 15,2-1 1-15,0-1 2 16,-2-4-3-16,1-4 2 16,-2-10 3-16,0 0-3 15,0 0-6-15,0 0 4 16,0 0 5-16,0 0-6 15,0 0 5-15,0 0-6 16,0 0 2-16,0 0 5 16,0 0-7-16,0 0 7 15,0 0-7-15,0 0 1 16,-13 2 2-16,-3-2 3 15,-5-2-2-15,-6-1-3 16,-6 1 0-16,-8-1 1 16,14-2 6-16,-28 1-8 15,15 1 2-15,-2 1 0 16,-3 0 0-16,-6 4 4 15,-1 0-3-15,1 1-1 16,-1 4 1-16,0 1 0 16,2 3-1-16,5 1-3 15,3-2 2 1,5 0-7-16,7 0 0 15,5 0-6-15,4 0-11 16,7-6-7-16,5-1-1 16,9-3-4-16,0 0-18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0" units="in"/>
          <inkml:channel name="Y" type="integer" max="15000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3999.99976" units="1/in"/>
          <inkml:channelProperty channel="Y" name="resolution" value="3999.9997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9T16:51:43.2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20185 1331 35 0,'-12'-12'23'0,"12"12"-4"16,0 0-10-16,0-13-1 15,12-1-2-15,-12 14-6 16,50-24 5-16,-14 12-4 15,7 2-1-15,7 4 2 16,1 4-3-16,-5 4 1 16,-9 3 0-16,-13 6 0 15,-10 6 0-15,-16 12 4 16,-17 15 5-16,19-44-9 15,-82 112 13-15,21-54 14 16,-4-8-4-16,65-50-23 16,-120 71 30-16,75-52-23 15,11-7 5 1,13-9-4-16,21-3 5 15,0 0 1-15,0 0-8 16,0 0-6-16,27-37 12 16,14 13-8-16,13 6 0 15,10 9-4-15,3 11-2 16,-9 8 3-16,-12 10 0 15,-12 11-2-15,-11 15 1 16,-23-46 0-16,11 115 2 16,-11-115-2-16,-34 139 35 15,4-78-16-15,-6-14-2 16,36-47-17-16,-76 59 23 15,40-47-17-15,5-7-8 16,31-5 2-16,-53-17-16 16,29-8-33-16,2-11-29 15,22 36 78-15,-15-101-164 16,26 47 79-16</inkml:trace>
  <inkml:trace contextRef="#ctx0" brushRef="#br0" timeOffset="321.0321">20649 1316 51 0,'0'0'0'15,"12"-12"23"-15,11 15 13 16,5 7-5-16,6 9-6 16,7 12-5-16,4 13-5 15,6 10-5-15,-51-54-10 16,110 130 9-16,-52-55-9 15,-24-1-2-15,-34-74 2 16,117 178 5-16,-97-139-4 16,-20-39-1-1,7 24-7-15,-7-24-28 16,0 0-14-16,0 0 49 15</inkml:trace>
  <inkml:trace contextRef="#ctx0" brushRef="#br0" timeOffset="624.0624">21171 1282 60 0,'-24'5'27'16,"21"14"1"-16,-3 14-2 15,-5 15-7-15,-2 6 9 16,-5 9-10-16,-7 8 2 16,-5 8-2-16,0 1-5 15,30-80-13-15,-53 139 19 16,53-139-19-16,-57 115 7 15,40-71-6-15,5-12 3 16,5-10-6-16,7-22 1 16,-5 15-5-16,5-15-32 15,0 0-27-15,12-32-7 16,6-10-32-16</inkml:trace>
  <inkml:trace contextRef="#ctx0" brushRef="#br0" timeOffset="1033.1033">21486 1729 32 0,'0'0'28'16,"0"0"-4"-16,0 0 1 16,0 0 3-16,24-3 6 15,15-1 1-15,13 1 0 16,13 1-10-16,7-3-16 15,2 3-1-15,-5 2-3 16,-10-3-7-16,-11-2 6 16,-9 0-2-16,-12-2-12 15,-10 2-29 1,-17 5-18-16,10-24-11 15,-9-8 11-15,-8 2-4 16</inkml:trace>
  <inkml:trace contextRef="#ctx0" brushRef="#br0" timeOffset="1357.1357">21759 1358 68 0,'-35'-7'43'0,"8"6"-3"15,6 1 1-15,8 8-18 16,2 9-6-16,4 12-9 15,3 13 6-15,7 17-7 16,5 14 2-16,8 10-1 16,3 2 2-16,5 3-8 15,2-9 1-15,-4-7 2 16,1-11-5-16,-3-11 1 15,-5-12 1-15,-5-11-6 16,-10-27 4-16,17 30 2 16,-17-30-3-16,0 0-2 15,0 0-6 1,0 0-31-16,0 0-35 15,6-37-3-15,-6 37 78 16</inkml:trace>
  <inkml:trace contextRef="#ctx0" brushRef="#br0" timeOffset="2112.2112">22411 1231 35 0,'0'0'36'0,"0"0"-36"15,-29-29 27-15,41 17 0 16,17 1-10-16,11-1-5 16,3 7-6-16,-16 6 0 15,5 4-5 1,-7 7-3-16,-5 3 1 15,-7 6 4-15,-6 6 2 16,-8 7 1-16,-12 6 11 16,-13 3 1-16,15 2 7 15,-6-2-1-15,-2-8 3 16,-8-8-7-16,1-8-4 15,8-9 6-15,18-10 2 16,0 0-6-16,0 0 4 16,0 0-10-16,0 0 8 15,0 0-8-15,0 0-6 16,31-23 4-16,-1-5-11 15,-19 5 2-15,17-1 0 16,-28 24-1-16,82-30 4 16,-44 21-9-16,0 7 3 15,3 2 2-15,-3 9-5 16,-1 3 4-16,-3 3 6 15,-6 5-8-15,-5 7 4 16,-4 9 1-16,-5 1-3 16,-2 0-3-16,-5 6 6 15,-6-3 3 1,-4-2-4-16,-5 4 1 15,-6-8 9-15,-6-4 8 16,-4-3 13-16,24-27-32 16,-49 34 23-16,15-25 5 15,-6-4-21-15,5-3 2 16,4 1 2-16,10-5-7 15,5-1 1-15,16 3-1 16,0 0-5-16,0 0-6 16,0 0-4-16,0 0 11 15,14-4-59-15,-14 4-139 16,0 0 31-16,0 0-16 15</inkml:trace>
  <inkml:trace contextRef="#ctx0" brushRef="#br0" timeOffset="2928.2928">23391 1316 53 0,'0'0'27'0,"0"0"-2"15,0 0-25-15,19 5 24 16,15 3 11-16,14-1-11 16,13 3-9-16,11 2-6 15,5 0 0-15,0-2-8 16,-7 0-1-16,-13-1 2 15,-36 1 5-15,-21-10-7 16,59 10 7-16,-59-10-1 16,0 0-2-16,-15 7 1 15,15-7-3-15,-27 22 10 16,13 5 2-16,-6 5-9 15,-8-1-2-15,-3 1 1 16,0-5-1-16,4-7 1 16,6-5 0-1,4-1-4-15,17-14-5 16,-14 2 2-16,14-2-3 15,0 0-33-15,0 0-21 16,0 0-7-16,0 0 6 16,0 0-2-16</inkml:trace>
  <inkml:trace contextRef="#ctx0" brushRef="#br0" timeOffset="3258.3258">23709 1971 51 0,'0'0'45'0,"0"0"-45"16,0 0 70-16,0 0-70 15,16-37 27-15,-16 37-27 16,83-27 93-16,-29 15-56 16,-3 5-16-1,-26 0-1-15,12 2-12 16,-3-2-2-16,0 2-4 15,-2-3 1-15,-1-2-5 16,-3 3 0-16,-2-8-4 16,-26 15 6-16,89-61-166 15,-75 37-41-15</inkml:trace>
  <inkml:trace contextRef="#ctx0" brushRef="#br0" timeOffset="3723.3723">24779 1162 35 0,'-22'6'30'0,"22"-6"-30"16,-51 51 28-16,20-5 10 15,1 8-6-15,30-54-32 16,-34 120 22-16,27-52 0 16,11-4-8-16,-4-64-14 15,55 126 17-15,-4-74 9 16,14-11-9-16,-65-41-17 15,133 24 18-15,-67-40 41 16,-8-18-6-16,-10-15-2 16,-11-7 0-16,-16-3-3 15,-14 2-15-15,-7 57-33 16,-38-109 18-16,8 65-15 15,-8 7-5-15,38 37 2 16,-145-64-209-16,105 55 69 16,9 6 16-16,7 6-16 15</inkml:trace>
  <inkml:trace contextRef="#ctx0" brushRef="#br0" timeOffset="7216.7216">20803 2708 54 0,'0'0'23'16,"12"-4"-8"-16,2-1-7 15,12-2-2-15,8 1-1 16,5-1 0-16,6 3-4 15,1 4-1-15,-3 6 1 16,-6 0-1-16,-37-6 4 16,18 16 7-16,-28 4-3 15,17 4 8-15,-5 6 1 16,-2-30-17-16,-110 108 12 15,86-75 5-15,3-6-1 16,-3-7-8-16,-3-6-4 16,3-8 6-1,4-1 3-15,6-5 0 16,14 0 5-16,0 0 3 15,0 0-9-15,0 0 1 16,0 0-10-16,0 0 3 16,20-20-8-16,5 3 4 15,12 4-5-15,9 1-1 16,8 8 8-16,-2 6 2 15,-18 7-3-15,3 4-7 16,-5 2 4-16,-2 4-3 16,-10 0 6-16,-10 4-3 15,-15 9-2-15,-14 6 5 16,-8 2 1-16,13-2 0 15,14-38-4 1,-68 54 18-16,45-37-14 16,-2-10-7-16,2-6 3 15,4-4 2-15,2-1-2 16,17 4 0-16,0 0-49 15,-12-25-9-15,15-2-24 16,11-2 2-16,-14 29 80 16</inkml:trace>
  <inkml:trace contextRef="#ctx0" brushRef="#br0" timeOffset="7553.7553">21545 2760 146 0,'0'0'33'0,"0"0"-8"16,14 12 7-16,7 10 9 15,7 12-5-15,-28-34-36 16,79 96 15-16,-35-35-3 16,0 0-2-16,0 2-10 15,-1-4 3-15,-3-6-3 16,-6-11 4-16,-6-8-10 15,-7-9 2-15,-5-9-1 16,-16-16-25-16,0 0-35 16,0 0 65-1,0 0-155-15,-2-28 63 16</inkml:trace>
  <inkml:trace contextRef="#ctx0" brushRef="#br0" timeOffset="7889.7889">21878 2769 39 0,'-16'-9'36'0,"16"9"-6"15,-17 2-9-15,17-2-21 16,-19 29 15-16,9-2 14 15,0 7-10-15,1 8-3 16,1 7 3-16,8-49-19 16,-23 110 28-16,23-110-28 15,-36 117 37-15,15-61-26 16,-3 0-3-16,-2-6-7 15,6-9 2-15,3-7-6 16,8-9 4-16,2-8 0 16,7-17-8-1,0 0-5-15,0 0-23 16,0 0-29-16,2-34-12 15,4-6-41-15</inkml:trace>
  <inkml:trace contextRef="#ctx0" brushRef="#br0" timeOffset="8605.8605">22620 2674 26 0,'0'0'33'16,"0"0"-4"-16,0 0-6 16,0 0-5-16,0 0 13 15,28 17-1-15,8-5 2 16,7-2-6-16,10 2-6 15,6-2-5-15,2 0-11 16,-2 0 1-16,-1 2-6 16,-6-4 1-16,-8-1-1 15,-12 0 1-15,-9 0 4 16,-11-4 1-16,-12-3-4 15,0 0 2-15,0 0 1 16,0 0-4-16,-24 36 2 16,-7-13 3-1,-10 1-4-15,-2-2 1 16,2 0 1-16,-2 0-4 15,7-5 4-15,2-3-1 16,7-1-1-16,6-3-3 16,7-1 0-16,14-9-1 15,0 0 3-15,0 0-36 16,0 0-24-16,0 0 60 15,38-5-222-15</inkml:trace>
  <inkml:trace contextRef="#ctx0" brushRef="#br0" timeOffset="9041.9041">22867 3251 44 0,'0'0'42'16,"0"0"-3"-16,0 0-9 15,0 0-1-15,0 0-3 16,0 0 2-16,0 0 10 15,25-7-4-15,5 1-4 16,5 2-9-16,2 4-4 16,3 4 1-16,0 1-13 15,0-2 0-15,-5 1-1 16,-5 1-2-16,-30-5-2 15,39 1 0-15,-39-1 2 16,0 0-9-16,0 0 7 16,13 0-91-16,-13 0-7 15,0 0-3-15,-22-3-16 16</inkml:trace>
  <inkml:trace contextRef="#ctx0" brushRef="#br0" timeOffset="10744.0743">23999 2972 8 0,'0'0'0'0,"0"0"21"16,0 0-13-16,0 0 0 15,0 0-1-15,-17 7 4 16,17-7 0-16,0 0 2 15,0 0-13-15,0 0 32 16,13 1-18-16,-13-1-4 16,0 0 4-16,18 0 7 15,7-1 0-15,9-5-5 16,-34 6-16-16,109-11 14 15,-49 2 4-15,1 2-9 16,-4 2-1 0,-11 2-3-16,-11 1-3 15,-11 1-1-15,-9 1 1 16,-15 0-1-16,0 0-1 15,0 0-1-15,0 0 1 16,0 0-16-16,0 0-26 16,0 0-23-16,-10-16-7 15,3-2-7-15</inkml:trace>
  <inkml:trace contextRef="#ctx0" brushRef="#br0" timeOffset="11592.1591">24981 2799 54 0,'0'0'35'0,"0"0"-10"15,0 0-9-15,20-27-5 16,9 3-4-16,12 1 1 16,-41 23-8-16,82-41 8 15,-28 27-3-15,4 6-1 16,-9 5-3-16,-49 3 3 15,31 6-3-15,-31-6 0 16,15 26 1-16,-31 6-2 16,11 5 1-16,-9 4 0 15,-15 3 2-15,-12 0 2 16,-7-2 2-16,1-10 5 15,3-8-7-15,5-7 2 16,6-3 4 0,8-4 2-16,9-5-6 0,16-5-7 15,-18 0 7 1,18 0 3-16,0 0-8 15,0 0 6-15,0 0-6 16,17-4 2-16,7-2-3 16,11-6 0-16,10-2-1 15,15-1 1-15,-60 15-1 16,113-24 1-16,-58 21-2 15,-7 5 0-15,-48-2 1 16,94 30-1-16,-57-6 3 16,-6 5-4-16,-13 6 2 15,-8 6 4-15,-11 1-4 16,-12 4 7-16,-14-2 15 15,-8-7-2-15,-10-8 8 16,21-7 2-16,-24-10-4 16,27-7-2-16,5-5-10 15,3-2-4-15,1 2-1 16,12 0-4-16,-13-3-8 15,13 3-16-15,0 0-61 16,-13-10-39 0,13 10-8-16,0 0-12 0</inkml:trace>
  <inkml:trace contextRef="#ctx0" brushRef="#br0" timeOffset="15128.5127">21881 3890 40 0,'0'0'28'0,"0"0"-9"16,0 0 2-16,12 11-8 15,-12-11-13-15,31 34 17 16,-7-2 17-16,9 9-5 15,5 8-3-15,6 7-8 16,4 2-2-16,1 3-9 16,0-2-4-16,1-2 2 15,1-6-1 1,-6-5-2-16,-4-9-2 15,-10-8-2-15,-9-9 4 16,-8-8-6-16,-14-12 4 16,0 0-27-16,0 0-19 15,0 0 46-15,-18-29-58 16,14-8-89-16</inkml:trace>
  <inkml:trace contextRef="#ctx0" brushRef="#br0" timeOffset="15568.5567">22414 3952 49 0,'0'0'40'15,"0"0"-15"-15,0 0-8 16,-18 19-6-16,-1 5-4 16,1 11-2-16,-6 9 2 15,-4 10 1 1,-7 7 0-16,-6 7-4 15,-3 1 1-15,0-2 0 16,44-67-5-16,-79 110 2 16,51-70 4-16,8-8 1 15,6-10-2-15,6-8 4 16,8-14-2-16,0 0-8 15,0 0 4-15,0 0-1 16,0 0-2-16,-10 10 4 16,10-10-5-16,0 0 1 15,0 0 2-15,0 0-1 16,0 0 1-16,0 0-5 15,0 0-4-15,0 0-25 16,0 0-20-16,0 0-8 16,0 0-25-16</inkml:trace>
  <inkml:trace contextRef="#ctx0" brushRef="#br0" timeOffset="17376.7375">23135 4012 35 0,'-14'-4'33'16,"14"4"3"-16,0 0 4 15,0 0-9-15,0 0-7 16,0 0-6-16,0 0-9 15,0 0 0-15,0 0 4 16,28 10 0-16,9-3-1 16,8-2-1-16,9-3-1 15,6 3-3-15,7-2 0 16,-67-3-7-16,121 10-1 15,-60-3 5-15,-9-3-6 16,-14-1 3-16,-14-1-3 16,-24-2 5-16,13 0 1 15,-13 0-4 1,0 0 2-16,-14 15-5 15,-9 0 5-15,-8 2-3 16,-1 2 3-16,-4 1-1 16,2 2-4-16,2-2 5 15,4-1-1-15,7-4-2 16,5-6 0-16,16-9-1 15,0 0-2-15,-10 6-2 16,10-6-24-16,0 0-22 16,0 0-14-16,0 0-3 15,0 0-18-15</inkml:trace>
  <inkml:trace contextRef="#ctx0" brushRef="#br0" timeOffset="17737.7736">23429 4430 27 0,'-14'5'29'0,"14"-5"-29"16,0 0 28-16,0 0 1 16,0 0-29-16,0 0 21 15,12 10 26-15,12-2 0 16,12-2 1-16,9-5-6 15,-45-1-42-15,117-12 81 16,-48 4-50-16,-1-2-19 16,-68 10-12-16,90-14 6 15,-58 11-3-15,-9 1-3 16,-9 0-16-16,-14 2-47 15,0 0-37-15,0 0-13 16,0 0-46-16</inkml:trace>
  <inkml:trace contextRef="#ctx0" brushRef="#br0" timeOffset="18799.8798">24737 4266 110 0,'0'0'46'16,"-12"0"-10"-16,12 0-7 15,0 0-2-15,13-2 7 16,8-2-2-16,10-1-1 16,10 0-5-16,-41 5-26 15,91-10 14-15,-46 7-8 16,-7-1 2-16,-6 1-3 15,-10 3-5-15,-6-2 1 16,-16 2 0-16,0 0-7 16,0 0-30-16,0 0-24 15,0 0-28 1,0 0-3-16,6-20-34 15</inkml:trace>
  <inkml:trace contextRef="#ctx0" brushRef="#br0" timeOffset="19168.9167">25373 3971 51 0,'0'0'63'16,"0"0"-25"-16,6 15-12 15,-12 17 3-15,22 7 4 16,-12 12 5-16,10 8-11 15,-5 11 4-15,-9-70-31 16,31 144 28-16,-24-78 6 16,-7-5-1-16,-3-5-11 15,3-7-10 1,1-9-10-16,-1-40-2 15,31 60 5-15,-35-40-5 16,0-5-15-16,4-15-55 16,0 0-54-16,-14-5-6 15,-7-19-3-15</inkml:trace>
  <inkml:trace contextRef="#ctx0" brushRef="#br0" timeOffset="28889.8887">4001 7141 59 0,'0'0'21'16,"0"0"-11"-16,0 0-5 15,0 0-3-15,7 29 2 16,2 8 2-16,4 12 1 15,4 7-5-15,4 8 6 16,6 6-1-16,0 7 4 16,-27-77-11-16,32 170 5 15,-6-77-4-15,-15 2 3 16,14-2-3-16,-6 0 2 15,5-3-4-15,0-4 3 16,8-3-4-16,2-15 4 16,0-14-4-1,-4-15 1-15,-5-12 4 16,-10-10-2-16,-2-10 6 15,1-14 6-15,-1-10 3 16,0-13 2-16,-3-16 1 16,-3-15-4-16,-3-17-7 15,-4-13-6-15,-2-9 1 16,-2-4-2-16,0-1-2 15,-3 0 0-15,-3 6 5 16,3 4-5-16,1 8 5 16,2 8-3-16,1 9-1 15,0 11-3-15,3 59 3 16,17-80 3-16,-17 58-3 15,-4 4 2-15,4 18 7 16,-3-15 4-16,3 15 1 16,0 0-2-16,0 0-10 15,0 0 6-15,0 0-5 16,0 0 0-16,0 0-3 15,0 0 1-15,0 0 1 16,0 0-1-16,0 0 5 16,0 0-4-1,0 0 0-15,0 0-4 16,0 0 3-16,0 0 3 15,0 0-4-15,0 0-3 16,0 0 5-16,0 0-1 16,0 0-5-16,0 0 6 15,0 0 2-15,13 1-5 16,1 1 2-16,0 1-1 15,-14-3 0-15,52 4 0 16,-30-1 1-16,0 1 2 16,6 2-6-16,3-1 5 15,8 4-4-15,4-1 2 16,8-3-1-16,7-1-3 15,7-1 7-15,5-1 2 16,8-4-7-16,7-3 0 16,6 2 5-16,21 1-2 15,8 0 2-15,21 11-7 16,18 11 3-16,14 7 2 15,7 9 2-15,4 4-6 16,3 3 0-16,1-9 8 16,-16-1-7-1,3-7 3-15,0-8-6 16,2-4 6-16,0-2-2 15,-6-4 5-15,-13 1-1 16,-13 1-1-16,-145-10-2 16,214 17-3-16,-137-12-2 15,-30 0 1-15,-5-5 0 16,-28 2-26-16,6-2-23 15,-20 0-22-15,0 0-3 16,-24-5-29-16</inkml:trace>
  <inkml:trace contextRef="#ctx0" brushRef="#br0" timeOffset="29751.9749">5275 7728 64 0,'0'0'42'0,"0"0"-7"15,0 0-6-15,0 0-3 16,0 0-26-16,36-22 28 15,0 16-5-15,12 4-10 16,1 7-5-16,2 5-2 16,-6 7-1-16,-7 3-7 15,-38 9 0-15,13 8 4 16,-13-37-2-1,-16 87 20-15,-13-40-10 16,-11-3 1-16,-8-5-1 16,-5-7-3-16,5-6 1 15,7-6 2-15,8-5 1 16,9-8-1-16,24-7-10 15,-17 5 27-15,17-5-27 16,0 0 17-16,0 0-2 16,21-17-9-16,19 0 6 15,14 0-8-15,12 6-4 16,10 4 0-16,-14 12-1 15,3 8 3-15,-65-13-2 16,143 55-1-16,-93-22 4 16,-19 3-3-16,-15 5 2 15,-17 1-1-15,-12 2 5 16,-15 0-3-16,-6-5-5 15,-11-7 4-15,12-12 0 16,-18-11-1-16,25-6 1 16,0-6 1-16,4-6-6 15,2-2-13-15,-1-8-30 16,21 19 46-1,-47-58-89-15,44 18-64 16,17-6-18-16</inkml:trace>
  <inkml:trace contextRef="#ctx0" brushRef="#br0" timeOffset="30025.0022">5976 7889 180 0,'0'0'47'0,"11"2"-22"15,9 17-8-15,-20-19-17 16,78 86 32-16,-26-22-16 16,9 12-11-16,2 9 0 15,-2 3-4-15,-5-3 1 16,-4-4 2-16,-11-11-2 15,-10-16-3-15,-9-14-2 16,-10-9-8-16,-12-31 11 16,9 22-34-16,-9-22-68 15,4-19 19-15,-4-18-19 16</inkml:trace>
  <inkml:trace contextRef="#ctx0" brushRef="#br0" timeOffset="30298.0295">6460 7942 123 0,'-23'12'54'16,"-3"16"-21"-16,-5 21-2 15,-3 18 1-15,0 12-2 16,1 9-11-16,5 4-6 15,-1 1-8-15,0-9-2 16,5-4-2-16,2-14 0 16,2-12 3-16,20-54-4 15,-20 71 2-15,12-49-7 16,8-22-15-16,0 0-32 15,-6-12-17-15,12-25-11 16,11-17-45-16</inkml:trace>
  <inkml:trace contextRef="#ctx0" brushRef="#br0" timeOffset="30682.0679">6787 8375 129 0,'0'0'57'0,"0"0"-19"15,0 0-11-15,27 5 2 16,17 4 6-16,17-1 2 16,-6 1-17-16,17-4-10 15,-72-5-10-15,182 5 5 16,-112-5-4-16,-16 0 1 15,-12-2-5-15,-12-3-18 16,-8 2-43 0,-12-4-28-16,-10 7 1 15,-7-20-28-15</inkml:trace>
  <inkml:trace contextRef="#ctx0" brushRef="#br0" timeOffset="30953.095">7041 8145 101 0,'0'0'48'0,"0"0"-21"16,-14 25-8-16,23 24 1 16,-5 17-2-16,16 16 4 15,-8 14-4-15,8-6-4 16,-4 10 1-16,-16-100-15 15,44 185 5-15,-40-118 2 16,-8-16-6-16,-2-17 2 16,-1-14-3-16,3-8-2 15,4-12-13-15,0 0-32 16,0 0-29-16,-7-39 1 15,7-15-28-15</inkml:trace>
  <inkml:trace contextRef="#ctx0" brushRef="#br0" timeOffset="31520.1517">7507 8180 89 0,'3'-16'76'16,"5"-1"-29"-16,11 0-12 15,15 1-23-15,-34 16-12 16,144-16 9-16,-94 24-3 16,-3 9 0-16,-8 5-3 15,-9 5 4-15,-9 10-8 16,-14 9 6-16,-15 10-3 15,-13 5 10-15,-15-4 1 16,-7-4 3-16,-8-11-2 16,0-10 3-16,4-10-3 15,9-5 1-15,9-8 1 16,12-6 1-16,7-1 0 15,10-2 1-15,0 0-6 16,10-10-6 0,10-7 1-16,15-9-5 15,17-4 0-15,14 1-2 16,-66 29 0-1,139-37-1-15,-70 32 6 16,-4 12-8-16,-7 8 3 16,-6 15-5-16,-52-30 5 15,63 92-1-15,-42-33 4 16,-8-3-1-16,-14 0-1 15,-15-4 8-15,-9-6 2 16,-6-10-6-16,-2-9 2 16,-2-9-5-16,-2-6 0 15,3-7-5-15,2-5-4 16,-2-5-1-16,2 0-23 15,-1-2-34-15,4-3-37 16,3-3-15-16,12-3-81 16</inkml:trace>
  <inkml:trace contextRef="#ctx0" brushRef="#br0" timeOffset="32457.2454">10142 8101 61 0,'0'0'45'0,"0"0"-10"16,0 0-11-16,0 0-4 15,0 17 5-15,-12 5 9 16,-7 8-2-16,-8 13-1 15,-13 2-10-15,-11 11-6 16,-11-2 2-16,62-54-17 16,-98 99 16-16,58-57-3 15,5-3-4-15,7-9-7 16,5-6 4-16,9-9-6 15,14-15 0-15,-24 9 0 16,24-9 2 0,0 0-3-16,0 0 3 15,0 0-2-15,15 7 0 16,4 1 5-16,8 2-1 15,12-1-3-15,3-1-1 16,-5 6 1-16,20 8 6 16,17 1-4-16,15 5-2 15,0 0 1-15,-1 1-4 16,-11-2 4-16,-15-3-4 15,-15-9 8-15,-16-3-12 16,-14-4 7-16,-17-8 4 16,0 0-9-16,0 0 4 15,0 0 0-15,0 0-4 16,0 0-23-16,0 0-41 15,-17 7-18-15,1-8-5 16,2-10 13-16,14 11-1 16</inkml:trace>
  <inkml:trace contextRef="#ctx0" brushRef="#br0" timeOffset="34745.4742">11889 8401 14 0,'14'17'13'16,"-2"-7"-4"-16,-12-10 3 15,16 6-3-15,-2-6 4 16,-1-1 3-16,-13 1 2 16,12-19-2-16,0-5-4 15,-2-4 4-15,0-6 3 16,-3-3-3-16,-2-7-8 15,-1-4 0 1,-1-1-1-16,-3-2-4 16,-7 2-5-16,-5 3 5 15,-12 6-2-15,-10 6 0 16,-13 8-1-16,-5 10 0 15,-6 7 0-15,-3 11 0 16,2 8 1-16,7 5-1 16,5 9 1-16,9 6-5 15,7 8 6-15,10 2-2 16,8 8 0-16,9 2-2 15,11 5 3-15,11 2-4 16,9-4 5-16,9-4-1 16,9-7-4-16,4-11 6 15,3-13-2-15,3-16 0 16,0-14-4-16,-1-13 8 15,-3-11-6-15,-5-11 0 16,-2-6-2-16,-7 1 5 16,-3-2-1-16,-8 1-4 15,-3 4 4-15,-6 8 0 16,-6 9-1-16,-4 7-3 15,-4 6 6 1,-1 6 0-16,-2 13 7 16,0 0 3-16,0 0 2 15,0 0 0-15,0 0-1 16,0 0-5-16,0 0-2 15,0 0 7-15,0 0-14 16,0 0 7-16,0 0 2 16,0 0 0-16,0 0-8 15,0 0-2-15,0 0 1 16,0 0 3-16,-5 17-5 15,0 3 2-15,-2 4 0 16,-2 9-1-16,-1 11 0 16,0 14 1-16,-1 17-1 15,-2 19 2-15,1 15 3 16,-2 2-2-16,-2 13 0 15,5-2-2-15,-1-15 0 16,3-16 0-16,0-11-1 16,2-16 2-16,1-15 0 15,2-10 2-15,4-8 1 16,0-9-4-16,0-7-1 15,0-15 3 1,0 0-2-16,0 0-5 16,0 0-3-16,0 0-52 15,2-20-42-15,-4-9-76 16</inkml:trace>
  <inkml:trace contextRef="#ctx0" brushRef="#br0" timeOffset="41250.1246">3271 10019 13 0,'-4'14'11'16,"-8"6"0"-16,-3 12-2 16,-6 7 0-16,1 0-4 15,0 0 1-15,6-10-1 16,7-7 2-16,6-12 3 15,1-10 0-15,7-13 3 16,10-14 1-16,8-17-4 16,9-11-6-16,5 1-2 15,5 3-1-15,3 6 3 16,1 7-6-16,-3 11 4 15,-7 12-1-15,-10 12-3 16,-9 10 3-16,-10 9 0 16,-9 23 0-16,-11 24 6 15,-11 22-4-15,-9 4-1 16,-3 6 1-16,-2-2 3 15,2-6-1 1,1-9-3-16,-1-9 0 16,3-13-2-16,4-15 3 15,9-16 3-15,5-10 4 16,13-15 1-16,0 0 3 15,0-12-4-15,8-20-7 16,13-22-3-16,13-12 0 16,14-10-2-16,7 11 6 15,5 16-6-15,-3 24 0 16,-4 20-1-16,-8 22 5 15,-8 23-2-15,-8 25 1 16,-12 14-1-16,-13 16 4 16,-12 10 0-16,-13 2 1 15,-10-6 2-15,-6-11 9 16,0-17 0-16,-1-15-4 15,6-16-5-15,-1-13 4 16,4-9-5-16,3-10 2 16,5-3-8-16,6-5-2 15,2-7-10-15,3-9-31 16,3-11-32-16,7-16-4 15,7-13-37 1</inkml:trace>
  <inkml:trace contextRef="#ctx0" brushRef="#br0" timeOffset="41601.1597">4084 10126 45 0,'0'0'41'16,"11"-3"-16"-16,-1 13-11 15,8 24 8-15,13 28 15 16,3 25-1-16,-10 18-6 15,10 8-8-15,10 6-9 16,8-2 0-16,3-6-7 16,3-6-4-16,-3-10 2 15,-7-12-4-15,-6-15 4 16,-9-17-9-1,-11-16 3-15,-8-13 4 16,-5-10-10-16,-9-12-37 16,0 0-30-16,-11-34 1 15,-4-17-33-15</inkml:trace>
  <inkml:trace contextRef="#ctx0" brushRef="#br0" timeOffset="41916.1912">4754 10329 70 0,'0'0'40'0,"-18"5"-16"16,-2 16-9-16,-1 28-4 15,-3 19 0-15,-3 13 2 16,-5 12-7-16,-5 5 7 15,-6 4-2-15,-4-2 2 16,-3-4-8-16,-1-4 1 16,3-8-5-16,3-9-1 15,25-14 0-15,-11-10-3 16,26-18 4-1,-15-7 1-15,23-11-9 16,-14-6-19-16,11-9-22 16,4-12-10-16,17-17-42 15</inkml:trace>
  <inkml:trace contextRef="#ctx0" brushRef="#br0" timeOffset="42433.2429">5390 10881 29 0,'0'0'39'16,"-1"-15"-12"-16,7 2-4 15,12-3-7-15,14-2-3 16,22-4 5-16,5 0 9 15,1 3-2-15,9 6-14 16,4 2-4-16,8 8-4 16,-1 3-3-16,-7 2-2 15,-9-1 2-15,-13-1-5 16,-15-3-25-16,-10 0-18 15,-12-6-7-15,-11-10-43 16</inkml:trace>
  <inkml:trace contextRef="#ctx0" brushRef="#br0" timeOffset="42746.2742">5853 10326 72 0,'-15'-2'40'0,"15"2"-10"15,0 0-16-15,0 0-6 16,-3 21 0-16,7 24-3 16,7 21 10-16,1 17 2 15,0 10-2-15,0 11 2 16,0-1-7-16,1-5-7 15,-6-5 3-15,-3-8-7 16,2-12 5-16,-3-14-7 16,1-13 2-16,-1-14 1 15,-3-12 0-15,0-8-1 16,0-12-2-16,0 0-33 15,0 0-25-15,-3-34-5 16,2-16-26-16</inkml:trace>
  <inkml:trace contextRef="#ctx0" brushRef="#br0" timeOffset="43449.3445">6357 10477 56 0,'4'-39'44'15,"1"-2"-9"-15,4 4-14 16,10-6-11-16,6 5-2 16,6 4-3-16,4 0 0 15,5 5 5-15,1 4-1 16,4 8-3-16,0 8-3 15,3 1 1-15,-5 13-1 16,-7 8-6-16,-6 8 0 16,-6 7 2-16,-9 13 1 15,-5 10 3-15,-14 15-5 16,-14 17 2-16,-13 2 4 15,-12 1-2-15,-8-8-4 16,-2-7 6-16,-1-15-6 16,6-14 4-16,7-11 4 15,10-11 5-15,10-8-2 16,7-7-1-1,14-5-2-15,0 0-1 16,0 0 0-16,0 0-4 16,0 0 2-16,23-22 0 15,10-5-5-15,14-4 6 16,12-1-4-16,12 3 3 15,15 1-8-15,7 4 7 16,-14 12-2-16,4 10 1 16,-2 11-5-16,-9 11 4 15,-16 6-2-15,-16 4 2 16,-16 7 5-16,-16 11-3 15,-19 4 1-15,-22 4 3 16,-20 0 10-16,-23-5 2 16,18-9 4-16,-3-8-6 15,2-7-4-15,5-7-4 16,5-4 3-16,8-6-5 15,10-2 4-15,11-3-9 16,9-1 1-16,11-4 4 16,0 0-6-16,0 0-1 15,0 0-3-15,0 0 4 16,0 0-9-1,0 0-42-15,0 0-38 16,-13 1-15-16,13-1-57 16</inkml:trace>
  <inkml:trace contextRef="#ctx0" brushRef="#br0" timeOffset="45065.5061">9531 10314 23 0,'0'0'27'16,"0"0"1"-16,0 0-3 16,0 0-4-16,0 0-6 15,0 0-5-15,0 0-1 16,-10 27 5-16,-16 24 0 15,-17 22-7-15,-12 11 2 16,-6 3-4-16,-5-1-2 16,2-6 3-16,6-12-7 15,7-13 4-15,11-12-2 16,13-14 11-16,10-11-4 15,17-18 6-15,0 0-3 16,0 0-2-16,0 0-4 16,0 0-2-16,0 0 3 15,0 0-8-15,17 12 6 16,10-2-4-16,-27-10 0 15,83 19 2-15,-25-4 0 16,11 5-7-16,11 1 10 16,-80-21-5-16,164 54-5 15,-63-27 5-15,-5-3 4 16,-50-6-6-1,-1-6 0-15,-33-5 6 16,10-4-7-16,-22-3 6 16,0 0-5-16,0 0 7 15,0 0-13-15,-17 4-33 16,17-4-34-16,0 0-5 15,0 0-11-15</inkml:trace>
  <inkml:trace contextRef="#ctx0" brushRef="#br0" timeOffset="46593.6589">11795 10638 50 0,'9'-28'30'0,"-6"0"0"15,-6-6-2-15,-4 0-9 16,-7-2-9-16,-12-1-5 16,-15 3-3-16,-15 7 2 15,-13 9-2-15,-6 4-3 16,-1 11 6-1,5 8-6-15,33 3 2 16,-14 11-2-16,31 4 1 16,15 3 3-16,8 8-5 15,6 5 5-15,-9 6 4 16,23 4 2-16,16 4-3 15,17-1 7-15,15-2-8 16,6-1-2-16,-1 0 1 16,-4 3-4-16,-71-52 0 15,127 117-3-15,-86-56 3 16,-18-2 1-16,-19-1 4 15,-18-4-3-15,-16-5-1 16,-12-10 3-16,-7-10 3 16,-5-12-4-16,1-14 0 15,3-9 6-15,8-15 0 16,7-11-2-16,9-9-2 15,11-11 5-15,15 52-10 16,26-129 7-16,0 55 9 16,8-4-3-16,9 0-2 15,8 8-7-15,-1 13-2 16,-7 11 5-1,-10 14-4-15,-12 12-8 16,-8 8-10-16,-13 12-26 16,0 0-26-16,0 0-19 15,-27-17-60-15</inkml:trace>
  <inkml:trace contextRef="#ctx0" brushRef="#br0" timeOffset="46982.6978">12138 10272 66 0,'0'0'37'15,"7"22"-14"-15,2 10 13 16,4 36 0-16,9 25 0 16,8 17-8-16,2 12 5 15,2 10 1-15,-3 2-6 16,-3-7 4-16,-5-11 0 15,-3-11-1-15,-3-16 0 16,-6-15 6 0,-3-16 3-16,-2-21-6 15,-3-13-19-15,-3-24-4 16,0 0-9-16,0 0 4 15,0 0-10-15,0 0-4 16,0 0-72-16,-2-16-90 16,-7-14-11-16,-8-7-4 15</inkml:trace>
  <inkml:trace contextRef="#ctx0" brushRef="#br0" timeOffset="52074.2069">3635 13213 25 0,'0'0'18'16,"10"-5"-8"0,3-12-1-16,4-10 2 15,11-9-4-15,14-11 1 16,-42 47-8-16,95-103 6 15,-30 54 0-15,5 6-4 16,-1 13 0-16,-4 11-1 16,-37 14-3-16,8 7 4 15,-28 10-1-15,12 5 3 16,-26 15-2-16,12 13 7 15,-12 15-1-15,-18 11 3 16,-17 8 1-16,-12 6-2 16,-7 0-5-16,1-7 1 15,3-7 0-15,6-9 0 16,9-14-4-16,12-16 7 15,8-8-5-15,8-11-1 16,13-13 1-16,0 0 2 16,0 0 0-16,0 0-2 15,17-15 0-15,8-7-3 16,12-3 0-16,7-4-1 15,-44 29 0-15,93-59 2 16,-31 38-3 0,4 8 2-16,-5 6-3 15,-13 14 3-15,-6 8 2 16,-1 12-7-16,-3 12 2 15,-8 8 0-15,-12 8 4 16,-14 12 0-16,-9 10-1 16,-16-3 7-16,-15-6-3 15,12-12 7-15,-24-11-4 16,24-12-3-16,3-13-2 15,4-5-2-15,2-6-1 16,2-6-1-16,13-3-10 16,-13-7-20-16,2-13-14 15,7-14-8-15,5-10-2 16,9-12-21-16</inkml:trace>
  <inkml:trace contextRef="#ctx0" brushRef="#br0" timeOffset="52402.2397">4630 13095 50 0,'0'0'33'15,"10"-9"-10"-15,0 9-10 16,9 12-2-16,14 20 1 16,12 24 6-16,9 15-6 15,5 10 1-15,0 18 0 16,0 4-6-16,-4-13-4 15,-2 1-1-15,-5-6 2 16,-7-12-5-16,-8-14 1 16,-9-15-4-16,-7-12-6 15,-7-12-21-15,-10-20-13 16,0 0-1-16,0 0 7 15,3-32-3-15</inkml:trace>
  <inkml:trace contextRef="#ctx0" brushRef="#br0" timeOffset="52786.2781">5207 13027 39 0,'0'0'26'0,"-14"3"-8"16,-3 18-6-16,-1 21-2 16,-4 24 2-16,22-66-12 15,-52 183 12-15,20-73 3 16,-3 3-1-16,35-113-14 15,-78 237 10-15,37-135 12 16,3-19-7-16,5-20-6 16,9-21-1-16,7-12-7 15,3-9 2-15,7-8 2 16,7-13-3-16,0 0-3 15,0 0 1-15,0 0 0 16,0 0-1-16,0 0-2 16,0 0-13-16,0 0-22 15,0 0-20-15,0 0 58 16,17-45-55-16,-4 6-6 15</inkml:trace>
  <inkml:trace contextRef="#ctx0" brushRef="#br0" timeOffset="54321.4316">6900 13091 83 0,'0'0'47'16,"0"0"-2"-16,-10 14-5 16,-6-1-21-16,-7 6-1 15,-8 5-9-15,-6 4-9 16,37-28 0-16,-100 78 4 15,46-35 4 1,4-3 3-16,3-3 0 16,5-1-3-16,2-5-1 15,6-6-2-15,8-5-7 16,6-8 4-16,6 0-1 15,14-12 1-15,0 0 1 16,0 0 0-16,0 0-2 16,0 0-3-16,11 5 3 15,-11-5-1-15,56 7 5 16,-3-5-1-16,16-6-4 15,15-3 1-15,11 2-5 16,1-3 6-16,-11 3-2 16,-45 3 3-16,3 0-1 15,-25 4-3-15,5 3-1 16,-23-5 0-16,10 0-1 15,-10 0-10-15,0 0-21 16,0 0-19-16,0 0-16 16,0 0 69-16,-53 5-65 15,53-5-30-15</inkml:trace>
  <inkml:trace contextRef="#ctx0" brushRef="#br0" timeOffset="55418.5413">8474 13349 38 0,'0'0'34'0,"0"0"4"16,0 0-5-16,0 0-6 15,10-6-5-15,-5-16-10 16,15-13-2-16,11-9 1 16,9-5-10-16,5-2 2 15,1 2-4-15,2 7 5 16,-4 6-1-16,-4 12-2 15,-5 9-5-15,-6 7 3 16,-29 8 1-16,47 5 3 16,-29 8 2-16,1 14-7 15,-1 9 2-15,-5 10-1 16,-2 8 3-16,-3 10-1 15,-5 4 1 1,2 5-5-16,-3 5 4 16,-2 1 2-16,0 2 1 15,0 2 3-15,-1-5-7 16,1-5 4-16,-1-9-3 15,1-11-4-15,0-9 1 16,0-14-3-16,0-9-8 16,0-21-31-16,0 0-15 15,0 0 0-15,12-27-14 16</inkml:trace>
  <inkml:trace contextRef="#ctx0" brushRef="#br0" timeOffset="55994.5989">9823 13066 72 0,'-19'-41'42'0,"-7"2"-7"16,-10 4-3-16,-7 4-20 15,-7 7-6 1,-3 9 1-16,-7 12-5 16,2 11-2-16,1 11 3 15,3 6 6-15,10 4 0 16,10-2 0-16,12-1-1 15,9-4 0-15,13 3-6 16,14 4 8-16,16 8-4 16,21 5 6-16,19 4 4 15,26 3-7-15,16 5 3 16,-11 6-9-16,-23 4 1 15,-13 4-3-15,-13 1-1 16,-14-3-1-16,-15 0 2 16,-18-1-1-16,-17-11 0 15,-21-7 5-15,3-13 10 16,-12-19 0-16,-19-16 1 15,-5-20 2-15,66 21-18 16,-138-91 7-16,86 28 12 16,16-5 5-16,15-3-2 15,17 0-3-15,21-2 8 16,15-1-15-16,19 1-3 15,15 5 0 1,5 12-6-16,-31 14-3 16,3 12 0-16,-26 11-2 15,7 5-5-15,-24 14-27 16,0 0-47-16,-25 2-29 15,8 5-13-15,-13 3-69 16</inkml:trace>
  <inkml:trace contextRef="#ctx0" brushRef="#br0" timeOffset="57082.7077">4672 14991 125 0,'0'0'33'16,"0"0"-1"-16,0 0-13 15,10 3-9-15,6 9-6 16,8 17-1-16,11 19-2 16,11 21 11-16,9 16 6 15,3 3-8-15,0 12 2 16,-1-7-2-16,-7-7-8 15,-7-15 2-15,-5-12-1 16,-6-13-7-16,-5-10 2 16,-4-9 0-16,-6-10 2 15,-3-5-12-15,-14-12-32 16,10 0-20-16,-8-17-5 15,-4-19-32-15</inkml:trace>
  <inkml:trace contextRef="#ctx0" brushRef="#br0" timeOffset="57463.7458">5355 15001 65 0,'-13'-10'24'16,"-1"5"-7"-16,0 7-4 15,0 3-8-15,-3 10-5 16,-4 9 0-16,-4 13 3 15,-5 9 4-15,-4 8 5 16,-4 14 1-16,-4 4-4 16,-6 11-1-16,-2 2-1 15,0-2-8-15,0-8 2 16,50-75-1-16,-79 120 1 15,44-76 3-15,4-12-6 16,5-10 0-16,8-5-4 16,5-7-12-16,3-5-20 15,10-5-10-15,0 0-26 16</inkml:trace>
  <inkml:trace contextRef="#ctx0" brushRef="#br0" timeOffset="60442.0436">7044 14845 37 0,'0'0'22'0,"0"0"-4"16,0 0-6-16,0 0-3 16,0 0-9-16,21-6 6 15,-32 2 0-15,11 4 2 16,-13 0 2-16,13 0-2 15,-14 5-1-15,14-5 0 16,-29 24-4-16,9 3 2 16,-7 5 4-16,-12 4-4 15,-8 5 8-15,-7 1 1 16,-2-1 6-16,2-6-3 15,5-8-5-15,8-3-1 16,11-9-8-16,8-5 0 16,6 0-1-16,16-10-2 15,0 0 0-15,0 0 1 16,0 0 0-16,9 14 1 15,9-4 0 1,15 0 2-16,17-6 2 16,15-8 7-16,13-2-2 15,9-5 4-15,-19 5-1 16,3-1-6-16,-71 7-8 15,146-4 6-15,-83 4-6 16,-15 4-2-16,-16-2 1 16,-11-2 0-16,-11 0-3 15,-10 0 2-15,0 0-31 16,0 0-34-16,0 0-19 15,0 0 11-15,0 0-4 16</inkml:trace>
  <inkml:trace contextRef="#ctx0" brushRef="#br0" timeOffset="69410.9404">8423 15081 69 0,'0'0'33'0,"7"-17"-3"16,-7 17-10-16,13-19-11 15,-26 9-4-15,13 10-2 16,-14-2 3-16,14 2-3 16,17 2 0-16,-33 7-5 15,16 6 3-15,2 7 1 16,-5 3 7-16,0-3 0 15,-1-3 3-15,4-19 0 16,0 0 3-16,0 0 0 16,0 0 5-16,0 0 0 15,14-12-10 1,-17-15 1-16,27-14-11 15,6 1 2-15,6-1-2 16,12 7-1-16,10 9 3 16,4 11-2-16,-1 18 4 15,-7 16-10-15,-9 19 5 16,-9 20 2-16,-13 21-1 15,-13 18-2-15,-21 2 4 16,-16 17-2-16,-14-2-1 16,-10-14 4-16,-10-16 4 15,-5-21 0-15,0-21 0 16,22-18 1-16,44-25-8 15,-116 7 3-15,95-22 6 16,10-14-5-16,9-13 0 16,12-18-3-16,10-2 3 15,-10 2-4-15,17 8-1 16,15 13-3-16,12 15 5 15,12 11-5-15,13 11 2 16,7 10 0-16,-1 6-15 16,-3-2-18-16,-8-4-4 15,-7-13 0 1,-8-13-4-16,-5-13-3 15,-4-16 4-15,-4-13 9 16,-3-4 6-16,1-5 8 16,-2-4-1-16</inkml:trace>
  <inkml:trace contextRef="#ctx0" brushRef="#br0" timeOffset="69770.9764">9525 14937 26 0,'0'-22'21'15,"0"22"0"-15,-16-5 0 16,-3 15-2-16,-4 15-5 16,-2 14 7-16,2 15-3 15,6 9-7-15,9 3 2 16,6 7-3-16,9 2-3 15,13-6 0-15,13-3-5 16,19-8 3-16,10-13-2 16,14-16-2-16,6-15 1 15,-24-19 1-15,3-24-2 16,1-10-5-16,-6-12 4 15,-4-8 7-15,-11-1 9 16,-13 5-2-16,-15 2 3 16,-11 11 2-16,-12 8 8 15,-9 14-7 1,19 20-20-16,-27-6 8 15,-21 42 7-15,12 15-3 16,-16 6 7-16,33 3-11 16,-12 6-4-16,33-7 0 15,-15-10 0-15,26-12-9 16,-6-8-6-16,12-14-33 15,1-15-66-15,4-20-136 16</inkml:trace>
  <inkml:trace contextRef="#ctx0" brushRef="#br0" timeOffset="104820.481">4748 16982 81 0,'0'0'37'16,"0"0"-1"-16,0 0-9 15,0 0-13-15,12-3 0 16,9-2 9-16,13 0 17 15,9-2-4-15,12-5 0 16,10 0 2-16,13 1 0 16,5-5-12-16,3 1-3 15,-4 3-15-15,-11 4 2 16,-12 1-2-16,-12 2-4 15,-8 2-4-15,-11 3 3 16,-7-2-4-16,-11 0-12 16,-10 2-31-16,0 0-56 15,0 0-19-15,0 0 11 16,0 0-9-16</inkml:trace>
  <inkml:trace contextRef="#ctx0" brushRef="#br0" timeOffset="105253.5243">5890 16507 47 0,'-7'-12'41'0,"7"12"-3"15,0 0-2-15,0 0-14 16,0 0-12-16,-1 25 8 15,5 17 6-15,4 16 4 16,1 15 0-16,1 10-9 16,-2 10 1-16,-1 5 3 15,0 11-5-15,-1-6-1 16,-2-3-4-16,3-10-8 15,-1-16 4-15,-2-13 0 16,0-15-3-16,-1-14 4 16,1-13 8-16,-4-19-5 15,0 0-2-15,0 0-4 16,0 0-4-16,0 0-2 15,0 0-46 1,-12-2-77-16,-8-12-25 16,-8-1-33-16</inkml:trace>
  <inkml:trace contextRef="#ctx0" brushRef="#br0" timeOffset="106004.5994">7435 16535 42 0,'0'0'35'0,"0"0"0"15,-10 22 0-15,-8 4-3 16,-7 9 1-16,-9 6 9 16,-11 6-6-16,-8 4-2 15,-13 0-6-15,18-2-8 16,-18-3 0-16,21-7-8 15,9-7-3-15,5-8-2 16,6-7-5-16,6-6 6 16,8-5 2-16,11-6 1 15,0 0-2-15,0 0 1 16,0 0-5-16,0 0-2 15,20 5-5 1,7 1 6-16,9 3 2 16,-7-1-5-16,7 4-2 15,22 0 1-15,9 0 7 16,2 3-6-16,-4-1-4 15,-13-2 3-15,-11-2 6 16,-6-5-10-16,-11-5 6 16,-10 1-5-16,-4-1 4 15,-10 0-21-15,0 0-48 16,0 0-46-16,0 0-14 15,-11 0-35-15</inkml:trace>
  <inkml:trace contextRef="#ctx0" brushRef="#br0" timeOffset="106420.641">6989 17626 45 0,'-5'-12'33'16,"13"-3"6"-16,12-4 4 16,-10 1 5-16,17-4 4 15,6 0-8-15,15 3-9 16,14 2 5-16,9 5-8 15,1 4-1-15,-1 1-9 16,-7 2 0-16,-4 3-11 16,-10-1-5-16,-6 3-2 15,-7-2-1-15,-9 0 0 16,-5 2-4-16,-8 0-13 15,-15 0-42-15,10-1-45 16,-10 1-26-16,0 0-87 16</inkml:trace>
  <inkml:trace contextRef="#ctx0" brushRef="#br0" timeOffset="106940.693">8510 16861 70 0,'0'0'56'16,"0"0"-7"-16,0 0-11 15,0 0-11 1,26 20 7-16,9 7 16 16,10 15 5-16,9 11 5 15,7 3-8-15,-1 16 1 16,4 10-16-16,-5-8-19 15,-4 1-7-15,-3-9-9 16,-4-9-2-16,-7-8 4 16,-10-15-15-16,-7-12-37 15,-10-10-52-15,-14-12-15 16,0 0-3-16,2-22 15 15,-7-13-18-15</inkml:trace>
  <inkml:trace contextRef="#ctx0" brushRef="#br0" timeOffset="107276.7266">9025 16774 82 0,'-29'-7'61'16,"3"6"-5"-16,5 6-14 15,3 13-18 1,0 15-6-16,-2 16-8 16,0 12 4-16,-1 8-3 15,-4 6-4-15,-1 4-1 16,-1 1 1-16,-2-6-1 15,-1-6-3-15,0-9 2 16,6-10-3-16,5-6 1 16,2-9-4-16,4-11-1 15,3-6 3-15,0-5-6 16,10-12 8-16,0 0-11 15,0 0-30-15,0 0-32 16,0 0-19-16,0 0-59 16</inkml:trace>
  <inkml:trace contextRef="#ctx0" brushRef="#br0" timeOffset="107852.7842">10226 16639 31 0,'0'0'42'15,"0"0"9"-15,-17 5-6 16,-2 5-9-16,19-10-36 15,-37 41 38-15,-1-14 23 16,-20 3-15-16,-6 11-14 16,15 6-2-16,-5 2-12 15,-8 7-6-15,2-7-4 16,3-1-1-16,6-8-2 15,12-6-1-15,11-12 0 16,9-8 5-16,10-2 1 16,9-12 4-16,0 0-9 15,19 10 9-15,18 3-2 16,17-3 9-16,12-1-2 15,-66-9-19 1,96 24 7-16,-26-12-1 16,8 3-7-16,-5-3 5 15,-11-1 2-15,-14 0 0 16,-15-5 3-16,-12 1-12 15,-7 0 5-15,-14-7-1 16,0 0-2-16,0 0-13 16,0 0-57-16,0 0-61 15,14 15-23-15,-14-15-83 16</inkml:trace>
  <inkml:trace contextRef="#ctx0" brushRef="#br0" timeOffset="108516.8506">10863 16734 72 0,'-23'-4'49'0,"3"1"0"16,6 1-9-16,14 2-9 16,0 0-31-16,0 0 25 15,2-24 13-15,17-11-16 16,18-14 3-16,8-7-11 15,12 2 2-15,2 5-7 16,0 15-6-16,-2 13 4 16,-5 20-4-16,-24 28 10 15,9 25-6-15,-10 31-5 16,-9 19-1-16,-8 10 3 15,-10 9 0-15,-13-2 3 16,12-9-4-16,-32-13 8 16,15-16-4-16,-7-18 15 15,-9-21-4-15,-4-18-1 16,-5-18 1-16,1-7-9 15,4-18-3 1,8-11-5-16,9-6 1 16,10-6 4-16,11-11 0 15,10-3-8-15,15 12 1 16,13 2 8-16,13 5-11 15,11 8 4-15,-20 12 6 16,9 8-9-16,-6 9 0 16,0 2 1-16,-2 5-11 15,-5 0-27-15,-4-1-20 16,-2-2-30-16,-2-13-12 15,-2-14 4-15,-1-16 18 16,1-9-2-16</inkml:trace>
  <inkml:trace contextRef="#ctx0" brushRef="#br0" timeOffset="109003.8993">11766 16441 75 0,'0'0'53'0,"0"0"-3"15,0 0-17-15,0 0-18 16,-11 20 9-16,-1 17 3 15,4 11 7 1,1 9-9-16,4 2 0 16,4 4-7-16,8-2-3 15,8 0-7-15,8-5-1 16,9-7-7-16,8-8-1 15,12-6 5-15,8-13 1 16,6-17-4-16,5-17-2 16,-4-10 3-16,-9-3-7 15,-8-9 6-15,-10-5-1 16,-9-1 3-16,-7-1-1 15,-7 7-5-15,-12 2 8 16,-9 5 11-16,-8 3 4 16,-8 4-7-16,-7 4 4 15,-6 8-1-15,-2 10-4 16,-1 8 10-16,3 7 0 15,2 10 10-15,2 10-5 16,6 5 1-16,5 1-6 16,5 1-3-16,7 3-12 15,4-3 1-15,4-3 1 16,3-4-6-16,3-8-7 15,-10-29 4 1,8 20-18-16,-8-20-204 16,0 0 6-16,0 0-39 15</inkml:trace>
  <inkml:trace contextRef="#ctx0" brushRef="#br0" timeOffset="202688.2668">6231 16375 9 0,'-11'-2'7'16,"11"2"-1"-16,-8 2-2 15,-4-2 0-15,12 0-2 16,-14-2 1-16,3 0 1 15,-2 0 2-15,2 1 6 16,-3-1-1-16,-2 0 1 16,-2 2-1-1,-5-1 0-15,-2 1-1 16,-2 0-4-16,-1 0-2 15,-4 0 1-15,-2 1 2 16,-7 1-2-16,0 0-1 16,-7-1 2-16,-4 3-2 15,15 1-1-15,-24 3-2 16,13 1 2-16,-4-1-3 15,-9 4 3-15,-9 2-2 16,-8-1-1-16,-5 1-2 16,-3-1 4-16,0 1-2 15,1-1 0-15,-1-2 1 16,-1-3 3-16,1-5-2 15,-1-3 0-15,0-1 0 16,-2-3 0-16,-1-1-2 16,25 0 4-16,4 0-2 15,2 3-1-15,1 2-1 16,4 2 0-16,2 3 4 15,1 2-6-15,5 3 1 16,4 2 1-16,6-4 1 16,9-1-4-1,9 0 5-15,5-2 0 16,13-5-3-16,-8 2 1 15,8-2-1-15,0 0-2 16,0 0 4-16,0 0 0 16,0 0-1-16,0 0-2 15,0 0 4-15,-1 10-1 16,-1 4 2-16,1 6-5 15,1 5 2-15,1 9-1 16,1 8 2-16,-1 8-2 16,2 9 2-16,-2 9-2 15,-1 3 2-15,2 3-1 16,-4 11-3-16,2-1 3 15,0 1 0-15,0-5 2 16,-1-4-1-16,1-5-2 16,1-2 1-16,2-4-4 15,-3-3 9-15,0-2-6 16,-3-3 1-16,2-4 1 15,-3-6-3-15,-2-3 0 16,-1-3 4-16,1-6-2 16,2-4-2-1,0-6 0-15,4-25 2 16,-14 36-1-16,11-24 3 15,3-12 1-15,4 12-7 16,-4-12 3-16,0 0-3 16,7 10 2-16,-7-10 2 15,9 8 0-15,0-3 2 16,4 0-5-16,4 2 6 15,7-2-5-15,9-1 1 16,6-8 0-16,15-3 1 16,11-1-1-16,4-4 5 15,-13 0-6-15,10 2 1 16,11 0 4-16,6 0-4 15,2 3 0-15,-1 4 4 16,0 1-5-16,-4 2 4 16,2 3 0-16,1-3-2 15,5-3-3-15,3-4 2 16,9-1 3-16,8-2 0 15,5-4-2-15,-9 2 0 16,-5 4 0-16,1-2-2 16,3-2 3-1,3 0 1-15,4-2-2 16,3-1-1-16,2 0 0 15,-115 15 1-15,228-31 3 16,-114 16-2-16,2 2-5 16,4 1 6-16,-24 2-3 15,4 1 1-15,3 2 3 16,5-1-2-16,0-4-2 15,0-3 3-15,7-6-1 16,3-1 0-16,2 2-1 16,0 1-2-16,-3 3 0 15,-3 5 5-15,-114 11-3 16,225-11 0-16,-146 9 1 15,0 2 4-15,1 2-6 16,4-1 0-16,0-2 4 16,4 2-1-16,-6 1-5 15,-3 0 8-15,-6 1-5 16,-7 0 1-16,2 1 1 15,0-4 0-15,2-2-2 16,5-1 2-16,6-2 1 16,5 5-1-1,3 0-3-15,-10 1 0 16,-13 3 2-16,4 1 3 15,4-2-6-15,5-3 1 16,5-2 1-16,5-1-1 16,3 0 5-16,0 3-6 15,-8 1 5-15,-4 3-3 16,-4-1 1-16,0 1-4 15,0-3 1-15,6 1 2 16,7 1-1-16,7 1 4 16,-6-1-1-16,-7 2-1 15,5-1-5-15,4-1 3 16,2-1 3-16,-2-4-2 15,-6 0 2-15,-86 2-2 16,164-8 0-16,-85 3 1 16,-2 0-4-16,-1-2 2 15,-2 2 4-15,-4 5-5 16,-6-2 1-16,-12 0-3 15,-10 2 5-15,-8 0 1 16,-10 0-6-16,-3 0 7 16,-2-1-3-1,-4 1 0-15,-2-2-1 16,-13 2 2-16,21 0 0 15,-1 0 0-15,0 0 1 16,-2 2-4-16,2 1 0 16,0-1 2-16,-1 1 0 15,-19-3-1-15,19 10 3 16,-19-10-2-16,22 16 0 15,5-3-1-15,4-3-2 16,2-3 5-16,-1-4-1 16,0-1-2-16,-5-2 1 15,-4-2 2-15,-8 1-3 16,-2-3 2-16,-13 4-1 15,0 0-3-15,14-5 5 16,-14 5-3-16,0 0 2 16,0 0-2-16,0 0 2 15,0 0-2-15,0 0 5 16,0 0-2-16,0 0 0 15,13-7-2-15,-13 7 0 16,0 0 2-16,0 0-3 16,13-22 0-1,-6 4 1-15,-3 1-3 16,3 0 1-16,-3-3 0 15,0-4 1-15,2-1 5 16,-3-4-2-16,0 0-4 16,0-3 1-16,-2-2 1 15,0 2 2-15,-1-4-4 16,-1-3 5-16,-2-8-2 15,2-4 2-15,1-8-4 16,1-1 0-16,1 5 1 16,2 4 3-16,-3 5-1 15,1 2 3-15,-1-2-1 16,3-3-6-16,-2-2 1 15,-4-1 2-15,4-6 1 16,-1-1-4-16,3 5 3 16,2 3 0-16,-2 5 1 15,2 1-2-15,-2 1 1 16,-3 1-3-16,-3 6-1 15,-4 3 5-15,3 0-5 16,0 6 2-16,0 2 1 16,2 9 2-1,1 17-4-15,0 0 0 16,0 0 2-16,0 0 3 15,0 0-4-15,0 0-7 16,0 0-6-16,0 0-10 16,0 0-9-16,0 0-11 15,0 0-3-15,0 0-5 16</inkml:trace>
  <inkml:trace contextRef="#ctx0" brushRef="#br0" timeOffset="204985.4965">5906 16442 5 0,'0'0'2'15,"0"0"2"-15,0 0 1 16,0 0 0-16,0 0-5 16,42-17 5-16,-29 9 3 15,-2 1-1-15,2-1-1 16,2-1-2-16,1 2 0 15,-2-1 1-15,4 1 0 16,3 2-1-16,6-2 4 16,7 1-3-16,5-1-2 15,7 0-1-15,6-3 2 16,-52 10-4-16,111-15 3 15,-50 6 0-15,0-1-1 16,-1 0-1 0,1 1 1-16,-2 3 0 15,2-1 1-15,1 0 0 16,3 2 2-16,1 2-4 15,-23 1 4-15,6-2-1 16,5 3 2-16,3 1-1 16,4-2-4-16,3 0 3 15,2 2-4-15,0 2 0 16,6-2 2-16,3 0-1 15,0 2-1-15,2-1 1 16,2 1 0-16,3-4 0 16,0-4 2-16,0 1-1 15,4-4-2-15,9-1 2 16,-4 2 0-16,-17 2 2 15,0 1-4-15,5 2 0 16,8 1 0-16,3 1 1 16,2 1-2-16,-1 0 5 15,1 1-4-15,1 1 3 16,-1 1-4-16,1 2-1 15,2 1 3-15,2-1 0 16,6-4-4 0,3 3 5-16,-10-3-2 15,-96-1 0-15,166 4 2 16,-75-6-1-16,3-1-1 15,-1-2 2-15,0 1-5 16,-1-1 4-16,-3-2 0 16,0 1 1-16,-2 2-2 15,-3 2 6-15,-4 4-2 16,-4 0-7-16,-1 0 2 15,-4 1 4-15,3 2-2 16,-3 0 1-16,-23 2 0 16,4-2 0-16,2-2-4 15,4 1 5-15,-58-4-3 16,132 3-3-16,-72-1 5 15,-4-4-3-15,0-1 2 16,2-2 0-16,2-2-4 16,0-2 1-16,-1-1 5 15,-1-2-3-15,0-3 5 16,0 2-5-16,-2-1 4 15,0 4-7-15,-4-2 5 16,-1 2-1 0,-5 3-3-16,-2-1-1 15,-3 3 3-15,-7 0 3 16,-5-1-4-16,-3 5-2 15,-1-4 7-15,0 1-4 16,-2 1 1-16,-5 3-3 16,-1-2-1-16,-3 0 3 15,-1 2 1-15,1 0-1 16,-14 0 1-16,0 0-2 15,0 0-1-15,24-1-4 16,-11 1 6-16,0-2-1 16,-13 2 3-16,14 2-2 15,-14-2-3-15,17 1 4 16,-3-1-1-16,1 2 1 15,-15-2-5-15,17 4 2 16,-17-4 5-16,0 0-3 16,0 0 0-16,12 18-1 15,-1 1 0-15,-11-19 1 16,24 47 0-16,-9-23 1 15,1 1-1-15,-2 1 2 16,-3-3-4 0,2-2 1-16,1-4 1 15,-1 0 0-15,-1 0 3 16,3 1-6-16,-1-1 6 15,1 0-3-15,-2 0 1 16,0 2-3-16,-2 1 1 16,-1-1 0-16,-3 3 3 15,-2 1-1-15,-2 4 3 16,0 6-5-16,-1 6 5 15,-5 5 2-15,-2 3-3 16,5 5 4-16,0 6 0 16,2-2-7-16,-1 1 5 15,2-1-4-15,4-7 0 16,2-6-12-16,-1-14-39 15,-8-29-24-15,0 0-8 16</inkml:trace>
  <inkml:trace contextRef="#ctx0" brushRef="#br0" timeOffset="296549.652">14935 7491 57 0,'0'0'33'0,"0"0"-5"15,0 0-1-15,0 0-4 16,0 0 11-16,21 14 15 16,8 20-2-16,6 18-1 15,9 21-2-15,2 15-5 16,1 10-15-16,2 6-11 15,-4-1-5-15,-1-8-5 16,-2-16 1-16,-5-16-6 16,-9-17-7-16,-8-16-17 15,-7-13-21-15,-13-17-18 16,10-15-24-16,-10-24-6 15,-7-19 23-15,-2-11-2 16</inkml:trace>
  <inkml:trace contextRef="#ctx0" brushRef="#br0" timeOffset="296853.6824">15469 7469 60 0,'0'0'27'16,"0"0"2"-16,-6 26-4 15,-8 16 4-15,-12 17-4 16,-3 12 6-16,-2 14-2 16,-6 10-8-16,-2 10 5 15,-1 2-9-15,-2-1 1 16,4-8-11-16,1-8 0 15,6-14-2-15,3-16-1 16,9-20 0-16,7-13-4 16,12-27-3-16,0 0-29 15,-14 7-22-15,14-7-16 16,-12-32-8-16,8-9 15 15,10-11-1-15</inkml:trace>
  <inkml:trace contextRef="#ctx0" brushRef="#br0" timeOffset="297267.7238">15810 8013 85 0,'0'0'47'0,"0"0"-2"16,0 0-9-16,0 0 0 15,23 0 9-15,12 2 11 16,13-2-14-16,11 1-2 15,6 4-16-15,-3 0-5 16,-5 2-11 0,-12-2-4-16,-11 2 2 15,-15-2-5-15,-6-2-16 16,-13-3-32-16,0 0-26 15,0 0-23-15,0 0-9 16,0 0-53-16</inkml:trace>
  <inkml:trace contextRef="#ctx0" brushRef="#br0" timeOffset="297832.7803">16722 7706 75 0,'-17'-13'48'0,"1"8"-7"15,16 5-13-15,-14 12-13 16,3 15 4-16,-2 12-3 15,2 8 6 1,4 7-4-16,1 2-2 16,3-3 1-16,6-9-6 15,1-11-2-15,-1-9 2 16,-3-24 7-16,6 15 2 15,-6-15-4-15,0 0-6 16,0 0 1-16,18-3 4 16,8-7-5-16,6-7-5 15,8 0-4-15,8-3 0 16,-2-4-1-16,-21 5 0 15,14 4-4-15,-1 7 9 16,1 8-3-16,5 8 6 16,0 9 4-16,-5 10-3 15,-6 9 8-15,-11 8 3 16,-6 10 8-16,-11 4-11 15,-9-3 4-15,-9-4 3 16,-9-5-4-16,-6-11-10 16,-5-7-5-16,-8-12 4 15,0-4-11-15,16-5-11 16,-22-3-29-16,23-10-27 15,-1-7-23 1,2-6-17-16,2-3-2 16,7-7 13-16,11-8-22 15</inkml:trace>
  <inkml:trace contextRef="#ctx0" brushRef="#br0" timeOffset="298252.8223">16741 7691 82 0,'0'0'42'0,"0"0"-5"16,0 0-6-16,0 0-3 15,0 0 3 1,0 0 16-16,24 9-4 16,7-1 8-16,9-1-7 15,1 0 3-15,-13-1-13 16,7 1-2-16,12-2-14 15,-2-1-17-15,-5-3 6 16,-12 1-5-16,-10 0-1 16,-18-2-5-16,0 0-7 15,0 0-32-15,0 0-35 16,0 0-29-16,0 0-28 15,-28 5-65-15</inkml:trace>
  <inkml:trace contextRef="#ctx0" brushRef="#br0" timeOffset="299067.9038">17530 7798 22 0,'-10'-17'23'0,"10"17"-6"16,0 0-3-16,0 0-7 16,0 0 2-16,0 0 3 15,0 0 11-15,0 0 2 16,26-9 9-16,3 4 7 15,8 5-4-15,7 4-2 16,9 1 4-16,12 0-3 16,10-2-8-16,3 2-17 15,-2 4-4-15,-76-9-7 16,103 18 0-16,-66-7 0 15,-9-5 1-15,-10 1 1 16,-18-7 12-16,0 31-1 16,-12-1-7-16,-10-3-3 15,-3-3-2-15,-5-4 1 16,-1-3-20-16,2-5-18 15,0-7-27 1,3-2-14-16,3 1-9 16,6-2 11-16,17-2-32 15</inkml:trace>
  <inkml:trace contextRef="#ctx0" brushRef="#br0" timeOffset="299399.937">17757 8419 106 0,'0'0'51'16,"0"0"-5"-16,0 0-9 15,13-5 9-15,14 0 11 16,-27 5-57-16,69-10 42 16,-22 5-17-16,5-2-11 15,-4 4-7-15,-2-1-6 16,-9 4-1-16,-10 2-3 15,-10-4-19 1,-4 4-18-16,-13-2-16 16,18-5-14-16,0 0-8 15,2-9 10-15,1-1-27 16</inkml:trace>
  <inkml:trace contextRef="#ctx0" brushRef="#br0" timeOffset="299799.977">18659 7845 39 0,'3'-18'41'0,"-3"18"-2"15,0 0-3-15,0 0-13 16,0 0 4-16,-21 30-4 15,0 14 3-15,1 12 3 16,3 3-6-16,7 6 0 16,9-6-3-16,9-5 1 15,13-3 1-15,13-9 5 16,10-8-5-16,8-12-6 15,3-13 4 1,-1-13 0-16,-5-16-9 16,-7-17 9-16,-8-13-4 15,-11-12-2-15,-12-9-8 16,-9-6 1-16,-9 3-2 15,-5 11-7-15,-5 11-8 16,-4 9-19-16,-6 8-28 16,-5 8-26-16,-9 10-31 15,-8 14-3-15,-9 13-47 16</inkml:trace>
  <inkml:trace contextRef="#ctx0" brushRef="#br0" timeOffset="300469.0439">15054 9136 110 0,'0'0'72'0,"0"0"-9"16,0 0-9-16,18 15-8 15,5 19 2-15,8 18 3 16,4 12-16-16,6 9-8 15,-41-73-27-15,78 158 23 16,-36-84-4-16,-1-4-14 16,-5-9 5-16,-6-9-13 15,-6-10 2-15,-7-9-17 16,-9-15-12-16,-8-18-26 15,0 0-18-15,0 0-8 16,0 0-12-16,2-17 6 16,-4-6-29-16</inkml:trace>
  <inkml:trace contextRef="#ctx0" brushRef="#br0" timeOffset="300783.0753">15484 9361 72 0,'0'0'28'16,"13"-15"-3"-16,-13 15-5 16,0 0 0-16,-19 28-2 15,-6 8-1-15,-3 8 0 16,-6 8 5-16,-1 4 0 15,-5 5-5-15,-1 2-3 16,2 0-5-16,2-1-2 16,2-4-2-16,2-6-1 15,4-6-4-15,5-14-3 16,5-8-5-16,19-24 8 15,-12 13-49-15,12-13 2 16,0 0-19-16,-7-17 2 16,7-5-16-16</inkml:trace>
  <inkml:trace contextRef="#ctx0" brushRef="#br0" timeOffset="301389.1359">16106 9347 90 0,'0'0'38'16,"0"0"-7"-16,0 0 1 15,34-1 3-15,11-3 4 16,15 2-11-16,10-1-8 16,9-4-10-16,2 0-10 15,-5 1 2-15,-10 2 0 16,-15-2-2-16,-14 2 4 15,-15 2 2 1,-8 2 2-16,-14 0 4 16,0 0-3-16,-5 19-2 15,-15 10 2-15,-12 6-8 16,-12 6 5-16,-1-2-3 15,-2 0 6-15,-1-2 4 16,3-6-8-16,5-4 2 16,8-7-10-16,11-5 2 15,5-4-9-15,16-11-21 16,0 0-21-16,0 0-24 15,0 0-13-15,0 0 14 16,20 0-14-16</inkml:trace>
  <inkml:trace contextRef="#ctx0" brushRef="#br0" timeOffset="301741.1711">16298 9837 85 0,'0'0'45'0,"0"0"-4"15,17 5 7-15,11-2-7 16,15-6 8-16,6-2-15 16,8-2-12-16,1 2-1 15,-5 1-4-15,-5-2 4 16,-7 2-5-16,-11 4-13 15,-9 0 2-15,-21 0-5 16,0 0-1-16,0 0-71 16,0 0-17-16,14 0-11 15,-14 0 9-15,0 0-4 16</inkml:trace>
  <inkml:trace contextRef="#ctx0" brushRef="#br0" timeOffset="302548.2518">17249 9335 43 0,'0'0'30'0,"0"0"-5"15,0 0-5-15,-9 17-1 16,0 14 4-16,5 8 2 15,1 6-6-15,3 5-5 16,3-3 0-16,2-5-3 16,4-8-4-16,-1-12 7 15,-8-22-1-15,17 12 6 16,0-15-4-16,6-13-1 15,2-9-8-15,2-4-1 16,4-3 0-16,-1 2-7 16,-1 4 3-16,1 9 1 15,2 5 6-15,2 11-2 16,0 11 1-16,-1 7 1 15,-5 8 2-15,-3 4 0 16,-5 3 7-16,-6 7-2 16,-5 0-1-16,-9 2-1 15,-9 1 2-15,-6-5-7 16,-5-5 5-16,-6-4-9 15,-2-6 4 1,-3-9-9-16,-1-6 5 16,-1-7-9-16,2-4-11 15,2-2-18-15,0-1-29 16,5-2-21-16,6 3-5 15,4-4 3-15,14 10-38 16</inkml:trace>
  <inkml:trace contextRef="#ctx0" brushRef="#br0" timeOffset="302989.2959">17313 9388 56 0,'0'0'39'0,"-14"-4"-1"16,14 4-9-16,0 0-8 15,0 0 6-15,0 0 4 16,0 0 9-16,21 12 0 15,6-5 3-15,5-2 11 16,8-5-6-16,5 2-5 16,3-4-28-16,-2 0-1 15,-3 2-15-15,-11 0 5 16,-9 2 1-16,-9-2-4 15,-14 0-5-15,0 0-9 16,0 0-29-16,0 0-21 16,0 0-20-16,0 0-13 15,0 0-8-15,8-22-38 16</inkml:trace>
  <inkml:trace contextRef="#ctx0" brushRef="#br0" timeOffset="304941.4911">20343 7825 19 0,'0'0'17'16,"0"0"3"-16,15-10-1 15,-15 10 3-15,16 0-3 16,-4 7 5-16,1 8-3 16,3 12-5-16,0 8-1 15,7 11-5-15,7 12-8 16,5 9 4-16,9 11-3 15,4 4 0 1,1 2-6-16,0 3 4 16,-3-4-4-16,-3-12 2 15,-5-12 0-15,-8-12 1 16,-6-11-7-16,-6-17 1 15,-1-9 0-15,-4-15 8 16,0-14-2-16,-1-11-3 16,-3-16 2-16,1-8 4 15,-7-12-2-15,1-7-4 16,-4-2 2-16,-2 1 0 15,-5 3 4-15,-7 0-8 16,-3 1 2-16,2 6 3 16,-1 3 0-16,4 7 2 15,0 6-3-15,2 6 2 16,1 6-1-16,0 8 0 15,2 2 6-15,3 4-3 16,5 0-1-16,3 2-3 16,4 3 2-16,-1 2 3 15,-7 15-2-15,18-17 4 16,-1 5-1-16,-2 5 1 15,4 7-1 1,0 2 3-16,5-1 0 16,6 5-1-16,8 2 1 15,6 2 0-15,-7-1-1 16,12-3-2-16,17-4-2 15,15-2-2-15,16-3 12 16,16-4 6-16,13-2-15 16,9 3 3-16,16-3-3 15,17-1-5-15,4-2 1 16,9 2-3-16,11 2 2 15,7 2 1-15,4 3 2 16,-1 5-6-16,-6 1 5 16,-13 4-1-16,-35 1 0 15,-19 1-5-15,-13-6 2 16,-15-1 0-16,-15 1-5 15,-18-1-2-15,-20 0-4 16,-16-1-3-16,-12-1-4 16,-20 0-12-16,0 0-15 15,0 0-7-15,-14-13-47 16</inkml:trace>
  <inkml:trace contextRef="#ctx0" brushRef="#br0" timeOffset="305702.5672">21385 8009 57 0,'0'0'27'0,"0"0"-1"15,0 0-1-15,0 0 5 16,13 14 7-1,7 13 0-15,5 17-3 16,5 20-7-16,7 14-8 16,3 9-4-16,4 8-10 15,0-1-4-15,-3-2 1 16,-4-9-5-16,-8-17-15 15,-9-19-16-15,-6-20-9 16,-5-11-7-16,-9-16-14 16,-5-28 2-16,-2-14-6 15</inkml:trace>
  <inkml:trace contextRef="#ctx0" brushRef="#br0" timeOffset="305981.5951">21733 8130 65 0,'-13'-7'38'0,"-1"15"-1"16,-2 18-3-16,-1 16-3 16,-2 16 1-16,-3 9-3 15,0 13-5-15,-2 11-5 16,-2 4-7-1,4-5 2-15,1-9-5 16,-1-13-9-16,6-15-1 16,3-16-4-16,2-12-12 15,5-6-16-15,6-19-15 16,0 0-11-16,3-26-4 15,4-6 6-15,7-13-4 16</inkml:trace>
  <inkml:trace contextRef="#ctx0" brushRef="#br0" timeOffset="306245.6215">21948 8451 79 0,'0'0'47'0,"13"-5"-13"15,4 7 1-15,8 3-3 16,8-5-6-16,2 0-7 16,5 0-5-16,-4-2-11 15,-36 2-3-15,64-3 6 16,-40 1-5-1,-9 1-4-15,-15 1-13 16,13-4-18-16,-13 4-23 16,0 0-11-16,13-17-50 15</inkml:trace>
  <inkml:trace contextRef="#ctx0" brushRef="#br0" timeOffset="306714.6684">22526 8253 59 0,'0'0'55'0,"0"0"-15"16,-16-12-16-16,16 12-8 16,-14 16-10-16,0 12 5 15,-2 6 1-15,2 5-4 16,4-7-1-16,6 1 3 15,3-5-2-15,2 0-4 16,3-8 2-16,-4-20 4 16,0 0-1-16,19 13-4 15,2-11-2-15,6-10 1 16,1-6-1-1,-28 14-4-15,34-22 10 16,0 9 5-16,5 9-6 16,3 6 2-16,-1 10-1 15,-4 8-5-15,-7 7 7 16,-9 2 7-16,-4 10-1 15,-6-2 0-15,-8 4 3 16,-9 3-2-16,-8-4-9 16,-7-2-4-16,-7-8-3 15,-3-4-4-15,-3-11-9 16,-1-7-17-16,-4-11-20 15,21-11-11-15,-14-13-16 16,22-10-4-16,-21-14 2 16,32-3-14-16</inkml:trace>
  <inkml:trace contextRef="#ctx0" brushRef="#br0" timeOffset="306964.6934">22524 8316 107 0,'-13'-7'58'0,"13"7"-17"16,16-7-10-16,12-4 1 16,-2-1-7-16,13 0-9 15,9 2-13-15,-3 1 3 16,-8 4-5-16,-10 3 1 15,-12 2-10-15,-15 0-5 16,0 0-16-16,0 0-14 16,0 0-20-16,0 0-8 15,0 0-24-15</inkml:trace>
  <inkml:trace contextRef="#ctx0" brushRef="#br0" timeOffset="307714.7684">24126 8306 38 0,'0'0'46'0,"0"0"1"16,0 0-7-1,0 0 2-15,21 7 1 16,16-4 5-16,11 0-4 16,9 2-18-16,6 1-5 15,-3 4-14-15,-5-2 0 16,-7-1-7-16,-8 1 1 15,-9 1-1-15,-11-6-2 16,-8 2 5-16,-12-5-1 16,2 24 6-16,-12 6 3 15,-9 4-4-15,-7 5-9 16,-7 4 5-16,-2-1 0 15,-3 4-2-15,3-7 4 16,5-7-6-16,2-8 2 16,6-6-4-16,7-1-8 15,7-5-18-15,8-12-25 16,0 0-18-16,0 0-17 15,-13-5 2-15,13 5-17 16</inkml:trace>
  <inkml:trace contextRef="#ctx0" brushRef="#br0" timeOffset="308047.8017">24230 9024 42 0,'0'0'54'0,"0"0"-5"16,0 0-1-16,23 13 3 15,11-8 2-15,7-3-8 16,5-2-20-16,4 5-9 15,-4-1-3-15,-6-1-9 16,-8 0 1-16,-7-1 1 16,-6-2-7-16,-5 2 8 15,-3-1-7-15,-1-1-3 16,-10 0 4-16,0 0-10 15,0 0-14-15,0 0-19 16,0 0-17-16,0 0-22 16,-1-15-6-16,1 15-27 15</inkml:trace>
  <inkml:trace contextRef="#ctx0" brushRef="#br0" timeOffset="309680.965">24957 8460 69 0,'0'0'0'16,"0"0"83"-16,0 0-55 15,0 0-11-15,25 3-1 16,12-1-3-16,-37-2-13 15,78-2 6-15,-32-3-6 16,-2 4 0-16,-10-5 0 16,-12 5-1-16,-6-1-1 15,-16 2 0-15,0 0-10 16,0 0-9-1,0 0-8-15,0 0-12 16,0 0-2-16,0 0 3 16,0 0-1-16</inkml:trace>
  <inkml:trace contextRef="#ctx0" brushRef="#br0" timeOffset="310114.0083">25407 8204 52 0,'0'0'55'0,"0"0"-13"15,0 0-13-15,0 0-6 16,0 0-3-16,-14 21 4 15,18 9-2-15,-24 12-8 16,22 6-6-16,-22-3 1 16,26 1-4-16,-20-5 7 15,25-9 1-15,-21-10 1 16,23-2 0-1,-13-20 8-15,14 14 4 16,-14-14-7-16,22 5 8 16,4-7-16-16,3-3-1 15,2-2 3-15,2 2-8 16,-5 2-7-16,-2 0-3 15,-4 1 6-15,-5 0-4 16,-17 2-16-16,14 0-22 16,-14 0-17-16,16-5-15 15,-4-5-8-15,1-7-2 16,1-2 21-16,0 1-1 15</inkml:trace>
  <inkml:trace contextRef="#ctx0" brushRef="#br0" timeOffset="310501.047">25698 8225 23 0,'-4'-17'27'0,"4"17"-1"16,-5-14 2-1,5 14 2-15,0 0-5 16,0 0 7-16,0 0-1 16,0 0-11-16,0 0 3 15,-5 20 4-15,0 14 1 16,5 17 0-16,-1 12-6 15,0 15 0-15,-2 5-5 16,4 5-4-16,-2 0-8 16,5-5 4-16,-3-11 0 15,-1-14 3-15,0-16 9 16,-1-11-2-16,0-11-9 15,-1-6-4-15,2-14-4 16,0 0 2-16,0 0-8 16,0 0-6-16,0 0-25 15,0 0-16-15,0 0-25 16,0 0-17-16,0 0-8 15,0 0-48-15</inkml:trace>
  <inkml:trace contextRef="#ctx0" brushRef="#br0" timeOffset="315974.5943">21047 10331 64 0,'0'0'56'15,"0"0"-19"-15,0 0-37 16,0 0 25-16,15 25 8 15,16 31-6-15,-14 22-8 16,19 12-4-16,2 6-6 16,5 4-2-16,1-6-7 15,-7-8 0 1,-10-8 0-16,-5-14-1 15,-8-16-14-15,-4-15-8 16,-4-12-14-16,-6-21-8 16,0 0-13-16,0 0 2 15,-10-24-1-15</inkml:trace>
  <inkml:trace contextRef="#ctx0" brushRef="#br0" timeOffset="316296.6265">21466 10314 94 0,'-19'9'37'16,"-5"31"3"-16,-7 33 2 15,-5 15-17-15,-5 12-6 16,-1 5-2-16,-1 0 0 15,21-2-2-15,-22-6-5 16,26-13 5-16,3-9-11 16,-2-12 1-16,-2-11 0 15,5-15-3 1,1-10 2-16,4-8-8 15,9-19 0-15,0 0-12 16,0 0-10-16,0 0-20 16,0 0-17-16,3-17-9 15,13-17-48-15</inkml:trace>
  <inkml:trace contextRef="#ctx0" brushRef="#br0" timeOffset="316596.6565">21731 10827 117 0,'0'0'45'0,"0"0"-8"15,0 0-14-15,14 10 0 16,14-3 0-16,12-5 0 16,8-4-7-16,3-1-11 15,0-6 3 1,-6 2-10-16,-11 2 2 15,-34 5 0-15,22-3-4 16,-22 3-30-16,10 3-16 16,-10-3-19-16,0 0-2 15,0 0-19-15</inkml:trace>
  <inkml:trace contextRef="#ctx0" brushRef="#br0" timeOffset="317164.7133">22506 10558 46 0,'-20'-9'46'0,"5"3"-10"16,15 6-5-16,-16 12-10 16,6 15-11-16,0 10 2 15,3 7-5 1,4 2 1-16,5-4-5 15,3-5 2-15,2-5-1 16,-7-32-4-16,-4 44 4 16,4-44-1-16,16 9 6 15,5-9 1-15,4-7-4 16,4-8 1-16,-18-4-3 15,18-8 2-15,3 5-7 16,3 0 5-16,2 7-5 16,-37 15 1-16,91-12-3 15,-54 14 4-15,-9 5 2 16,-1 8-1-16,-2 5-2 15,-5 5 7-15,-6 6 6 16,-5 3 2-16,-6 1-3 16,-11 6-1-16,8-41-11 15,-45 88 28-15,9-47-13 16,-4-4-4-16,-1-8-9 15,3-9 0-15,-1-6-4 16,39-14 2-16,-34 6-14 16,0-14-51-1,20-11-12-15,-15-8-6 16,29-10 10-16,-9-2-12 15</inkml:trace>
  <inkml:trace contextRef="#ctx0" brushRef="#br0" timeOffset="317462.7431">22540 10560 48 0,'0'0'49'16,"0"0"-5"-16,0 0-7 15,15-11-14-15,-15 11 3 16,0 0 12-16,23 0 4 16,13 2-7-16,11 2-14 15,2 2-12-15,-3-1-3 16,-7-3 1-16,-12 0-5 15,-12-4-11-15,-15 2-7 16,0 0-25-16,0 0-23 16,13-3-16-1,-13 3-1-15,0 0-15 16</inkml:trace>
  <inkml:trace contextRef="#ctx0" brushRef="#br0" timeOffset="317981.795">23472 10549 64 0,'0'0'46'16,"0"0"-1"-16,0 0-15 16,10-1-8-1,16 1 6-15,17 1 5 16,14-1-12-16,6 4-7 15,5 1-3-15,-4 3-5 16,-11-1-6-16,-12 2 2 16,-17-1 0-16,-8-1 5 15,-16-7 3-15,0 0 2 16,-6 19-3-16,-12 9-4 15,-11 10-5-15,-9-3 6 16,-3-1-4-16,-1-2 3 16,4-3-5-16,7-7-4 15,8-5-3-15,6-4-11 16,6-1-18-16,0 0-13 15,11-12-15-15,-9 12-8 16,9-12 8-16,0 0-2 16</inkml:trace>
  <inkml:trace contextRef="#ctx0" brushRef="#br0" timeOffset="318263.8232">23629 11069 51 0,'-15'5'45'0,"15"-5"-5"16,0 0-8-16,0 0-15 16,0 0 6-16,0 0-23 15,0 0 24-15,29 0 23 16,9-5-8-16,2-1-8 15,-4-1-13-15,-2 2-6 16,-5 1-13-16,-8-2-1 16,-2 0-11-16,-4 0-19 15,-3-3-21-15,-2 1-21 16,4-4-3-16,5-5-50 15</inkml:trace>
  <inkml:trace contextRef="#ctx0" brushRef="#br0" timeOffset="318637.8606">24385 10588 77 0,'-11'-5'36'0,"11"5"0"15,0 0-14-15,-13 29 0 16,2 13 1-16,4 19 4 16,3 14-3-16,4 10-3 15,-2 1 0-15,4 0-9 16,1-8-6-16,1-10-3 15,-1-12-2-15,0-14 0 16,-3-15-15-16,2-10-14 16,-2-17-17-16,0 0-20 15,13-24-6-15,3-16-38 16</inkml:trace>
  <inkml:trace contextRef="#ctx0" brushRef="#br0" timeOffset="319092.9061">24764 10665 55 0,'0'0'32'0,"0"0"-2"15,0 0-8-15,-6 17-3 16,3 13 1-16,-1 9-9 15,2 7-1-15,2 3-3 16,5 2 4-16,3-4 4 16,5-3 0-16,7-5-4 15,6-5-2-15,11-7-3 16,8-7 3-16,10-8-2 15,6-8-5-15,-3-8-3 16,-3-4 2-16,-7-8 3 16,-11-6-5-16,-8-8-2 15,-8-7-3-15,-8-2 3 16,-10-4 6-16,-5 4-3 15,-5 7-2-15,-2 9 7 16,-4 7 5-16,-8 10-4 16,-6 6 0-1,-7 11-4-15,-4 13 4 16,0 7-1-16,3 4-4 15,3 4-3-15,6-2-5 16,3-1-23-16,6-4-24 16,4-5-14-16,6-5-3 15,6-7-21-15</inkml:trace>
  <inkml:trace contextRef="#ctx0" brushRef="#br0" timeOffset="319845.9814">21806 12355 78 0,'0'0'49'0,"0"0"-4"16,0 0-7-16,0 0 5 16,17 23 9-16,10 11-10 15,7 14-7-15,6 9-10 16,6 11-12-16,-1 3-6 15,-3 0-2-15,-7-1-4 16,-9-4 1-16,-8-7 3 16,-5-8-5-16,-2-11-10 15,-2-13-18-15,-4-10-11 16,-5-17-12-16,6 12-7 15,-6-12-12-15,3-25-3 16,-1-19-38-16</inkml:trace>
  <inkml:trace contextRef="#ctx0" brushRef="#br0" timeOffset="320179.0147">22233 12333 75 0,'-31'6'40'16,"-1"15"-5"-16,1 7-6 16,1 10-10-16,2 7-4 15,1 8-1-15,3 3-7 16,24-56-7-16,-42 125 2 15,22-64 9-15,3-5-5 16,2-7 2-16,2-5-4 16,2-8 1-16,-1-8-2 15,5-9-2-15,7-19-1 16,-7 14-6-16,7-14-13 15,0 0-20-15,0 0-20 16,-7-16-5-16,9-11-23 16</inkml:trace>
  <inkml:trace contextRef="#ctx0" brushRef="#br0" timeOffset="320846.0814">22852 12156 68 0,'-17'-1'36'15,"17"1"-5"-15,0 0-6 16,0 0-10-16,1 18 9 15,10 6 7-15,9-4-8 16,10-1 2-16,11-2-8 16,9 2-5-16,10-2-6 15,-1-2-1-15,-1-2 0 16,-6-1-7-16,-14 0 4 15,-10-2 3-15,-8 0-6 16,-9-1 6-16,-11-9 8 16,3 22-5-16,-10 2 0 15,-8 4-3-15,-9 1-2 16,-5 0 7-16,-6-4-14 15,0-3 6-15,4-5 4 16,4-3-4-16,10-4 3 16,3-3-18-16,14-7-5 15,0 0-24-15,0 0-13 16,0 0-17-16,0 0-5 15,8-16-36-15</inkml:trace>
  <inkml:trace contextRef="#ctx0" brushRef="#br0" timeOffset="321245.1213">23059 12857 65 0,'-11'-1'44'0,"11"1"-6"15,0 0-11-15,0 0-11 16,0 0 0-16,0 0 13 16,21-2 6-16,7-1 2 15,9-4-8-15,4 0 1 16,5-1-8-16,4-1-8 15,-4 1-7-15,-5 1-4 16,-7 4 1-16,-11-1-7 16,-11 3-25-1,-12 1-16-15,10 5-16 16,-10-5-9-16,0 0-4 15,0 0 6-15,0 0-5 16</inkml:trace>
  <inkml:trace contextRef="#ctx0" brushRef="#br0" timeOffset="322014.1982">24285 12063 37 0,'0'0'56'0,"0"0"-17"16,0 0-17-1,0 0-7-15,0 0 8 16,-3 29 2-16,6 12 0 15,3 15-3-15,1 8-8 16,0 7-5-16,1 2 1 16,0-2 0-16,-1-5 3 15,0-5-10-15,1-7 4 16,1-6 6-16,-1-13-6 15,-4-9-1-15,-1-11 3 16,-3-15-10-16,3 12 1 16,-3-12-2-16,0 0-5 15,0 0-29-15,0 0-23 16,0 0-23-16,-2-26-2 15,0 1-10-15</inkml:trace>
  <inkml:trace contextRef="#ctx0" brushRef="#br0" timeOffset="336854.6821">23860 12126 24 0,'-9'-29'24'0,"3"9"0"15,6 20-4-15,0 0-3 16,0 0-8-16,0 0-2 15,0 0 1-15,-3 17 3 16,0 15 2-16,0 9-3 16,-2 1 2-16,-1-1 3 15,2-9-5-15,-2-12-1 16,6-20 8-16,-5 14 0 15,5-14-2-15,0 0 0 16,4-16-5-16,9-14-2 16,1-12-6-16,8-6-4 15,2-3 3 1,0 9-3-16,6 13 3 15,-24 11-3-15,16 18 0 16,-22 0-3-16,20 44 6 16,-3 18-3-16,-2 14 0 15,-3 11 6-15,-10 9-9 16,-11 3 5-16,-10-5 1 15,14-6 2-15,-31-6-5 16,12-15 1-16,0-16 0 16,-1-17 6-16,-2-15-1 15,3-14 3-15,3-15-7 16,4-14 6-16,7-15-6 15,7-8 4-15,10-4-9 16,12-3 2-16,10 5 6 16,7 4-1-16,0 12-4 15,-23 14 1-15,15 9 4 16,-5 13-8-16,1 11 3 15,4 8 0-15,3 5 7 16,-1 3-4-16,-2 6-2 16,-1-2-2-1,-7-4 1-15,-6-4-7 16,-3-6-3-16,-5-8-15 15,-6-12-11-15,0 12-15 16,0-12-7-16,-9 17-37 16</inkml:trace>
  <inkml:trace contextRef="#ctx0" brushRef="#br0" timeOffset="344207.4173">23041 11753 9 0,'0'0'6'16,"0"0"-1"-16,0 0 3 15,0 0 3-15,0 0 0 16,4-15 3-16,-4 15 3 16,0 0 0-16,0 0-7 15,0 0-1-15,0 0-1 16,0 0-4-1,-16-15 0-15,-1 6-2 16,-4 4-2-16,-8 0 0 16,-8-3 1-16,-7-1-1 15,-9 3 2-15,-7-3-1 16,-5 2 0-16,20-1 4 15,-25-1 0-15,19 3-2 16,4-1-2-16,-1 0-3 16,-2-1 3-16,-1 1 0 15,-1 0 0-15,1 2 0 16,3 2-4-16,0-2 3 15,3 3 1-15,1 0-3 16,0-1 4-16,2 1-1 16,2 2-5-16,4-2 4 15,3 4 2-15,1 0-1 16,1 1-4-16,1 2 1 15,-1-1-2-15,-2 1 5 16,0 1-2-16,-1 1 2 16,0 0-3-16,4 0 2 15,2 0 1-15,3-4-1 16,5 0 1-1,7-3-3-15,13 0-1 16,0 0 3-16,-13 4 0 16,13-4 0-16,0 0 0 15,0 0 0-15,0 0 0 16,0 0 0-16,0 0-3 15,0 0 6-15,0 0-3 16,0 0 1-16,0 0-2 16,-9 17 1-16,3 3 0 15,0 9 0-15,2 11-3 16,1 15 5-16,-1 6-1 15,3 6-1-15,5 13-3 16,0 3 4-16,-4-83-1 16,27 159 1-16,-23-86 0 15,-1-2-1-15,-3-5 0 16,0-2 2-16,0 1-3 15,-1-4 1-15,3-4-1 16,-2-3 1-16,0-3 0 16,0-3-2-16,-1-4 3 15,-5-5 0-15,-1 0 2 16,0-4-5-1,2-3 2-15,-1-3 0 16,-3-4 0-16,1-1 0 16,1-3 1-16,0-6-5 15,7-15 4-15,-4 15 2 16,4-15-2-16,0 0 0 15,-2 17 0-15,2-17-2 16,4 15-3-16,-4-15 3 16,0 0 5-16,6 19-6 15,0-4 3-15,2 0 3 16,1 1-5-16,-9-16-1 15,14 22-1-15,-3-4 3 16,-1-1-4-16,0-2 3 16,-2 1 2-16,-8-16-2 15,13 20 1-15,-5-5 4 16,0 2-5-16,-3 2 1 15,1-4 1-15,-1 4 3 16,1 1-3-16,-2-2 0 16,-1-2 0-16,-3-16-1 15,6 20 2-15,-6-20-1 16,7 15 1-1,-7-15 0-15,0 0-5 16,18 4 3-16,1-6 1 16,2-1 2-16,0-4 0 15,4-2-2-15,5 1 1 16,2-2 2-16,4 0-2 15,0-1-1-15,2 0-2 16,5-1 6-16,0 0-2 16,4 0 0-16,1 2-3 15,3 0 1-15,1 1 1 16,4 2 0-16,4-1 2 15,2 0-1-15,-1 1-2 16,1-3 0-16,-2 3-2 16,-16 3 3-16,1 1 2 15,7 0-2-15,8-1 0 16,0 4-2-16,4 2 2 15,-1 0-3-15,-1 1 4 16,1-3-1-16,-4 2-1 16,0-1-3-16,0 1 0 15,-1 0 6-15,3-2-3 16,4 0-1-1,4-2 4-15,1-1-6 16,1-1 2-16,1-1 1 16,-4 2-2-16,-1 1 6 15,3-5-3-15,-25 2 0 16,11-1 1-16,9-1-1 15,7 3 0-15,4 1 0 16,-4 0 0-16,0 1 0 16,-5 0-4-16,-4 2 6 15,1 0-3-15,-4-1 0 16,-1-1 0-16,-2-3 0 15,-6-4-3-15,-8 4-1 16,-9 2 0-16,-10-1-1 16,-11-1-1-16,-13 5-8 15,7-15-4-15,-6 0-7 16,-3-7-4-16,-7-4-10 15</inkml:trace>
  <inkml:trace contextRef="#ctx0" brushRef="#br0" timeOffset="345974.594">22490 11677 12 0,'0'0'9'16,"0"0"-2"-16,0 0 0 15,0 0-1-15,0 0 2 16,0 0-2-16,0 0 1 15,24 10 0-15,2-1 2 16,-26-9-3-16,32 10 0 16,5-5-2-16,7 2 0 15,8-2 2 1,4 0-4-16,1 2 2 15,-1 1 0-15,5-3-1 16,2-1-2-16,6-3-1 16,6-1 4-16,6-1-2 15,3-1-1-15,4 2-1 16,-1 0 4-16,2 0-4 15,3 0 1-15,2-2-1 16,-3 1 3-16,-11 1-4 16,2 0-2-16,1 0 4 15,1-2-1-15,-7 2-2 16,-6-2 4-16,-4 1-4 15,1-1 4-15,1 2-2 16,-2 0 1-16,0 0-2 16,3 0 2-16,-1-2-3 15,-4 2 1-15,-2 2-2 16,-5 0 3-16,-3 1 0 15,-4 0-2-15,-3 1 0 16,3-1-3-16,1 1 1 16,-4-1 1-16,-7 2 3 15,-41-5-2 1,25 3 1-16,-25-3-2 15,16 0 3-15,-16 0-1 16,0 0 2-16,0 0 1 16,0 0-1-16,0 0 0 15,0 0-2-15,0 0 0 16,0 0 1-16,0 0-1 15,8 22 4-15,-26 2-1 16,22 5 3-16,-25 8 1 16,24 9-3-16,4 6-1 15,-7 14 1-15,-2 4-2 16,-2 3 3-16,-3-1-3 15,3-2 1-15,5-1-1 16,1-1 1-16,0-5-4 16,3-4 4-16,-3-3-1 15,1-2-3-15,1-3 4 16,2-4-2-16,3-3 1 15,-5 0-1-15,3-1 0 16,-24-3 0-16,21-8 0 16,-17 1 0-16,21-8 1 15,-8-25-1 1,0 42-1-16,-10-26 1 15,10-16 0-15,-5 15 0 16,18-5 0-16,-13-10 0 16,0 0 0-16,0 0 0 15,0 0 0-15,0 0 3 16,0 0-4-16,-10 15 0 15,10-15 0-15,0 0 1 16,0 0 0-16,0 0 0 16,0 0 0-16,0 0 0 15,0 0 3-15,0 0-4 16,0 0 0-16,0 0-2 15,-15 15 1-15,15-15 1 16,0 0 1-16,0 0-2 16,-14 16 3-16,-6-4-1 15,-1-2-2-15,-3-4 1 16,-2 0 3-16,0-1-2 15,26-5 0-15,-70 10-1 16,39-7-1-16,2 1 1 16,-5-1 0-16,-3-1 4 15,0 1-5 1,-1 0 3-16,-3 1-2 15,0-3 2-15,-1 5-1 16,0-1 0-16,-3-5-1 16,0-2-4-16,-5-1 1 15,-1-1-3-15,-2 2 1 16,-2 2 3-16,0-1-1 15,5 1 4-15,4 0-2 16,8-4-3-16,7 3-7 16,7 1-8-16,7 0-3 15,17 0-16-15</inkml:trace>
  <inkml:trace contextRef="#ctx0" brushRef="#br1" timeOffset="360576.054">27648 1839 14 0,'0'-14'16'0,"0"14"2"16,0 0 1-16,0 0 0 16,0 0 0-16,0 0-5 15,0 0-6-15,0 0-4 16,0 0 1-16,13 2 6 15,4 10-1-15,5 10-1 16,6 10 1-16,12 16-5 16,11 13-2-16,9 6-3 15,7 8 4-15,0 4-7 16,-2 1 5-1,-65-80-2-15,113 152 0 16,-94-89-10-16,2-17-5 16,-16-14-7-16,-5-12-5 15,0-20-5-15,0 0-2 16,0 0-13-16</inkml:trace>
  <inkml:trace contextRef="#ctx0" brushRef="#br1" timeOffset="360920.0884">28154 1808 54 0,'-11'12'19'15,"1"15"1"-15,0 17 2 16,3 19-5-16,-2 13 1 16,-3 7-2-16,12-83-16 15,-35 173 13-15,19-88 3 16,2-6-1-1,0-6-6-15,0-12 0 16,0-14-5-16,3-9 3 16,1-10-6-16,10-28-1 15,-24 34 3-15,24-34-23 16,0 0-8-16,0 0-10 15,0 0-9-15,0 0 0 16,-7-23-16-16</inkml:trace>
  <inkml:trace contextRef="#ctx0" brushRef="#br1" timeOffset="361238.1202">28311 2222 81 0,'0'0'30'16,"0"0"1"-16,13-5-9 15,5 1 1-15,8 2-2 16,10 2-6-1,8 0-4-15,5 0-9 16,1 0 4-16,-5 2-4 16,-11-2-4-16,-12 2-3 15,-8 0-11-15,-4-2-5 16,-10 0-10-16,0 0-16 15,0 0-2-15,0 0-24 16</inkml:trace>
  <inkml:trace contextRef="#ctx0" brushRef="#br1" timeOffset="361754.1718">28856 1869 68 0,'0'0'33'15,"0"0"0"-15,0 0-11 16,0 0-13-16,-10 7-3 16,1 17 2-16,7 18-5 15,0 6-3-15,4-1 7 16,0-3-4-1,4-7-1-15,1-10 0 16,-1-10 4-16,-1-5-1 16,-5-12 6-16,0 0 7 15,10 2-5-15,3-7-3 16,4-7-5-16,6-7 0 15,3 1-4-15,4-1-1 16,2 0 3-16,2 8-5 16,3 6 1-16,3 1 1 15,0 11 4-15,0 10-1 16,-1 10-3-16,-2 9 3 15,-9 1-4-15,-6 3 7 16,-10-1 2-16,-8-5 0 16,-9 2 6-16,-11-1-9 15,-8-6-2-15,-4-5 2 16,-2-6-2-16,-2-6-1 15,-2-7 0-15,0-5-9 16,0-5-14-16,1-7-12 16,-1-6-18-16,1-4-5 15,4-2-3-15,3-3 6 16,15 0-2-1</inkml:trace>
  <inkml:trace contextRef="#ctx0" brushRef="#br1" timeOffset="362096.206">28864 1807 62 0,'-11'-5'24'16,"11"5"0"-16,0 0-2 16,0 0-7-16,0 0 5 15,11-4 15-15,10 6-2 16,12 0-2-16,8-1 0 15,5 8-8-15,4-4-7 16,-4 2-6-16,-3 3-4 16,-8-5-7-16,-8 0 7 15,-7-3-8-15,-5 1-18 16,-2-3-21-1,-13 0 41-15,8-3-59 16,2-13-55-16,4-6-7 16</inkml:trace>
  <inkml:trace contextRef="#ctx0" brushRef="#br1" timeOffset="362607.2571">29724 1800 31 0,'-12'-7'29'0,"12"7"-2"15,0 0 0-15,16-7-2 16,11 2 3-1,11 4-3-15,11-1-5 16,13 2 1-16,9 0-7 16,-1 7-1-16,-5 3-9 15,-11 5-1-15,-13-1-4 16,-12-2 6-16,-10-1-4 15,-11 5 1-15,-6 1-1 16,-9 8 7-16,-10 9-9 16,-9 1 2-16,-3 6 3 15,-5-7-2-15,0-5 0 16,3-2-1-16,3-3-2 15,5-2 2-15,6-9-2 16,4-3 3-16,13-10-16 16,-12 9-18-16,12-9-18 15,0 0-8-15,0 0-3 16,0 0-17-16</inkml:trace>
  <inkml:trace contextRef="#ctx0" brushRef="#br1" timeOffset="362920.2884">29971 2455 108 0,'0'0'37'15,"0"0"-3"-15,0 0-16 16,12-3-3-16,14-4 7 16,6 0-5-16,3 2-4 15,4 2-6-15,-4 1 5 16,-4 1-4-16,-6-1-4 15,-5 0-4-15,-6 2 0 16,-5 0 4-16,-9 0-16 16,0 0-16-16,8 0-23 15,-8 0-16-15,6-15-3 16,-2-4-1-16</inkml:trace>
  <inkml:trace contextRef="#ctx0" brushRef="#br1" timeOffset="363487.3451">30845 1812 52 0,'0'0'25'0,"-7"-12"-1"15,7 12-6-15,-14 2-7 16,-1 15-3-16,-4 10 1 15,0 20 3-15,2 12 1 16,4 7-1-16,9 4 3 16,4-70-15-16,10 130 22 15,11-74-9-15,10-7-2 16,8-11 1-1,8-13 4-15,5-13 0 16,-22-12 4-16,11-19 2 16,-5-8-3-16,-2-14 4 15,-3-13-4-15,-2-5-4 16,-10-4 8-16,-6 1-10 15,-9-3 3-15,-11 6-11 16,-5 12-1-16,-8 6-3 16,-4 7-4-16,-9 10-15 15,16 6-14-15,-29 9-24 16,12 9-20-16,-1 4-8 15,-3 6 3-15,4 8-38 16</inkml:trace>
  <inkml:trace contextRef="#ctx0" brushRef="#br1" timeOffset="364055.4019">28492 3602 54 0,'-3'-21'47'16,"2"4"-5"-16,1 17-13 16,0 0-8-16,9-3 6 15,4 8 2-15,3 10 7 16,5 26-9-1,6 18 1-15,5 12 2 16,6 11-13-16,3 1-2 16,3-2-11-16,0-3 1 15,-2-10-6-15,-7-16-2 16,-8-13-6-16,-9-14-24 15,-6-9-20-15,-12-16-14 16,0 0-9-16,5-33-1 16,-3-12-15-16</inkml:trace>
  <inkml:trace contextRef="#ctx0" brushRef="#br1" timeOffset="364387.4351">28946 3454 61 0,'-13'0'30'0,"1"11"-7"16,-4 17-5-16,-6 11 2 15,-4 19 4-15,-2 10-1 16,-4 6 5-1,-4 6-10-15,-2-1 1 16,-3-3 4-16,0-4-3 16,2-6-10-16,1-7 1 15,2-7-1-15,7-8-5 16,5-8-2-16,4-11-8 15,5-8 5-15,15-17-11 16,-8 12-17-16,8-12-11 16,0 0-16-16,0 0-16 15,3-22-66-15</inkml:trace>
  <inkml:trace contextRef="#ctx0" brushRef="#br1" timeOffset="365320.5284">29540 3380 67 0,'0'0'37'0,"0"0"-7"15,0 0-4-15,0 0-5 16,11 7 8-16,12 5 5 15,-23-12-8-15,34 13-2 16,5 2-12-16,9-1-6 16,5-4 2-16,-1 0-4 15,1-1-1-15,-3-3-3 16,-6 3 1-16,-9 1 2 15,-10-7 0-15,-11 3-4 16,-14-6 2-16,0 0-2 16,0 0 3-16,3 10-1 15,-7 2-4 1,-9 4 7-16,-12 6-2 15,-9 11-1-15,-4 1-3 16,-4-1 2-16,1-9-2 16,0 0 0-16,4-4 4 15,9-3 1-15,5-7-4 16,11 0 3-16,0-5-6 15,12-5-1-15,-12 4-19 16,12-4-16-16,0 0-16 16,0 0-17-16,0 0 5 15,1-15-2-15</inkml:trace>
  <inkml:trace contextRef="#ctx0" brushRef="#br1" timeOffset="365839.5803">29636 4027 34 0,'-15'0'36'16,"15"0"-5"-16,-12-2-7 15,22 0-4-15,-10 2 4 16,14-3 4-16,0 1 5 16,10 2 5-16,13-5 7 15,10 0-8-15,6-3 0 16,7-3-5-16,-3 0-1 15,1-1-14-15,-4 2-8 16,-9 3-1-16,-7 3-10 16,-5 1 4-16,-12 0-8 15,-10 3-9 1,-11 0-13-16,0 0-20 15,0 0-23-15,0 0-25 16,-14 1 2-16,3-4-32 16</inkml:trace>
  <inkml:trace contextRef="#ctx0" brushRef="#br1" timeOffset="366553.6517">30567 3260 91 0,'0'0'29'0,"-9"-5"-7"16,9 5-7 0,0 0 4-16,-10 22 0 15,3 8-3-15,1 11 2 16,0 6-6-16,5-1 1 15,2-2-1-15,4-9 0 16,-1-6 1-16,3-8 0 16,-1-8 2-16,-6-13 2 15,11 9-3-15,3-4-2 16,3-9 3-16,5-4-9 15,7-4 0-15,7-5-5 16,5-3-3-16,3-2 3 16,1 1-2-16,3 8 0 15,-1 3 0-15,2 6 1 16,-26 11 0-16,12 7-3 15,-5 6 7-15,-5 2-7 16,-7 3 4-16,-18-25-1 16,70 100-2-1,-83-61 9 1,-15 2 0-16,9-6-2 0,-19 1 1 15,11-11-2 1,-5-4 1-16,-6-8 1 16,-3-8-1-16,-4-3-7 15,0-2-3-15,2-5-16 16,7-2-14-16,6 2-11 15,6-2-18-15,7-1-3 16,7-6-2-16,7-6 10 16,10 0-1-16</inkml:trace>
  <inkml:trace contextRef="#ctx0" brushRef="#br1" timeOffset="367252.7216">30606 3282 45 0,'-10'5'28'16,"10"-5"-4"-16,0 0 1 16,0 0-1-16,0 0 1 15,8 7 2-15,8-4 5 16,5 2-6-16,9-3 2 15,3-4 3-15,8-1-13 16,3-4 6-16,4-5-7 16,3 0 3-16,1-1-7 15,-31 1 5-15,13 3-5 16,-23 6 3-16,9-1-4 15,-20 4 1-15,13-1-5 16,-13 1-3 0,0 0 2-16,0 0-4 15,0 0 0-15,0 0-1 16,0 0-2-16,20 3-4 15,-32-3 9-15,12 0-2 16,-10-2-4-16,10 2-1 16,0 0 3-16,0 0-14 15,-8 0-12-15,8 0-13 16,0 0-27-16,8-3-19 15,-17-2-11-15,9 5 4 16,-8-17-7-16</inkml:trace>
  <inkml:trace contextRef="#ctx0" brushRef="#br1" timeOffset="369551.5841">28239 7777 11 0,'0'0'16'15,"0"0"5"-15,-11-11 3 16,11 11 8-16,0 0 6 16,0 0 2-16,0 0-2 15,0 0-4-15,0 0-6 16,0 0-2-16,8 23 5 15,6 21 0-15,13 22-13 16,10 17 1-16,7 11-2 16,2 7-8-16,1 2-4 15,-2-1-3-15,-3-9-5 16,-8-15 6-16,-7-7-3 15,-9-15-4-15,-6-17-9 16,-7-14-20-16,-2-8-8 16,-3-17-21-16,-13 2-12 15,-2-19 0-15,1-18 14 16,2-13-19-16</inkml:trace>
  <inkml:trace contextRef="#ctx0" brushRef="#br1" timeOffset="369871.5521">28599 7913 54 0,'0'0'32'15,"0"0"-2"-15,-11-2-6 16,-1 12-8-16,1 12-3 15,-2 11 3-15,1 9 3 16,-1 10-6-16,-4 9 5 16,0 9-1-16,-3 4-8 15,-5 6-2-15,0 1-1 16,-1-3-3-16,1-10 3 15,-1-4-3-15,11-13-6 16,6-15 2-16,5-11-6 16,1-8-4-16,3-17-10 15,0 0-16-15,0 0-12 16,0-22-9-16,5-20-41 15</inkml:trace>
  <inkml:trace contextRef="#ctx0" brushRef="#br1" timeOffset="370218.5174">28914 8148 89 0,'0'0'40'0,"0"0"-3"16,14 7-7-16,7 0 7 15,9-2 6-15,6 0-9 16,9-3-4-16,9-2-10 15,5-2-8-15,5-3-7 16,-2 0-3-16,-4-5-4 16,-7 0 1-16,-9 1 3 15,-12 2-11-15,-12 2-20 16,-18 5-25-16,0 0-15 15,-3-13-8 1,-7 1 8-16,-4 0-2 16</inkml:trace>
  <inkml:trace contextRef="#ctx0" brushRef="#br1" timeOffset="370768.4624">29657 7828 45 0,'0'-12'42'16,"-14"9"-3"-16,14 3-14 16,-11 0-14-16,11 0-11 15,21 24 6-15,-34 11 7 16,16 8 0-16,-17 6-5 15,17-2-1-15,-13-1 1 16,19-5-2-16,-18-8-2 16,19-9 0-16,-14-9 7 15,4-15 3-15,0 0-4 16,11 5-5-16,-11-5-2 15,0 0-1 1,10-3 4-16,11-5 0 16,10-4-5-16,7-9 1 15,7-1 2-15,2 2 0 16,-1 1-8-16,0 8 3 15,-3 4 0-15,3 7 4 16,-6 8-4-16,-3 9 0 16,-37-17 1-16,50 51 10 15,-35-17-2-15,-8 7-1 16,-7 4 4-16,-8 4-2 15,-6 0-4-15,-6-1 3 16,-8-1 3-16,-5-3 0 16,-6-6 2-16,0-13-8 15,4-8 1-15,1-10-8 16,5-9-4-16,-2-3-24 15,-2-10-23-15,1-6-15 16,2-11-11-16,9-10 4 16,10-7-10-16</inkml:trace>
  <inkml:trace contextRef="#ctx0" brushRef="#br1" timeOffset="371111.4281">29656 7784 51 0,'0'0'48'16,"0"0"-8"-16,0 0-2 15,15 2 4-15,14 1 10 16,14 1 0-16,18-3-10 16,8-4-14-16,3 3-11 15,-4-2-11-15,-14 1-4 16,-15 1 2-16,-15 1-3 15,-11 1 2-15,-13-2-5 16,0 0-7-16,0 0-17 16,0 0-24-16,0 0-26 15,-12 3-13-15,-4-4 6 16,3-9-8-16</inkml:trace>
  <inkml:trace contextRef="#ctx0" brushRef="#br1" timeOffset="371895.3497">31078 7622 37 0,'9'-7'34'0,"-9"7"4"15,0 0 2-15,0 0 1 16,-14 2-4-16,-10 8-12 16,15 8-2-16,-6 8 3 15,-12 6 0-15,-13 5-6 16,-9 6 1-16,-2 2 0 15,5-2-10-15,9-4 0 16,9-7 0-16,8-10-11 16,9-9 6-16,11-13-4 15,0 0 4-15,0 0-1 16,0 0 2-16,11 9 0 15,10-4 7 1,13-3 7-16,7-1-1 16,4 3-14-16,6-4-9 15,-2 3 3-15,-21 2 8 16,9 0-4-16,-3 0-8 15,-2 0-2-15,-3 0-6 16,-7 0-12-16,-9-1-13 16,-13-4-16-16,0 0-18 15,0 0-12-15,0 0-1 16,0 0 9-16,0 0-1 15</inkml:trace>
  <inkml:trace contextRef="#ctx0" brushRef="#br1" timeOffset="372418.2974">30823 8372 35 0,'0'0'25'0,"0"0"2"16,0 0-4-16,0 0 0 16,0 0-1-16,0 0 9 15,0 0-31-15,55 2 96 16,-13-2-49-16,5-2-17 15,-19 4-15-15,9-2 3 16,-6 3 2-16,-2 0-2 16,-5 1 7-16,-4-3-5 15,-7 1-5-15,-13-2-10 16,0 0 3-16,0 0-7 15,0 0 0-15,10 2-1 16,-10-2 3-16,0 0-3 16,0 0-1-16,0 0 2 15,0 0-1-15,22 1 0 16,-22-1-17-16,0 0-12 15,0 0-5 1,0 0 34-16,5-5-48 16,-5 5-71-16,-13-18 16 15,2-6-55-15</inkml:trace>
  <inkml:trace contextRef="#ctx0" brushRef="#br1" timeOffset="373199.2193">31634 7752 36 0,'-1'-17'39'0,"-1"5"5"16,2 12-8-16,0 0-5 15,0 0-4-15,-8 19 7 16,1 25 6-16,1 25-5 15,2 23-9-15,3 16-2 16,3 9-9-16,4 3-5 16,3-6-5-16,0-11-3 15,-9-103-2-15,15 174 3 16,-15-114-4-16,-3-18 1 15,1-17-16-15,1-6-13 16,1-19-29-16,-11-19-19 16,-1-26 1-16,7-16 8 15,6-5-14-15</inkml:trace>
  <inkml:trace contextRef="#ctx0" brushRef="#br1" timeOffset="373711.1681">31973 7842 34 0,'0'0'39'16,"0"0"-8"-16,0 0-5 15,-10 22-8-15,-4 13-1 16,0 15-4-16,1 9-2 15,3 3 7-15,5 4-3 16,9 1-2-16,4-3-4 16,8-3-5-16,2-4 6 15,6-9 0-15,6-8 0 16,5-7-2-16,7-11-7 15,5-14 3-15,1-8-3 16,-3-10 0-16,-3-9 0 16,-3-6 2-16,-7-6-3 15,-2-4 2-15,-6-6 0 16,-9 1-6-16,-8 1 2 15,-4 5 2-15,-6 3-1 16,-8 6 8-16,-7 6 1 16,-8 6-7-16,-6 9 4 15,-2 9-2-15,0 11 1 16,2 12 4-16,-1 11 2 15,3 9 2 1,9 6 4-16,6 4 0 16,5-1-16-16,4-1 5 15,5-7-5-15,2-10-24 16,1-10-23-16,-2-11-23 15,4-4-11-15,-4-14 2 16,-2-12-9-16</inkml:trace>
  <inkml:trace contextRef="#ctx0" brushRef="#br1" timeOffset="374503.0889">29101 9750 47 0,'-7'-12'41'0,"7"12"6"15,0 0-1-15,0 0-3 16,0 0-3-16,0 0-13 16,0 0-27-16,16 17 94 15,8 17-44-15,8 22-1 16,11 24-17-16,3 16-4 15,8 16-5-15,2 3-10 16,-1-3 0-16,-5-6-11 16,-8-12 0-16,-7-20 1 15,-9-18 1-15,-8-15-15 16,-4-18-10-16,-7-9-18 15,-7-14-18-15,0 0-1 16,0 0-10-16,-1-31-10 16,-5-18-4-16,-2-15 10 15,-1-9 14-15,2-6-2 16</inkml:trace>
  <inkml:trace contextRef="#ctx0" brushRef="#br1" timeOffset="374887.0505">29588 9738 53 0,'0'0'44'15,"-10"-5"-4"-15,-4 14-7 16,-6 13-10-16,-5 13-1 15,-6 13-7-15,-4 8-4 16,-6 15 3-16,-7 8 3 16,-3 11 3-16,-4-4 2 15,-1 6-4-15,-1-4-3 16,5-5-1-16,7-10 4 15,5-11-5-15,9-11-9 16,9-14 11-16,5-11-6 16,5-8-6-16,5-6-1 15,7-12 0-15,0 0 2 16,0 0-1-16,0 0-1 15,0 0 0-15,0 0-28 16,0 0-17-16,0 0-33 16,0 0-17-1,2-17 2-15,8-15-18 16</inkml:trace>
  <inkml:trace contextRef="#ctx0" brushRef="#br1" timeOffset="375613.9778">30563 9759 45 0,'0'0'42'0,"-18"18"-3"16,-5 3-3-16,-5 6-7 15,-4 7-1-15,-6 5-10 16,-9 3-4-16,-4 9-5 15,-1-2 1-15,0-2 7 16,4-1-6-16,7-4-1 16,6-6-1-16,11-9-1 15,7-8-6-15,8-6 7 16,9-13-3-16,0 0 3 15,10 3 8-15,10 1 7 16,9-6-5-16,8 0-2 16,7-3-12-1,2 4 2-15,2 1-6 16,2 3 6-16,1 0-8 15,-1 4 4-15,-2-3-4 16,-5 1-1-16,-7 0 1 16,-9 0-17-16,-8 0-17 15,-8 0-13-15,-11-5-23 16,10 2-8-16,-10-2 1 15,0 0-39-15</inkml:trace>
  <inkml:trace contextRef="#ctx0" brushRef="#br1" timeOffset="375998.9393">30218 10709 52 0,'0'0'40'16,"0"0"3"-16,0 0 0 15,18-5 7-15,16-1 2 16,12 1-10-16,8 0-13 16,7 2-10-16,2 3-7 15,-63 0-12-15,112 10 7 16,-59-5 3-16,-6 0-5 15,-6-1 1-15,-12-3-5 16,-9 1-3-16,-7-2-2 16,-13 0-8-16,0 0-25 15,0 0-20-15,0 0-22 16,0 0-8-16,0 0-46 15</inkml:trace>
  <inkml:trace contextRef="#ctx0" brushRef="#br1" timeOffset="379718.5673">31464 9928 24 0,'0'0'23'16,"0"0"1"-16,0 0-8 15,0 0-6-15,-12-3-1 16,12 3-3-16,-4 17 3 15,-2 5 1-15,2 3-1 16,1-1-1 0,1 6 4-16,-3 1 4 15,0-4-4-15,0-9 0 16,3-6-3-16,2-12-1 15,0 0 2-15,0 0-2 16,0 0 0-16,0 0 4 16,4-12-5-16,4-13-7 15,9-9 4-15,6-7-6 16,6-1 1-16,5 5 4 15,6 5-5-15,1 11 2 16,0 15-1-16,-2 16 0 16,-1 15 1-16,-2 19-1 15,-8 21 1-15,-6 14 0 16,-6 11 1-16,-11 11 3 15,-9 3-2-15,-8-6 4 16,-10-8-4-16,-3-16 6 16,-5-15 6-16,-2-13-3 15,1-15-1-15,1-11 0 16,8-8-4-16,22-12-6 15,-33-10 7-15,20-12-7 16,6-12-3 0,6-9 4-16,11-9-3 15,-10 52 2-15,56-115 2 16,-20 62-4-16,2 13 1 15,1 9-1-15,4 16 3 16,-4 15-2-16,1 8 5 16,-5 8-5-16,-1 4-6 15,-5 7 2-15,1 2 0 16,-3-5-11-16,-3-2-7 15,-3-2-6-15,-3-7-1 16,-6-2-8-16,-4-10-2 16,-8-1-5-16,11-23 1 15,1-8-12-15</inkml:trace>
  <inkml:trace contextRef="#ctx0" brushRef="#br1" timeOffset="380114.5277">32274 9647 30 0,'0'0'30'16,"0"0"5"-16,-10 0-5 15,10 0-30-15,-10 47 61 16,10 2-28-16,7 17 3 16,1 19-14-16,5 10 7 15,3 13-8-15,2-6-6 16,-3 6-2-16,2-8-7 15,-5-13 3-15,-3-16 2 16,0-22 3-16,-3-15-6 16,-2-12-1-16,-4-22-1 15,0 0-6-15,0 0 3 16,0 0 1-16,0 0-11 15,0 0-6-15,0 0-26 16,0 0-37-16,-11-19-26 16,-1-5 10-16,-2-1-2 15</inkml:trace>
  <inkml:trace contextRef="#ctx0" brushRef="#br1" timeOffset="382109.3282">28128 12505 77 0,'-16'-10'33'15,"16"10"0"-15,-14-5-14 16,4 15-9-16,-1 21 0 15,-2 16-1-15,-2 12-4 16,2 4 2-16,4 0 1 16,5-9-3-16,4-14 2 15,3-14 4-15,0-14 6 16,-3-12 3-16,0 0-8 15,21-5 1-15,4-11-2 16,8-2-6-16,5-3-2 16,-20 6 0-16,19 0 2 15,7 7-6-15,9 6 3 16,7 9-5-16,2 11 7 15,-6 13-5-15,-5 9 2 16,-10 9-1-16,-13 9 13 16,-14 5-1-16,-14 3 9 15,-11 1-7-15,-14-1 4 16,-11-3-2-16,-9-4 2 15,45-59-18-15,-85 78 13 16,26-56 1 0,18-8-10-16,-14-9 2 15,24-8-7-15,4-3-18 16,-2-2-20-16,-1-6-18 15,1-2-26-15,3-5-7 16,9-9 8-16,12-11-21 16</inkml:trace>
  <inkml:trace contextRef="#ctx0" brushRef="#br1" timeOffset="382497.2894">28080 12609 71 0,'0'0'0'0,"-31"0"43"15,31 0 6-15,11-2-11 16,13 2 3 0,17-4 9-16,-4 1 5 15,16-4-2-15,21-3-18 16,6 2-12-16,-5 3-12 15,-7 3-8-15,-19 0 1 16,-14 1 1-16,-14-3-5 16,-9 4 4-16,-12 0-6 15,0 0-10-15,0 0-29 16,0 0-40-16,0 0-19 15,0 0 100-15,18 12-101 16,-4-19-47-16</inkml:trace>
  <inkml:trace contextRef="#ctx0" brushRef="#br1" timeOffset="382965.2426">29669 12639 73 0,'0'0'37'0,"-16"-5"-3"16,16 5-14-16,-32 15-6 16,10 11 3-16,-10 9 0 15,-16 6-1-15,-11 3 5 16,-3 3-1-16,2 1-2 15,8-6 2-15,7-6-9 16,15-11-2-16,11-10-4 16,10-5 5-16,9-10-2 15,9 9 2-15,13-2 16 16,15-4-6-16,17-3-6 15,10 0-3-15,10 0-5 16,-2 3-6-16,-26 6-1 16,-3-2-12-16,-18 3-4 15,-11-2-11-15,-14-8-6 16,0 0-14-16,0 0-22 15,7 14-6-15,-7-14 4 16,0 0-6 0</inkml:trace>
  <inkml:trace contextRef="#ctx0" brushRef="#br1" timeOffset="383247.2144">29361 13406 72 0,'-16'5'67'15,"16"-5"-14"-15,0 0-15 16,10 0-7-16,23 2-2 16,19-2-8-16,10 0-6 15,-22-2-11-15,8-1-3 16,-48 3-1-16,77-2-3 15,-47 2 3-15,-8 0-17 16,-7 0-15-16,-15 0-14 16,0 0-20-16,0 0-8 15,0 0 74-15,25-51-93 16</inkml:trace>
  <inkml:trace contextRef="#ctx0" brushRef="#br1" timeOffset="383563.1828">30062 12768 67 0,'0'0'60'0,"-3"-10"-18"15,3 10 0-15,20 13-2 16,11 21-2-16,13 24-7 16,5 21-11-16,6 23-5 15,2 16-8-15,-2 11-7 16,-4 0 4-16,-5-11 3 15,-8-15-5-15,-11-20-5 16,-8-22-15-16,-10-18-14 16,-3-18-21-16,-6-25 53 15,-11 0-70-15,-2-34-129 16</inkml:trace>
  <inkml:trace contextRef="#ctx0" brushRef="#br1" timeOffset="383845.1546">30500 12758 53 0,'-17'3'53'15,"-3"11"-8"-15,-3 18-1 16,1 18-10-16,-2 17-3 15,-3 10-6-15,-3 13-8 16,-2 8-6-16,-7 4 1 16,-1 0-4-16,-1-8-6 15,4-7 5-15,2-20-11 16,5-12 4-16,8-16-4 15,22-39 4-15,-16 44-14 16,16-44-53-16,-14-2-13 16,9-25 2-16,7-15-17 15</inkml:trace>
  <inkml:trace contextRef="#ctx0" brushRef="#br1" timeOffset="384325.1066">31006 12886 34 0,'-15'-8'32'0,"23"-1"-8"16,4 4-6-16,-12 5-6 15,-5 10-3-15,-13 12 4 16,-10 12 7-16,-10 9 0 15,-6 6 0-15,-1 5 5 16,2-3-5-16,5-7 3 16,12-12-11-16,9-8-7 15,7-11 0-15,10-13-1 16,-2 10 1-16,2-10-5 15,10 4 12-15,21-3 12 16,12-2-4-16,10-1-4 16,8-1-5-16,-2-2-5 15,-15 1-3 1,0 2 1-16,-3 2-3 15,-6 6-7-15,-3-5-10 16,-6 1-14-16,-9 3-5 16,-8-3-13-16,-9-2-15 15,0 0-10-15,6-14-54 16</inkml:trace>
  <inkml:trace contextRef="#ctx0" brushRef="#br1" timeOffset="384597.0794">30977 13628 81 0,'0'0'68'0,"0"0"-5"15,0 0-16-15,21 5-15 16,-4-5-8-16,10-7-1 15,9 0-13-15,1 1-3 16,-2 1-8-16,-6 0-4 16,-10 3-12-16,-5 0-10 15,-14 2-15 1,0 0-7-16,6-15-20 15,0-12 1-15,2-7-9 16</inkml:trace>
  <inkml:trace contextRef="#ctx0" brushRef="#br1" timeOffset="385179.0212">31631 12824 90 0,'-11'-2'44'0,"1"14"-7"16,-1 15-11-16,1 12-10 16,2 7-7-16,-2 1-1 15,0-5 0-15,1-6-7 16,1-11 7-16,4-8-2 15,4-17 6-15,0 0 7 16,0 0 3-16,0 0-10 16,3-24-4-16,2-9-5 15,8-8 0 1,8-5 0-16,10-1-3 15,7 8 1-15,2 12-1 16,-1 13 0-16,-2 18-3 16,0 24 1-16,-4 30 8 15,-9 27 6-15,-8 21-5 16,-15 16-3-16,-10 9 7 15,-14-3-1-15,-9-9 5 16,-9-18-2-16,-5-19 5 16,3-28-2-16,2-20-6 15,5-19 4-15,5-20-11 16,7-26 1-16,10-18-1 15,12-10-7-15,13-4 4 16,10 8-2-16,10 5 7 16,9 8-1-16,6 7-4 15,8 9 7-15,4 11-12 16,2 5-13-16,-2 6-19 15,-9 3-10-15,-6 4-13 16,-11 0-10-16,-12-8-3 16,-6-8 1-16,-5-13-33 15</inkml:trace>
  <inkml:trace contextRef="#ctx0" brushRef="#br1" timeOffset="385462.9928">32217 12627 109 0,'-6'-20'73'16,"5"8"-10"-16,1 12-16 16,13 25 5-16,8 25-5 15,3 22 10-15,4 23-13 16,-2 20 1-16,-5 11 3 15,-3 2-6-15,-4-4 3 16,-7-7-10-16,-4-12-16 16,0-26-10-16,-5-19-11 15,2-21-4-15,2-14-25 16,-2-13-34-16,0-12-41 15,0 0-42-15,-16-26-1 16,-1-9-79-16</inkml:trace>
  <inkml:trace contextRef="#ctx0" brushRef="#br1" timeOffset="387004.8386">29402 11999 42 0,'0'0'21'15,"0"0"0"-15,-14 10 3 16,-12 7-9-16,-6 2 3 16,-5 1 0-16,-6-5 0 15,-10-5-10-15,-12-1 2 16,-11-2-2-16,-14-4 2 15,-15-8-5-15,-10-4 6 16,115 9-11-16,-350-42 12 16,231 29 7-1,1 1-9-15,3 3-5 16,11 8-1-16,9 6 1 15,11 5-4-15,6 0-1 16,12 4-4-16,11 2 2 16,8 0 1-16,11-4 1 15,10-2-2-15,11-4 3 16,3 0-1-16,12-6 0 15,0 0 3-15,-10 8-5 16,3 9 1-16,0 7 0 16,0 6 3-16,2 2 1 15,-1 7-5 1,3 7 5-16,3 10 1 15,3 5 5-15,4 10-7 16,6 10 5-16,4 9 5 16,7 7-7-16,3 6-4 15,4 7 3-15,1 3-8 16,2 4 7-16,0 5-4 15,-3 0-2-15,-3-9 9 16,-5 4-7-16,-8-2-2 16,-8-6 2-16,-8-14 0 15,-6-7-4-15,-9-10 9 16,-2-9-5-16,-2-11-5 15,0-9 2-15,5-12 2 16,2-12-3-16,5-8 4 16,8-17-2-16,0 0 0 15,0 0 6-15,26 2-5 16,15-7 6-16,16-2 0 15,15-5-3-15,14 2-2 16,17 3 1-16,0 1 3 16,3 2-6-16,9 4 4 15,14 0 0 1,6-2 0-16,8-3 7 15,4-1-3-15,5-6 1 16,10-3 4-16,2-1 0 16,-10 4-3-16,2 4 2 15,5 1-2-15,4 7-6 16,6 5 4-16,1 4 1 15,7 1-3-15,6-2 8 16,-17 4 1-16,3 0 5 16,7-5-1-16,5 0 1 15,2 1-9-15,-11 2-4 16,-19 0-2-16,-21 1-1 15,-21-3-2-15,-113-8 1 16,154 12-5-16,-109-9-8 16,-17 2-13-16,-11-3-13 15,-7-2-15-15,-10 0-15 16,-7-17-11-16,-7-2 4 15,-15-3-33-15</inkml:trace>
  <inkml:trace contextRef="#ctx0" brushRef="#br1" timeOffset="388652.6738">28512 12190 22 0,'0'0'18'16,"0"0"-6"-16,0 0 0 16,0 0-2-16,0 0 0 15,0 0 3 1,18 4 4-16,10-1-4 15,7 0 1-15,12-4 4 16,8-6 4-16,7-1-9 16,6-8 1-16,7 4-8 15,8 1 4-15,4 0-6 16,9 1-2-16,6 0-2 15,9 12 5-15,-5-6-3 16,-106 4-2-16,227-3 0 16,-115 0-1-16,-4-1-1 15,-2 4 5-15,0-1-3 16,1-3 1-16,1 1 3 15,5-1-2-15,5 4 3 16,8-3 1-16,-2-2 3 16,-10 2-3-16,3-1-3 15,-1 8-1-15,-3 2-5 16,-6 1 2-16,-2 2 3 15,-5-4-4-15,-3-2 4 16,-7 2-2-16,-6 0 1 16,-5-1 0-1,-3-4-1-15,-4-2 0 16,-3-3-3-16,0 3 1 15,2 4 1-15,-32-1 3 16,8 3-4-16,-13 4 2 16,-5-1 4-16,-2-2-3 15,0 2-3-15,-7 0 5 16,-1 0-6-16,-4-1 1 15,-1 6 5-15,-3-3-6 16,-1 1 2-16,-3 3 5 16,-7-13-4-16,10 14 1 15,-2-1 1-15,2 1-5 16,-4 6 4-16,-2 11-1 15,0 6 1-15,0 12 6 16,-1 7-2-16,-1 10 3 16,-1 9-1-16,0 8-3 15,4 6 0-15,-1 6 1 16,3 3-4-16,6 6-1 15,-1-1-2-15,4-3 3 16,-1-2 5-16,0-3-6 16,-3-10-2-1,-3-6 5-15,-2-3 2 16,-2 4 1-16,0 1-3 15,-5-3 7-15,1-5-3 16,0 0-1-16,1-9 0 16,2-5-1-16,-1-8-6 15,3-7 1-15,-4-8-2 16,0-9 3-16,-1-7-1 15,2-5 1-15,1-3 0 16,-4-12-1-16,3 14-3 16,0-4 4-16,-3-10-1 15,0 0 2-15,0 0-3 16,0 10-1-16,0-10 3 15,0 0-6-15,0 0 1 16,0 0 6-16,0 0-6 16,-10-2 3-16,-3-1-1 15,-6-2-6-15,-10 0 6 16,-7 1 8-16,-15 3-10 15,-21 2 3-15,14-2 9 16,-7 2 1-16,-7 1-6 16,0 0 3-1,2 0-9-15,6-2 4 16,8 0-13-16,5-4-27 15,2-4-31-15,3-9-23 16,11-5-62-16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Radical Equations &amp;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equation.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2733" y="1326524"/>
                <a:ext cx="10869768" cy="47085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Note:  Always check to make sure the answer does not give you the square root of a negative number.</a:t>
                </a:r>
              </a:p>
              <a:p>
                <a:r>
                  <a:rPr lang="en-US" sz="2800" dirty="0" smtClean="0"/>
                  <a:t>Note: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𝑣𝑒𝑛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deg>
                      <m:e/>
                    </m:rad>
                  </m:oMath>
                </a14:m>
                <a:r>
                  <a:rPr lang="en-US" sz="2800" dirty="0" smtClean="0"/>
                  <a:t> is equal to a negative, then no solution.</a:t>
                </a:r>
                <a:endParaRPr lang="en-US" sz="2800" dirty="0"/>
              </a:p>
              <a:p>
                <a:r>
                  <a:rPr lang="en-US" sz="3200" dirty="0" smtClean="0"/>
                  <a:t>A)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 smtClean="0"/>
                  <a:t> = 5             B)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 smtClean="0"/>
                  <a:t> + 3 = 0       	C)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733" y="1326524"/>
                <a:ext cx="10869768" cy="4708516"/>
              </a:xfrm>
              <a:blipFill rotWithShape="0">
                <a:blip r:embed="rId2"/>
                <a:stretch>
                  <a:fillRect l="-1346" t="-1425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16640" y="2807640"/>
              <a:ext cx="10375200" cy="3710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120" y="2801520"/>
                <a:ext cx="10382760" cy="37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0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equation.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endParaRPr lang="en-US" sz="2400" dirty="0"/>
              </a:p>
              <a:p>
                <a:r>
                  <a:rPr lang="en-US" sz="3000" dirty="0" smtClean="0"/>
                  <a:t>D)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5+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3000" dirty="0" smtClean="0"/>
                  <a:t> = 8       E)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3000" dirty="0" smtClean="0"/>
                  <a:t> = 9      F)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28040" y="1803960"/>
              <a:ext cx="10540080" cy="4277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440" y="1799640"/>
                <a:ext cx="10551240" cy="42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9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equation.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3000" dirty="0" smtClean="0"/>
                  <a:t>G)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000" dirty="0" smtClean="0"/>
                  <a:t> = 2       H)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en-US" sz="3000" dirty="0" smtClean="0"/>
                  <a:t> = 3      I)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5360" y="1848240"/>
              <a:ext cx="10275120" cy="494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680" y="1842480"/>
                <a:ext cx="10290960" cy="49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4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equation.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Note (x)</a:t>
                </a:r>
                <a:r>
                  <a:rPr lang="en-US" sz="2400" baseline="30000" dirty="0" smtClean="0"/>
                  <a:t>1/2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and (x)</a:t>
                </a:r>
                <a:r>
                  <a:rPr lang="en-US" sz="2400" baseline="30000" dirty="0" smtClean="0"/>
                  <a:t>1/3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3000" dirty="0" smtClean="0"/>
                  <a:t>J)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</m:oMath>
                </a14:m>
                <a:r>
                  <a:rPr lang="en-US" sz="3000" baseline="30000" dirty="0" smtClean="0"/>
                  <a:t>1/2</a:t>
                </a:r>
                <a:r>
                  <a:rPr lang="en-US" sz="3000" dirty="0" smtClean="0"/>
                  <a:t> = 8       K)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000" b="0" i="0" baseline="3000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3000" dirty="0" smtClean="0"/>
                  <a:t> = 17      L)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3 −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−5</m:t>
                        </m:r>
                      </m:e>
                    </m:d>
                    <m:r>
                      <a:rPr lang="en-US" sz="3000" b="0" i="0" baseline="30000" smtClean="0">
                        <a:latin typeface="Cambria Math" panose="02040503050406030204" pitchFamily="18" charset="0"/>
                      </a:rPr>
                      <m:t>1/3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 t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70000" y="2301120"/>
              <a:ext cx="10580400" cy="415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960" y="2296440"/>
                <a:ext cx="10595520" cy="41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1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equation.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3000" dirty="0" smtClean="0"/>
                  <a:t>M)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0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rad>
                  </m:oMath>
                </a14:m>
                <a:r>
                  <a:rPr lang="en-US" sz="3000" dirty="0" smtClean="0"/>
                  <a:t>               N)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74120" y="1528200"/>
              <a:ext cx="9355320" cy="382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280" y="1518480"/>
                <a:ext cx="9372960" cy="38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7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inequality.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3000" dirty="0"/>
                  <a:t>O</a:t>
                </a:r>
                <a:r>
                  <a:rPr lang="en-US" sz="3000" dirty="0" smtClean="0"/>
                  <a:t>)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000" dirty="0" smtClean="0"/>
                  <a:t> &lt; 3                            P)  -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(3−4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baseline="30000" dirty="0" smtClean="0"/>
                  <a:t>1/2</a:t>
                </a:r>
                <a:r>
                  <a:rPr lang="en-US" sz="3000" dirty="0" smtClean="0"/>
                  <a:t> </a:t>
                </a:r>
                <a:r>
                  <a:rPr lang="en-US" sz="3000" u="sng" dirty="0" smtClean="0"/>
                  <a:t>&lt;</a:t>
                </a:r>
                <a:r>
                  <a:rPr lang="en-US" sz="3000" dirty="0" smtClean="0"/>
                  <a:t> 4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6560" y="478080"/>
              <a:ext cx="10583280" cy="6712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9720" y="474120"/>
                <a:ext cx="10595880" cy="67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5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 each inequality.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3000" dirty="0" smtClean="0"/>
                  <a:t>Q)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−1+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sz="3000" dirty="0" smtClean="0"/>
                  <a:t> &lt; 8           R) 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−5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u="sng" dirty="0" smtClean="0"/>
                  <a:t>&lt;</a:t>
                </a:r>
                <a:r>
                  <a:rPr lang="en-US" sz="3000" dirty="0" smtClean="0"/>
                  <a:t> 4        S)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−5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u="sng" dirty="0"/>
                  <a:t>&lt;</a:t>
                </a:r>
                <a:r>
                  <a:rPr lang="en-US" sz="3000" dirty="0"/>
                  <a:t> 4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8" y="1326524"/>
                <a:ext cx="11204620" cy="4708516"/>
              </a:xfrm>
              <a:blipFill rotWithShape="0">
                <a:blip r:embed="rId2"/>
                <a:stretch>
                  <a:fillRect l="-1143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36520" y="418320"/>
              <a:ext cx="10683000" cy="613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920" y="413640"/>
                <a:ext cx="10694160" cy="61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5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136</TotalTime>
  <Words>80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Cambria Math</vt:lpstr>
      <vt:lpstr>Century Gothic</vt:lpstr>
      <vt:lpstr>Garamond</vt:lpstr>
      <vt:lpstr>Savon</vt:lpstr>
      <vt:lpstr>Radical Equations &amp; Inequalities</vt:lpstr>
      <vt:lpstr>Solve each equation. </vt:lpstr>
      <vt:lpstr>Solve each equation. </vt:lpstr>
      <vt:lpstr>Solve each equation. </vt:lpstr>
      <vt:lpstr>Solve each equation. </vt:lpstr>
      <vt:lpstr>Solve each equation. </vt:lpstr>
      <vt:lpstr>Solve each inequality. </vt:lpstr>
      <vt:lpstr>Solve each inequality.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Equations &amp; Inequalities</dc:title>
  <dc:creator>Mom</dc:creator>
  <cp:lastModifiedBy>Murt, Lindsey</cp:lastModifiedBy>
  <cp:revision>9</cp:revision>
  <dcterms:created xsi:type="dcterms:W3CDTF">2013-12-08T23:50:21Z</dcterms:created>
  <dcterms:modified xsi:type="dcterms:W3CDTF">2015-11-19T17:07:46Z</dcterms:modified>
</cp:coreProperties>
</file>