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EDECB-87F7-40D5-B7EB-A334E240532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4FBB-E437-4AB8-ACEA-DF5CE2B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0T17:26:57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13534 7561 84 0,'-2'-4'97'0,"0"4"-17"15,2 0-7-15,0 0-6 16,4 4-31-16,-4-4-5 16,0 2-4-16,0 3-5 15,2-1-2 1,-2 1-2-16,0-5-2 15,0 0-5-15,0 0-3 16,0 0 0-16,0 0-1 16,0 0-2-1,0-3-2-15,0-5 0 16,0-4 0-16,-2-1-2 15,-6 4 1-15,-7 7 0 16,-14 6 0-16,0 13 0 16,-2 0-1-16,-6 20 2 15,2 11-1 1,2 2 1-16,-9 53 5 15,32-55-4-15,14-3 1 16,11-4-2-16,10-6-1 16,16-8-1-1,15-13-5-15,2-14-3 16,2-3-4-16,-15-8-7 15,-8-6-9-15,9-7-11 16,-17-5-12-16</inkml:trace>
  <inkml:trace contextRef="#ctx0" brushRef="#br0" timeOffset="857.0857">13664 7754 99 0,'10'3'100'0,"-10"1"-15"16,0 7-2-16,0 2-6 15,15-1-34 1,8 0-11-16,6-4-9 16,14-6-9-16,-12-7-6 15,6-1-2-15,0-5-3 16,-10 0 0-16,-6-3-1 15,-5-7 1-15,-9-3-1 16,-11 7 2-16,4 0-1 16,-15 9 0-16,-8-2-1 15,-4 7-1 1,-47 35 5-16,41-9-4 15,0 10 2-15,14 1 1 16,1 3 0 0,16 0 0-16,12-1-1 15,4-6-2 1,9-1 2-16,10-6-4 15,11-7-4-15,-1-10-1 16,-6-6-1-16,3-6-3 16,-7-10-1-16,-2-2 0 15,-2-15 2 1,-5-1 1-16,3-50-1 15,-23 35 6-15,3 2 3 16,-1 8 1-16,-6 10 1 16,0 10 2-1,-4 8 1-15,4 16 3 16,4 14-1-16,-2 13 2 15,0 12-4-15,4 7 1 16,2 6-3-16,11-6-1 16,-7 1-2-16,-1-8 2 15,-3-3-2-15,-2-13 0 16,-6-10-1-16,4-10 0 15,-4-2 2 1,-4-9-1-16,0-32 0 16,2 2 0-16,2-3-1 31,2-18-1-31,4 1 1 15,7-6-1-15,1 10-2 16,11-2 3-16,12 9-2 16,-4 17-1-16,7 8 3 15,-5 11 0-15,-4 13 1 16,4 15 2-16,-12 12 0 15,-9 17 2-15,0 4 0 16,1 1 1 0,4 47 0-16,-15-61-3 15,-2-12-3-15,4-9-4 16,-2-4-6-1,-2-9-9-15,6-11-14 16,1-19-19-16</inkml:trace>
  <inkml:trace contextRef="#ctx0" brushRef="#br0" timeOffset="1112.1112">14859 7405 149 0,'-23'-13'114'0,"23"17"-13"15,0 9-7-15,0 8-7 16,6 24-41-16,-4 7-12 16,-2 10-11-1,9 0-7-15,-1 10-3 16,2 2-3-16,7-6-3 15,-5-4-3-15,-6-8-4 16,3-14-7-16,-7-7-8 16,0-7-10-16,0-6-15 15</inkml:trace>
  <inkml:trace contextRef="#ctx0" brushRef="#br0" timeOffset="1921.1921">14570 7853 155 0,'-38'-19'108'15,"38"19"-13"1,2 0-7-16,7-7-9 16,7-1-43-16,15-2-8 15,11 9-11 1,11-7-7-16,11 4-2 15,3-6-4-15,3 1-4 16,-6 0-1-16,-8-2-2 16,-9 3-2-16,-5-3-1 15,-5 0 0 1,21-23-9-16,-38 20 10 15,-13-1 0-15,1-4 0 16,-8-1 3 0,-4 0-1-16,-3 7 3 15,1 4 2-15,-14 14 1 16,-5 13 2-16,-6 9 1 15,4 8 2-15,6 6-1 16,7-1 1-16,10 2-3 16,6 1 0-16,6-9-2 15,35 19-4 1,-10-42-2-16,11-9-1 15,-3-7-2-15,1-12 0 16,-5-6 0-16,0-8 1 16,-10-7 2-1,-6 1 3 1,-5-2 0-16,-4-7 2 15,1 4 2-15,-7 11 3 16,-2 0 1-16,-2 17 0 16,0 5 2-16,0 4-2 15,3 16-1-15,-1 8 0 16,6 15-2-16,2 4 0 15,-1 9-1 1,-3 1-1-16,15 43 1 16,-11-41-2-16,-8-13 0 15,-4-6-2 1,2-6 1-16,-4-8-1 15,2-6 3 1,-2-16-2-16,2 1 1 16,0-13 2-16,0-8 0 15,0-8-1-15,0-4 1 16,4 3-2-16,-4-5 1 15,15 2-2 1,41-37-1-16,-29 39-6 16,10 6-8-16,2 3-6 15,-16 4-15-15,4-1-17 31</inkml:trace>
  <inkml:trace contextRef="#ctx0" brushRef="#br0" timeOffset="2236.2236">16070 7241 171 0,'-10'4'119'16,"10"-4"-14"-16,0 0-11 15,0 0-3 1,0 76-12-1,-10-9-55-15,-1 88 17 16,1-62-26 0,-5 5-1-16,-5-5-1 15,1-2-2-15,-8 7-1 16,13-13-4-16,4-12 0 15,1-16-3-15,-1-6-1 16,4-13-2-16,4-1-2 16,2-19-6-16,0-4-6 31,2-17-51-31,-2-1 3 15</inkml:trace>
  <inkml:trace contextRef="#ctx0" brushRef="#br0" timeOffset="3486.3486">13755 8192 97 0,'-14'-10'95'16,"14"10"-11"0,0 0-6-16,6 6-3 15,-2 19-30 1,4 18-8-16,7 21-6 15,-1-1-7-15,3 15-5 16,5-2-7-16,-7-2-3 16,-1-6-3-16,3-13-3 15,-3-9 0 1,3-15-2-16,-1 5 1 15,-18-29-1-15,2-8-1 16,-6-16 1-16,2-6-3 16,-6-19 1-1,10-9-1-15,-13-18-1 16,7 0 0-16,6 5-1 15,0-4 2-15,0 1-2 16,2 2 0-16,2 14 1 16,7 12 0-16,5 10 1 15,-1 15 1-15,16 9 0 16,-5 19 2-16,3 23 0 15,2 14-1-15,-6 1 1 16,-4 14 1-16,2-2 1 16,-7-1 0-1,-1 2 3 1,-1-12-1-16,1-19 2 15,-9 0-1-15,-2-13-1 16,0-12 0-16,-4-18-1 16,-2-1-3-16,2-7 1 15,0-14-3-15,-2-15 0 16,2-2-3-16,2-14-1 15,4 3-1-15,-6 0-1 16,15 3 2 0,24-40-4-16,-12 62 8 15,-4 9 1-15,-3 8 1 16,5 6 3-1,-2 11 2-15,-7 12 1 16,3 15 3-16,-3 16 0 16,3 8-1-16,-4 10-1 15,-1-1 0-15,-4 2-2 16,7 3 0-16,-11-3-1 15,0-12 0-15,0-5 0 16,-3-9-2 0,9 1-5-16,-14-26-8 15,0-7-9-15,-2-10-12 16,-7-16-18-1</inkml:trace>
  <inkml:trace contextRef="#ctx0" brushRef="#br0" timeOffset="3785.3785">14650 8163 108 0,'0'19'107'0,"0"-19"-9"15,0 0-5-15,2 9-8 16,-2-3-30-16,0 25-14 15,0 13-9-15,4 8-9 16,5 10-5-16,1 6-2 16,-2-2-1-1,7-8-5-15,3 57 3 16,-9-64-8 0,-12-7-3-16,3-10-3 15,9-8-5-15,-9-6-4 16,0-9-8-1,2-8-7-15,-2-6-15 16,6-14-18-16</inkml:trace>
  <inkml:trace contextRef="#ctx0" brushRef="#br0" timeOffset="4424.4424">15167 8375 128 0,'-6'-12'105'0,"4"9"-12"16,0-3-6-16,2-7-11 16,-9-5-36-16,-1 1-13 15,-9 0-7-15,-5 3-7 16,1 11-1-16,-4 3-1 15,-2 10 0-15,-4 6-1 16,-6 15-3-16,8 11 0 16,6 10-2-16,4 9-1 15,15 6-3 1,6 4 0-1,6-6-1-15,0-5-3 16,11-13-3-16,4-7-3 16,8-12-5-16,-1-11-4 15,8-17-4-15,-5-15-6 16,-7-13-6-16,1-8-4 15,0-9-1-15,-4-14-1 16,-3-7 7-16,-3-4 9 16,-7-6 9-1,0-9 12-15,1-63 27 16,-9 89-3-16,0 14 8 15,-5 11 2 1,5 8 1-16,0 1 30 16,0 39-33-1,0 14-4-15,0 12-2 16,0 18-5-16,0 8-1 15,7 1-4-15,1 3 0 16,0 4-2-16,0 5-4 16,-1-10 0-1,-1-11-2-15,4 23-1 16,-6-50-7-1,-2-11-8-15,0-12-7 16,1 1-10 0,-1-9-13-16</inkml:trace>
  <inkml:trace contextRef="#ctx0" brushRef="#br0" timeOffset="5096.1081">15597 8392 151 0,'-21'-29'112'16,"21"29"-13"-16,0-9-11 16,0-4-8-1,-6-30-14-15,-4 30-49 16,-1 7-4-1,-7 5-1-15,-5 1-3 16,-10 1 0-16,6 16-1 16,-2 11-2-16,4 14 0 15,7 5-1-15,3 4-2 16,5 6 0-16,6-3-3 15,8-1 0 1,0-5-2-16,11-3-3 16,1-9-3-1,13-8-3-15,47-8-25 16,-45-23 13-16,0-14-7 15,3-7-5 1,-12-13-4-16,5-8 2 16,0 2 4-16,-10-7 4 15,-3-1 11-15,-8-5 7 16,5-1 9-16,-9-2 8 15,2 2 8-15,-8 5 4 16,0 3 10-16,1 12 4 16,3 6 1-16,0 12-1 15,0 5-3-15,0 5-3 16,0 12-6-1,-6 9-5-15,6 32 9 16,0-1-13-16,0 14-1 16,0 7-1-1,11 1-2-15,-7 10-2 16,0-3 0-16,4-6-2 15,-2 2-1 1,1-12-1-16,-5-8-1 16,0-10-3-16,2-16-5 15,0-5-7-15,-6-8-10 16,6-5-14-16,-2-17-18 15</inkml:trace>
  <inkml:trace contextRef="#ctx0" brushRef="#br0" timeOffset="5401.1386">15990 8130 230 0,'-2'0'102'15,"2"0"-7"-15,-5 7-10 16,8 7-33-16,-3 4-14 15,0 7-13-15,2 17-9 16,2 0-3-16,4 4-3 16,-6 12-1-1,23 64 5-15,-15-63-7 16,1 0-2-16,1-5-2 15,-4-6-1 1,-4-6-4 0,-2-3-4-16,3-13-7 15,-3-3-8-15,0-5-9 16,-6-14-15-16</inkml:trace>
  <inkml:trace contextRef="#ctx0" brushRef="#br0" timeOffset="5835.182">16116 8613 108 0,'31'-14'93'0,"-31"14"-11"16,4 0-7-16,10-3-3 16,-1-1-35-16,7 0-8 15,5-7-5 1,8-8-6-16,7-4-5 15,-5-3-4-15,-6 1-4 16,-5 2-1-16,-1-2-2 16,-4 0 0-16,-5-3 0 15,-3 8 1-15,-13 0 2 16,2-3 2-16,-19 6 2 15,-4 4 2 1,3 7 0-16,-14 11 1 16,8 7 0-1,-26 30 15-15,33 3-16 16,5-3 0-16,8 7-4 15,4 4-3 1,6-8-1-16,8-6-1 16,1-2-1-16,40 17 1 15,-18-37 2 1,17 6 3-16,18 1 5 15,25-4 2-15,19-3-5 16,2-8-9-16,-4-10-24 16</inkml:trace>
  <inkml:trace contextRef="#ctx0" brushRef="#br0" timeOffset="8433.4418">19006 7703 121 0,'-35'-35'99'0,"24"25"-13"15,1 3-8-15,-3-3-5 16,-5 2-38-1,-28-2 1-15,15 4-25 16,7 8-7 0,-5 7 0-16,-2 10-1 15,4 6-1-15,6 7 0 16,0 10 0-16,9 8 2 15,2 2 0-15,3 1-1 16,14 1 0-16,1-7-1 16,4-1 0-16,11-15-2 15,10-6 1-15,2-16-1 16,-4-12 0-1,42-35 1-15,-38 3-2 16,-10-5 1-16,12-10-1 16,-21-4-1-1,13-3 1-15,-16 4 0 16,-7 2 0-16,-10 4 2 15,4 18 3 1,0 12 0-16,0 1 1 16,0 15 1-16,-6 15 0 15,6 8 0-15,-3 7-1 16,3 16-1-16,0 6-1 15,0 2 1-15,3-2-2 16,3 0-1 0,29-4-1-16,48 12-3 15,-44-36-2 1,-2-12-4-16,0-13-3 15,-2-13-3-15,-1-10-5 16,-10-2-2-16,-9-7 2 16,-7-3 1-16,2-8 4 15,-5-7 5-15,-8 5 5 16,3-7 5-16,0 6 7 15,-4 15 8-15,4 7 7 16,0 6 2 0,0-8 29-16,0 20-32 15,0 8-5-15,0 8-3 16,9 13-2-1,-3 14-3 1,8 0-1-16,9 16-2 16,6 5-4-16,0 9 0 15,6-3-1-15,-2-4 0 16,0-7 0-16,-2-11 0 15,-8-12-1-15,-7-11 1 16,1-8 0-16,-7-10-1 16,3-13 1-1,14-47-1-15,-17 21 0 16,-2-16 0-16,7-3-3 15,-7-4-2 1,-4-1-3-16,0-2-2 16,2 11-4-16,-8 17-1 15,2 8-3-15,0 13-4 16,-2 9-1-16,-2 8-2 15,4 8 2-15,0 11 4 16,-2 7 7-16,0 13 12 16,-2 3 9-16,4-4 6 15,2 3 3-15,10-6 2 16,11-4-2-1,47 10 8 1,-30-37-18-16,5-4-3 16,-1-17-1-1,-3-1-3-15,-4-12-1 16,-6-4 0-16,-16-5-1 15,-11 4 0-15,2-4 1 16,-16 9 2-16,3 7 1 16,-11 11 1-16,-7 12 2 15,-16 11 0-15,5 13-1 16,5 11 1-16,7 6 0 15,1 4 1-15,11-3 0 16,7 6-1-16,12-6-2 16,9-3 0-16,11-7-3 15,10-7-4 1,11-6-4-16,39-11-21 15,-46-18 11 1,-10-7 2-16,6-8 1 16,-8-6 6-16,-4-7 5 15,-4-3 2-15,-7 1 5 16,-4-8 5-16,-6 5 2 15,-8-1 4 1,2 7 2-16,-4 20 1 16,2 8-4-1,-2-7 7-15,0 29-12 16,-5 10-2-16,9 16-2 15,12 1-2 1,-7 6 2-16,5 6-2 16,2-3-1-16,7 4-1 15,-1 0 0-15,-5-12 0 16,-5-6-1-16,0-9 0 15,-2-7 1-15,-2-4 0 16,-2-7-1-16,-6-5 1 16,6-12 1-16,-2-8-1 15,2-1 0-15,0-14 1 16,0-5 0-16,6-8-1 15,4 0 0 1,1 3-1-16,3 2-4 16,9-1-3-16,4 1-6 15,-6 11-8-15,-3 5-13 16</inkml:trace>
  <inkml:trace contextRef="#ctx0" brushRef="#br0" timeOffset="9529.5514">20889 7710 121 0,'-19'-15'102'0,"19"15"-12"16,-2-6-7-16,2 2-8 15,0-9-37 1,-2-11-14-16,0 4-5 16,-8 0-7-16,-7 0-2 15,-6 10-1-15,-8 10 1 16,3 11-1-16,-1 16-2 15,0 10 0-15,4 9 0 16,6 6-2-16,7-1-1 16,6 0-2-16,12-5 0 15,4-4-1 1,0-5-2-16,38 4-1 15,-21-33 1 1,2-15-2 0,0-11 2-16,2-12 0 15,0-10-1-15,-4-5 0 16,-9-5 1-16,-3-2-1 15,-9-3 0-15,0-3 1 16,5 11 1-16,-20 11 1 16,9 18 3-16,0 13-1 15,-4 13 0-15,0 10 2 16,4 7-1-1,0 47 1-15,0-31-4 16,0 3-1-16,8-1 0 16,7-7-2-1,5-10-4-15,22-1-4 16,1-14-2-16,5-8-1 15,1-5-2-15,-3-10 3 16,-3-5 2-16,-4-6 4 16,-10-7 3-16,-4-2 1 15,-6-4 3-15,-21-6 2 16,2 11 1-16,-9 0 4 15,-15 5 1 1,-9 13 2-16,-15 13-3 16,7 10 2-16,-1 5-3 15,3 13 0 1,8 9-3-16,6 4 0 15,11-1 1-15,-1-3-3 16,24 4-1-16,-5-7-2 16,8-6-3-16,7-5-4 15,10-12-1-15,20-10-2 16,-9-9 0-16,-11-12 1 15,16-3 4-15,-14-2 3 16,-6-10 0 0,4-3 1-16,14-42 4 15,-28 53 1-15,-7 6 1 16,-8 8 1-1,8 2 2-15,-10 15-1 16,10 11 1-16,-8 13-2 16,4 14 0-16,7 9-1 15,-1 13-1-15,5 11 0 16,-3 5-2-16,-8 14 0 15,-2 10-1 1,2-5 2-16,-22-12 1 16,-3-8 1-16,-10-15 2 15,-21-19 0-15,-12-11 1 16,11-16-1-16,-7-19-1 15,8-10-3-15,4-11-1 16,7-7-3 0,10-18-3-16,6-10-5 15,3 1-6-15,13 3-11 16,9-4-18-16</inkml:trace>
  <inkml:trace contextRef="#ctx0" brushRef="#br0" timeOffset="10072.6057">21608 7754 108 0,'-14'29'93'16,"12"-18"-11"-16,4 1-7 16,4-4-5-16,2 5-38 15,19 1-7-15,0-7-6 16,10-4-7-16,3-6-2 15,-5-8-2-15,0-7 2 16,-6-10 0-16,-2 0 0 16,-7-5 2-16,-3 2 0 15,-7-3-2 1,-6-3 2-16,-20-19 8 15,-7 45-10-15,-4 18-1 16,-2 10-1 0,-8 9 2-16,8 19-1 15,4 3 0-15,0 11 0 16,13 3-2-16,8-3-2 15,4-5-1-15,14-9-3 16,13-8 1-16,10-9-2 16,15-14-1-16,12-20 1 15,-10-17 1 1,4-11 0-16,62-61 7 15,-81 44-3 1,0-2-1-16,-18 7-3 16,-5 1-6-1,-11 15-11-15,-3 9-12 16,0 10-22-16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0T17:30:37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26886 11879 113 0,'-17'-34'95'0,"17"34"-12"15,0 0-4-15,0 0-6 16,0 0-38-1,0 0-6-15,2 6-9 0,-2 1-6 16,7-4-2 0,-5-6-1-16,4 7 1 15,2-4 1-15,2 0-1 16,-1 0-1-16,-1 0-1 15,-2 3-3-15,4-7 0 16,-3-1-2 0,-1 5-1-16,-2 0-2 15,0-2 0-15,-2 2 0 16,-4 0-1-16,2 0 0 15,0 0 2-15,0 0-2 16,0 0 3-16,0 0-1 16,0 0 1-16,0 0-2 15,0 0 1-15,0 0 0 16,0 0-1-16,0 0 0 15,0 0 1-15,0 0-2 16,0 0 1 0,0 0-1-16,0 0 1 15,4 8 0-15,7 2 0 16,5-4-1-16,7 0 1 15,8 0-1-15,-4 5-1 16,4 1 0 0,10-7 0-16,-8-2 0 15,-6 5 0-15,-2-7 0 16,-2 1 0-16,1 1 0 15,7-8 0-15,-6 10 0 16,-6-5 0-16,-9 3 0 16,-2 0 0-1,1-3 0-15,1 0 0 16,-6 0-1-16,-2 2 1 15,4-2 0-15,-8 0 0 16,2 3 0-16,0-3 0 16,0 0 0-16,0 0 0 15,-2 0-1-15,0-3 0 16,2 3 0-16,-4 0 0 15,-6-2 0-15,-7-2-2 16,-3-3 2-16,-9 6 0 16,2-8 1-16,2 2 0 15,-2-2 0 1,4-3 0-1,-1-1 0-15,-3 6 0 0,-4-3 0 16,6 10 0 0,0-6 0-16,2-2 0 15,3 1 0-15,-7-1 0 16,2 6 0-16,6-2 0 15,1 2 0-15,-7 2 0 16,2 2 0 0,0-7-1-16,-26 0 1 15,24 5 0-15,2 0-1 16,9-6 1-1,-15 4 1-15,8 2-1 16,-16-15 0 0,25 15 0-16,-1 3 0 15,3-8 0-15,-5 12 0 16,1-7 0-16,6-2 0 15,-3 2 0-15,3 3 0 16,-2-4 0-16,8 1 0 16,0 0 0-16,-5 1-1 15,3 1 1-15,4-2 0 31,-2-2 1-31,2 2-2 16,0 0 1-16,0 0 0 16,0 0 0-16,0 0 0 15,0 0-1 1,0 0 1-16,0 0 0 15,0 0 0-15,4 0 0 16,7 5 0-16,-5-1 0 16,6 7 0-16,3-3 0 15,16-2 0-15,4 4 1 16,10 2-1-16,3-6 0 15,-3 0-1 1,-3 5 1-16,1 0-1 16,5-6-1-16,-13-2 1 15,8 6-1-15,-12-3 1 16,6 2-1-16,1 0 0 15,-3-7 2-15,0 4-2 16,-6 3 0-16,6-8 2 16,-6 3-1-16,0-2 0 15,-2 6-1-15,-4-7 2 16,-3 3-1-16,-7-3 0 15,5-3 1 1,-5 6-1 0,11-2 0-1,-24-1 1-15,7 2-1 16,-1-4 1-16,-8 2 0 15,2 0-1-15,2 0 1 16,-2 0-1-16,0 0 1 16,0 0-1-16,-6-1 1 15,-3 1 0-15,3-3 0 16,-19-4 0-1,-24-10 0-15,20 11 0 16,0-3 0-16,0 3 0 16,-2-5 1-1,4 3 1-15,-6 2-1 16,-2-6 1-16,-31-6 0 15,30 15-1 1,5-3 0-16,3 0-1 16,-1 1 0-16,2 4 0 15,2-5 0-15,2 1 0 16,0-1 0-16,-1-1 0 15,1 3 0-15,0-7 0 16,2 3 1 0,3 2 0-16,-1 1 0 15,-10-7 1 1,9 9-1-16,-1-3 1 15,4 4 0-15,5-7-2 16,2 9 1-16,-15-14 0 16,19 9 0-16,-9 4-1 15,3-6 0-15,-1 3 0 16,5 2 0-16,4-1 0 15,-8 12 1-15,12-15-1 16,-2 6 0-16,2 0 0 16,0 0 0-16,0 0 1 15,0 0-2 1,0 0 1-16,0 0 0 15,0 0 0-15,0 0 0 16,0 0 0 0,6 0 0-16,-6 0-1 15,0 0 1-15,8 6 0 16,7-2 0-16,1-1 1 15,13 8-1-15,0 7 0 16,4-1 0 0,4 5-1-16,0-2-1 15,5-3-1 1,-1-4 1-16,7 7-2 15,-3-3 2-15,-4 0 0 16,44 6 0 0,-50-17 1-16,5 2 1 15,-7-2 0-15,0 2 0 16,-6-2 0-16,-3-1 0 15,5-4-1-15,-12-1 1 16,6 5 0-16,-15-5 0 16,11 0 0-16,-13 0-1 15,2 3-1-15,0-3 0 16,1-3-1-1,-5 3 0-15,2 3 1 16,0-3-1-16,-2 3 2 16,0-3-1-16,3 2 0 15,-3 4 1-15,6-1 0 16,-8-1-1-16,0-1 0 15,2 0-1-15,-4-6 2 16,0 3 0 0,-4 0-2-16,10 0-1 15,-6 0-4-15,0 0-9 16,-2-6-15-16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1T13:58:34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6702 11712 163 0,'-15'39'106'16,"9"-36"-19"-16,6-3-7 15,0 17-5-15,0 14-50 16,0 1-12-16,4-4-3 15,7-1-4-15,11-15-4 16,5-10 0-16,8-2 0 16,3-11 0-16,-1-9-2 15,-2-8 1 1,-10 0 0-16,-9-2 0 15,-7-9 3-15,-9-1 1 0,-9 6 2 16,-3 5 3 0,-7 18-1-1,-8-2-1-15,-2 9 2 16,-6 16-1-16,10 8-2 15,3 5-2-15,7 6-1 16,7 0-2-16,12-3 0 16,4 0-1-16,5-13-2 15,16-4 1-15,4-11-1 16,-4-1 0-16,-2-15 1 15,-5-4 0-15,-9-3-1 16,-3-7 1-16,-6 7 1 16,-6-3-1-1,-6 2 1-15,2 7 2 16,-13 8-1-16,3 22 0 15,-1 2 0-15,-4 14 0 16,9 2-2-16,10-4 0 16,2 1 1-16,10-5-1 15,1-1 1 1,9-10-1-16,7-3 1 15,-4-13-1-15,4-1 0 16,-7-12 0-16,-1-11 0 16,-11 8 1-16,-4-13 2 15,-4 15 2 1,-8-15 0-16,-2 7 1 15,-5 17 1-15,-3 6-2 16,-3 10-3-16,5 10 1 16,1 7-1-16,5 7-1 15,4 6 1-15,6 0-1 0,0-9 1 16,4 0-1-1,8-5-1-15,-4-7-4 16,-1-2-5-16,-3-13-15 16,-2-9-24-16</inkml:trace>
  <inkml:trace contextRef="#ctx0" brushRef="#br0" timeOffset="3105.3105">6917 11763 81 0,'0'12'84'0,"0"-12"-16"15,0 0-4 1,0 0-7-16,0 0-34 15,0 0 0-15,0 0-3 16,0 0-2-16,0 0-1 16,0 0 0-16,0-4 0 15,12 4 0-15,5 3-3 16,1-3-2-16,7 1-3 15,4-1-3-15,2 0-4 16,2-6-2-16,19 8 0 16,6-4 1-16,-2 4-1 15,8 1 0-15,12-6 1 16,3 6 1-1,5-3 0-15,3 1 0 16,2-1 0-16,0 0-1 16,0-6-3-16,2 12-1 15,4-12 0-15,-2 8 0 16,6-4-1-16,-4-1 0 15,0 6 2 1,0-6-1-16,-4 6-1 16,0 2 0-16,-2-4-1 15,-2 4-1-15,4 1 0 16,-14 0 2-16,3-4-1 15,7 3 1-15,-2 1 2 16,-1 0 1 0,1-11 1-16,-2 5 0 15,-7-9 1-15,3 9 0 16,4-3 1-16,-1 8 2 15,1-5-2-15,4 1 1 16,0-1-1-16,-3 0-1 16,12 5-1-16,7-5 0 15,-4 0 0-15,4 0-1 16,-10 6-1-16,7-3 0 15,-5 3-2-15,-4 5-2 16,2-3 2-16,0 3-1 16,-11-5 2-1,-1 3 0 1,8-2 1-16,-10-4 3 15,1 1 1-15,7 6 1 16,-2-7 1-16,-5 1 2 16,3 3 2-16,4 2-1 15,4-1 0-15,2 1-1 16,-2-6-4-16,-2 3-2 15,6 3-5-15,0-2-2 16,-8 2-1-16,-3-3 0 16,-7 2 3-16,2-2 1 15,-7 0 3-15,11-7 1 16,-7 7 2-16,9-4 1 15,8 8 1 1,0-3 2-16,-2-3-2 16,-11 1 0-16,5 0-3 15,0 1-2-15,6-3-1 16,-6 2 1-16,1-1 0 15,-1 1 1-15,-2-4 4 16,2-1 4-16,1 0 1 16,1 0 1-16,6 0-1 15,4-1-4-15,1 2-6 16,-16-2-7-1,-1 1-3-15,2 0-2 16,-9 0 0 0,-8 0 0-16,0 0 4 15,0-9 5-15,-8 9 2 16,-4-2 2-16,2-3-1 15,-4 4-2-15,-7-5 0 16,-2 1 0-16,-9 2-3 16,-12 6 2-16,-11-6 2 15,9 1 0-15,-18 1 1 16,11 1 0-16,-5 0-1 16,-2-5 0-16,-8 3-1 15,0 2 1-15,2 0-2 16,2 0 3-1,-2 0 2-15,0 0-1 16,0 0 0-16,0 0 0 16,0 0 0-16,0 0 0 15,0-3 0-15,0 3 1 16,0 0 2-16,4-4 1 15,5-9 1 1,-5 1 3-16,8 1 1 16,-12-1 1-16,-4-1-2 15,4 4-1-15,-2 1-1 16,0 2 1-16,2 0-2 15,-10 1 2-15,-1-4 2 16,3 6 1-16,-11 6 1 16,1 6-2-1,-1 2 1-15,-6 8 0 16,7-2-2-16,1 9-2 15,7-4-1-15,2-1 0 16,10 3-4-16,0-3 0 16,6 1 0-16,11-8 0 15,-7 0 0-15,9-12 1 16,-3-9-2-16,13-3 3 15,-2-8-1-15,-2-5-1 16,-8 0 0-16,-3-10 1 16,-1-1 0-16,-7 8 0 15,-6 0 1 1,-10 9-1-16,-9 4 1 15,11 7 3 1,-17 12 0-16,3 7 0 16,-9 5 3-16,8 7-1 15,0 9-1-15,13-5-2 16,2 3-2-16,10 0-2 15,2-2-1-15,5-6 0 16,5-2 0-16,7-8 0 16,-5-6 0-16,7-7 1 15,0-12 0-15,-2-3 0 16,-7-9-1-1,7 0 1-15,-13-5 2 16,-1-6-1-16,-11 6 3 16,-3 0-1-16,-3 5 1 15,-17 4 1-15,-8 8-1 16,-2 10 2-16,0 4-1 15,0 14 1-15,4 3-2 16,6 5 0-16,13 0-2 16,10 6-1-16,4-3-1 15,8-5-3-15,11 0 1 16,16-4-3-1,0-13 2 1,2-8 0-16,-1-4 0 16,-7-3 3-16,-7-3 3 0,-11-4 3 15,-13-9 1 1,-9-7 2-16,-13 1 0 15,-9 3-1-15,4 3-3 16,-12 19 1-16,-1 6-3 16,-1 12 0-16,10 7-2 15,2 2 1-15,12 3-1 16,9 5-1-16,6-4-2 15,10 6-1 1,17-5-4-16,-2 1-6 16,-9-9-5-16,9-5-10 15,-6-7-14-15,1-8-20 16</inkml:trace>
  <inkml:trace contextRef="#ctx0" brushRef="#br0" timeOffset="6575.6575">10975 11639 99 0,'-15'33'95'0,"15"-33"-18"15,0 0-3-15,-2-5-5 16,2 5-32-16,0 0-10 16,0 0-1-16,0 0-3 15,0 0-3 1,-2 12-2-16,-4 4 0 15,-7-1-2-15,3 18-2 16,-2 16-3-16,-5-4-1 16,9-4-3-1,2-10-3-15,2-3-2 16,2-8 0-16,12-6-2 15,0-8 2-15,11-14-1 16,-3 2-1-16,7-10 1 16,2-7 0-16,0-5-1 15,0-6 0 1,8-40 2-1,-27 37-2-15,-6-38 7 16,-8 53-3 0,-12 5 1-16,-5 5 0 15,-10 9 1-15,-11 12 2 16,3 14-1-16,4 1 0 15,6 2-1-15,0 7-2 16,12-4 0-16,7 7-2 16,6-4-2-16,3 1 0 15,14 1-3 1,12-6-1-16,8-14 1 15,4-3-3-15,6-2 1 16,-4-14 0-16,0-6 1 16,-6-6-1-1,-6-4 2-15,-6 2 2 16,-7-13 0-16,-10 1 1 15,-6 9 1-15,-8-3 0 16,-1 8 2-16,-5 5 0 16,-7 7 1-16,-4 5-2 15,2 6 1-15,11 5-1 16,-1 6-1-1,9-6 0-15,2-2-1 16,12 5 1-16,8 3-1 16,3 3-1-16,14-9-2 15,6-5-2-15,-8-2 2 16,6-8-3-16,-8-2 1 15,-4-15 4-15,-7 5 1 16,-3-4 2-16,-9-3 1 16,-6-2 2-16,-4 3 0 15,-11 0 1-15,-4 19-2 16,-45-3 3-1,29 15-4 1,-27 30 1 0,43-16-2-1,7 7-1-15,3-4-1 16,18 4 0-16,1-7 0 15,13-3-1-15,10-9-1 16,8-6-1-16,-4-12 1 16,4-5 0-16,-12-5 0 15,-6-16 2-15,-13 4 1 16,-10-1 3-1,-4 1 0-15,-9 7 2 16,-7 4 0-16,-1 11 0 16,-10 14-1-16,8-6 0 15,0 9-1-15,11-7-2 16,-3 12-2-16,7-1-5 15,2 0-8-15,8-2-13 16,0-7-21-16</inkml:trace>
  <inkml:trace contextRef="#ctx0" brushRef="#br0" timeOffset="7720.772">10400 12506 175 0,'-10'-7'118'0,"10"7"-17"15,0 0-13-15,0 10-7 16,0 15-47-16,0 10-12 15,0 29-7-15,0 10-4 16,0 10-2-16,0 7 0 16,0-4-3-1,4-2-1-15,2-18 0 16,-4-16-1-16,-2-6-1 15,2-12 0-15,-4-10 1 16,0-23-1-16,2-17-1 16,0-11 1-16,0-25-1 15,0-4-1-15,4-16-2 16,-2-9 0-16,13-13 0 15,-1 1-1-15,19 7 1 16,2 13-1-16,-2 18 1 16,-6 17 0-1,6 16 1 1,7 15 0-16,-9 19 0 15,2 35 0-15,-4 12 0 16,2 12 0-16,-9 10 0 16,-3 4 1-16,2-2 1 15,-9-8 0-15,-6-10 0 16,-2-13 1-16,1-11 1 15,-3-15-1-15,0-5 0 16,0-7 0-16,-4-18 1 16,2-9-2-16,0-9-1 15,2-22 0 1,2-12-2-16,4-12 0 15,5-16-1-15,11 9-1 16,3 2 0-16,-2 7 2 16,6 18-1-16,-4 10 1 15,4 11 1-15,0 14 0 16,0 9 0-16,-2 19 0 15,-4 31 0-15,4 3 3 16,-13 20 3-16,3 7 1 16,-11 2 3-1,4-5 0 1,1 53 10-1,-17-74-13-15,4-10-3 16,0-12-1-16,0-6 0 16,0-5-3-16,0-3-4 15,0-13-4-15,0-4-10 16,0-7-13-16,0-2-22 15</inkml:trace>
  <inkml:trace contextRef="#ctx0" brushRef="#br0" timeOffset="9625.9625">5984 13050 153 0,'-33'0'108'0,"38"4"-13"16,-1-7-6-16,2 3-8 16,-2-3-43-16,0-8-12 15,11-9-6-15,3-14-8 16,1-9-5-16,8-18 0 15,0-16-5 1,6-9 0-16,4-11-4 16,-10-4-1-16,0 8 1 15,6 11-2-15,-4 11 2 16,-5 18 2-16,-3 14 2 15,-15 10-1-15,-2 12 3 16,7 15 2-16,-3 19 1 16,7 14 2-1,-5 23 3-15,13 11 1 16,1 19 0-16,7 8-2 15,0-7-1 1,0 8-1-16,7-9-3 16,1-5-3-16,-10-6-2 15,6-11-1-15,-6-16-3 16,-8-13-4-16,1-7-4 15,-9-7-5-15,1-15-8 16,-1-5-8-16,-7-10-15 16</inkml:trace>
  <inkml:trace contextRef="#ctx0" brushRef="#br0" timeOffset="9930.993">5929 12653 140 0,'-62'45'104'0,"55"-45"-12"15,-1 0-1-15,6 0-11 16,2 0-40-16,4 0-8 16,17 0-3-1,14 1-7-15,27-1 0 16,25 0 2-16,16-9-4 15,11-5-6 1,95-26 3-16,-124 27-14 16,-19 4-1-1,-15-3 0-15,-9 7 0 16,-13 4 0-16,-9-3-4 15,-9 4-6-15,-3 0-12 16,-2 10-18-16</inkml:trace>
  <inkml:trace contextRef="#ctx0" brushRef="#br0" timeOffset="11216.1215">14933 12423 135 0,'25'-9'106'0,"-25"12"-13"15,0 5-4-15,0 20-3 16,15 18-42-1,-7 1-12-15,-2 16-6 16,9 4-11-16,3 1-5 16,5 4-4-16,0-10-3 15,-9-3-2-15,-1-13 0 16,-5-6-2-16,0-13 1 15,-2-5 1-15,3-10-1 16,-7-6 0-16,-2-11-1 16,-2-12 1-1,-1-7-1-15,3-3 0 16,-8-24 0-16,0-12-1 15,4-4 0 1,-2-15 1-16,-5-94-3 16,17 99 4-1,3 12 1-15,-1 12 1 16,11 13 1-16,7 10 1 15,5 9 1-15,7 11 0 16,53 23 2 0,-44 13-4-16,-10 2-3 15,-10 8 0-15,-12 6 0 16,-21-8 1-16,-9 9 1 15,-14-7 1 1,-8-1 0-16,-44-2 6 16,52-22-6-1,5-7-1-15,5-2 0 16,9 0-2-16,3-9 2 15,14-4-2-15,7 1 0 16,9-9 1 0,14 5-1-16,23 8 1 15,0 6 0-15,12 6 0 16,-1 19 0-16,-3 14 1 15,-2 9 0-15,-16 15 1 16,-11 4 2 0,-35 60 11-1,-29-74-5-15,-6-14 1 16,-14-15 0-16,-3-3-2 15,-4-18-1-15,5-5-5 16,-3-10-2-16,9-4-6 16,6 4-8-16,4-10-9 15,4 0-17-15,12 10-24 16</inkml:trace>
  <inkml:trace contextRef="#ctx0" brushRef="#br0" timeOffset="12585.2584">18406 9058 71 0,'0'7'84'16,"0"-7"-12"-16,2 0-2 15,0 0-1-15,5 24-27 16,7 22 2 0,17 115 28-1,-14-57-47-15,5 5-8 16,-1-9-7-16,-4-8-7 15,5-15 0-15,-7-14-2 16,-3-12-1-16,-6-19 2 16,1-5 2-16,-3-17-1 15,-4-14 0-15,0-19-2 16,0-15-1-16,0-17-4 15,-2-11 0-15,2-22-2 16,0-11 1-16,6-10 1 16,-4-7 0-16,4 3 1 15,6 15 1 1,13 21 0-16,6 11 1 15,2 25 1-15,2 22 1 16,5 27 2 0,9 32-1-16,-5 22 2 15,5 14-1-15,-18 22-1 16,5 6 1-16,-3-2 1 15,-11-12-2-15,-3-14 1 16,-11-25 0-16,-4-9 0 16,9-16 0-16,-7-15 1 15,-6-19-2-15,2-21-1 16,6-18-3-1,-6-29-3-15,19-20-1 16,10-14-2-16,2-15-1 16,11-1 0-16,5 10 3 15,9 24 1-15,6 29 2 16,-4 27 3-16,6 41 2 15,-8 32 4-15,-2 40 4 16,-6 26 6-16,-9 16 5 16,-6 2 0-16,0-12 2 15,-18 1-3-15,-5-14-6 16,-2-20-4-16,-5-16-10 15,-1-13-11 1,2-13-18 0</inkml:trace>
  <inkml:trace contextRef="#ctx0" brushRef="#br0" timeOffset="13416.3415">17606 9335 108 0,'-16'56'100'16,"16"-56"-13"-16,-7 29-2 16,7 18 38-1,0-5-95-15,3-4-7 16,5-3-10-16,2-11-8 15,7-10 0-15,3-12 0 16,-1-4 1-16,-5-13 1 16,3-16 2-16,-7 4 1 15,-10-5 0-15,0 6 1 16,-8 2-1-16,0 7-1 15,-7 6-1-15,-3 18-2 16,-1 14-2 0,5 3-1-1,3 5 0-15,3-7-2 16,10-5 2-16,6 0-1 15,-4-14 1-15,15-3-2 16,0-17 0-16,1 0-2 16,7-8 1-16,-14 2 0 15,-11 3 1-15,-6 7 2 16,-3-4 4-16,-1 13 2 15,-2 13 0-15,-11 9 1 16,5 12-1-16,1 6-4 16,7 4-1-1,2-8-4-15,4-10-8 16,-1-5-11-16,6-6-16 15</inkml:trace>
  <inkml:trace contextRef="#ctx0" brushRef="#br0" timeOffset="14392.4391">22274 9037 126 0,'-25'0'104'0,"23"0"-11"15,2 0-5-15,0 17-4 16,0 30-37-16,0 21-12 16,2 24-10-16,-2-6-7 15,2 11-8-15,-2-17-4 16,0-2-4-16,0-18-5 15,4-15-6 1,5-9-5-16,-5-13-12 16,4-20-16-16</inkml:trace>
  <inkml:trace contextRef="#ctx0" brushRef="#br0" timeOffset="14799.4798">22749 8957 227 0,'-6'0'90'16,"-10"0"-6"-16,5 4-6 15,-7 12-39 1,-3-1-12-16,0 12-8 15,3 2-7-15,5-2-9 16,9 2 0-16,4 7-2 16,0-4 0-16,11 4 1 15,9-7 2-15,15 1 1 16,9 4 2-16,-3-6-1 15,-2 11 1-15,3 1-2 16,-7 2 0-16,-4 0-1 16,-10 0 3-16,-17-1 1 15,-6-7 3-15,-5-7 0 16,-9-5-1-16,-11-8-3 15,-4-8-3 1,0-5-4 0,0-2-4-16,0-15-7 15,8-5-11-15,3-3-15 16</inkml:trace>
  <inkml:trace contextRef="#ctx0" brushRef="#br0" timeOffset="15710.5709">24149 8823 116 0,'12'-15'184'16,"-12"24"-102"-16,9 13-2 15,3 15-36-15,-2 19-11 16,-1 12-7-16,5 19-8 16,-4 4-9-16,3 10-3 15,-1-11-1-15,3 0-2 16,1-14-3-16,7-11-4 15,-11-11-3-15,1-13-8 16,1-15-9 0,-4-6-11-16</inkml:trace>
  <inkml:trace contextRef="#ctx0" brushRef="#br0" timeOffset="16697.6696">23826 9248 110 0,'-31'-23'95'0,"31"23"-16"16,2-3-3-16,13 12-4 16,10-4-31-16,14 4-7 15,15-1-5-15,16-5-5 16,9-11-7-16,16-3-6 15,-4-1-8-15,-3-7-4 16,-1-4-6 0,-12-8-3-16,32-32-13 15,-68 35 13 1,-7-10 1-16,-12-2 6 15,-5 0 0-15,-15 6 1 16,0 7 2 0,0 9 4-16,-2 8 0 15,0 20 4-15,2 5 1 16,-9 21 2-16,5 17-1 15,8 16-2-15,2 9 1 16,3 9-4-16,7 10-1 16,9-8-3-16,0-2-1 15,0-16 0 1,4-12-3-16,-9-8-2 15,-5-9 0-15,-1-16-2 16,-6-6 2-16,-5-4 0 16,-6-21 2-16,-1-7 2 15,-2-13 0-15,4-15 0 16,-4-91-1-1,6 52 1-15,8-7 1 16,5 3 0-16,13 9-1 16,1 12 1-16,15 20 1 15,3 13 0-15,9 19 1 16,4 20 1-1,-21 19 2-15,2 19 0 16,-8 10-1 0,-8 5 0-16,-4 10-1 15,-5-3-1-15,-18-13-1 16,4-12 0-16,-8-17 1 15,6-9-1-15,2-12 1 16,-7-16-1-16,-1-8 0 16,4-9 0-16,16-13-1 15,3 8-1-15,1-8 1 16,17-1 0-16,19 3 0 15,2-2 0-15,-2 5-1 16,3-3-1 0,-11 4 0-16,-1-1 1 15,-12 4-1-15,-8-4 2 16,-13 2 1-16,-6 5 1 15,-16-1 1-15,-2 7 0 16,-9 19 0-16,-12 10 1 16,-5 11-1-16,-7 22-1 15,1 9 3-15,9 12-3 16,10 2 2-16,5 8-3 15,22-5 1-15,14-16-2 16,17-7-1-16,4-9-1 31,17-11-2-31,6-15-2 16,8-21-4-16,0-15-6 15,-8 12-17-15</inkml:trace>
  <inkml:trace contextRef="#ctx0" brushRef="#br0" timeOffset="17512.7511">26811 9002 88 0,'5'-10'85'16,"-5"10"-14"0,0 0-7-16,0 0 0 15,6 0-30-15,2 10 3 16,6 24-1-16,7 8-1 15,4 20-4-15,-2 11-6 16,6 13-8-16,-9-5-7 16,3-2-3-16,-6-14-4 15,1-7-1 1,-8-17-2-16,1-13 0 15,-5-11 0-15,-2-6 0 16,-4-6-2-16,-2-22-1 16,2-11 0-16,-8-14-2 15,8-12 0-15,0-17 2 16,2-7-1-16,2-9 1 15,6 2-1-15,9 9 1 16,14 19 0-16,33-12 1 16,-24 72 5-1,-3 25 0-15,-6 28 1 16,-4 26 0-16,6 13 2 15,-12 1-1 1,-1-4-1 0,-3-10 1-16,-23-9-1 15,14-16 0-15,-10-17-2 16,9-6 1-16,-9-21 0 15,-3-29-3-15,3-2 0 16,3-21 0-16,-3-11-3 16,0-29-1-16,2-11-1 15,16-7 0-15,13 8-1 16,-2 12 1-16,8 19 1 15,5 23 1-15,-11 22 5 16,-2 26 3 0,-5 22 3-16,-1 16 1 15,-2 19 2-15,-3 11-1 16,-3-10-1-16,-7 4-4 15,13-18-3-15,-9-4-4 16,-6-18-7-16,1-7-10 16,-1-9-14-16</inkml:trace>
  <inkml:trace contextRef="#ctx0" brushRef="#br0" timeOffset="17766.7765">27967 8876 105 0,'-6'3'105'16,"6"-3"-3"-1,4 16-3-15,-4 13-5 16,0 21-32-16,2 21-11 16,2 7-12-16,6 12-13 15,5 3-8-15,-1-11-6 16,3-3-4-16,4-16-4 15,-5-11-5-15,-6-14-5 16,-1-13-6-16,-3-12-7 16,0-10-11-16,2-20-14 15,-4-5-15-15</inkml:trace>
  <inkml:trace contextRef="#ctx0" brushRef="#br0" timeOffset="18840.8839">28798 9118 116 0,'-31'-46'96'16,"19"32"-6"-16,-7 1-4 15,-8-1-8-15,-6-3-37 16,-15 9-9-16,-5 8-9 16,-1 14-9-16,2 14-5 15,1 13-1-15,7 14 0 16,3 7-1-1,10 19-3-15,16-5 0 16,5-8-1-16,16 7-3 16,11-18-4-16,5-9-5 15,24-8-7-15,8-16-7 16,-7-15-7-16,-1-14-7 15,-13-20-2-15,6-16 2 16,-8-9 10-16,-4-12 7 16,0-12 12-16,-13-6 11 15,-3-6 6-15,-7-6 6 16,4 2 3-16,2 17 3 15,-8 18 0 1,-2 10 1 0,-14 26-1-16,2 14 0 15,5 27-2-15,3 18-4 16,0 16-3-16,8 3-2 15,5 9-3-15,-1-3-2 16,6-1-3-16,15-7-2 16,4 1-1-16,13-9-6 15,-3-18-5-15,3-15-7 16,-5-5-6-16,2-24-3 15,3-7 0-15,-7-11 3 16,-2-12 7-16,-6-7 7 16,-6-10 6-1,-2-4 10-15,-7 11 7 16,-5 1 6-16,-5 13 6 15,-2 11 2-15,0 11 1 16,-6 17-4-16,2 9-1 16,0 21-5-16,0 12-4 15,6 16 1-15,3 20-2 16,5-4-3-16,9 2-4 15,0 5 0-15,6-7-5 16,-3 1-1 0,-3-5-3-16,0-4 0 15,-9-8-4-15,7-7 0 16,-9-16-1-1,-1-4 2-15,3-10-1 16,-12-18 2-16,-4 1 1 16,6-8 1-16,-4-12 2 15,-2-16 1-15,0-15 1 16,-8-16 1-16,-5-10 1 15,3-25 1-15,2-15 1 16,-5 6 0-16,15 5 0 16,13 15-2-16,-1 19 1 15,7 12 0-15,8 15-3 16,24 17 2-16,7 17 1 15,-6 26-2 1,-5 20 1-16,-1 9 0 16,-21 15-1-16,-15 21-1 15,-10 1 1-15,-17-20 1 16,-20-2 1-16,2-17-1 15,-15-12 0 1,1-11-6-16,5-16-6 16,3-7-12-16,8-19-18 15</inkml:trace>
  <inkml:trace contextRef="#ctx0" brushRef="#br0" timeOffset="20289.0287">30098 9110 146 0,'-35'0'103'0,"21"0"-13"15,1 8-8-15,-1 9-7 16,-7 11-45-16,0 11-9 16,5 9-8-16,8 1-6 15,5 4-2-15,14 0-1 16,12-13-3-16,6-6 0 15,12-7-1 1,0-18 0 0,1-11-1-16,-5-15 0 15,2-4 1-15,-4-10-1 16,-6-14 0-16,-10-8 3 15,-3-6 0-15,-16-3 2 16,-2 3 1-16,-12 3 3 16,-7 11 0-16,-18 17 0 15,-9 14-1-15,-6 16-1 16,1 20-1-16,-3 9-2 15,8 6-1-15,9 11-1 16,6 2 0 0,16 2-3-16,24 7-2 15,5-20-2-15,9 7-4 16,14-11-7-16,23-25-5 15,2 9-5-15,2-25-4 16,2-10 0-16,-6-8 2 16,0-12 6-16,-5-4 7 15,-3-7 6-15,-5-9 9 16,-7 4 5-16,-14-3 7 15,-5 7 5-15,-4 8 3 16,-9 10 3-16,2 7-2 16,-16 23 1-16,-3 13-2 31,3 15-5-31,0 20-4 15,18-3-2-15,-4 6-3 16,5 3-5-16,9 8-3 16,16-5-7-16,-3-18-2 15,16-11-7-15,-1-14-2 16,-1-19-2-16,9-13 1 15,0-15 1-15,-11-6 5 16,-5-6 3-16,-11-10 6 16,-9-4 7-16,1-2 9 15,-11 9 8-15,-1 10 5 16,-9 12 4-16,-5 15 1 15,-3 13-5 1,2 19-3-16,-6 13-6 16,-5 10-4-16,7 17-4 15,12 13-2-15,0-2-1 16,0-3-2-16,2-1 0 15,-4-17 0-15,6-15-1 16,0 1 0-16,-4-19 1 16,1-4 0-1,3-10 0-15,-2-21 0 16,2-13 0-16,2 0-1 15,7-16-1-15,8-11-2 16,-1-2-3-16,7-18 0 16,4-1-1-1,13-2 1-15,-3 19 2 16,-6 19 1-16,-10 16 2 15,0 27 6-15,-10 26 2 16,-9 22 3-16,-4 13-1 16,-2 12 2-16,2-1-5 15,3 20-1-15,9-15-5 16,11-4-2-16,-2-22-6 15,10-8-3-15,0-23-4 16,13-11-5-16,-11-9 0 16,0-25 3-16,-2-12 1 15,-2-11 6 1,-2-23 3-16,15-116-2 15,-24 93 9 1,-7-7 3-16,-17 11 6 16,6 18 4-1,-4 4 7-15,-2 28 1 16,2 10-1-16,-2 13-2 15,2 17 0-15,0 18-3 16,0 15 0-16,0 18-2 16,0 19 1-16,0 7 1 15,0 8-3-15,0 5 0 16,6 4-3-16,-2 6-2 15,0-15-1 1,5-2-4-16,1-13-4 16,9-14-3-16,-3-18-3 15,-1 4-4-15,3-12-7 16,-3-20-5-16,1-1-10 15,3-10-10-15</inkml:trace>
  <inkml:trace contextRef="#ctx0" brushRef="#br0" timeOffset="20562.056">32444 8912 135 0,'-41'-9'114'16,"27"4"-9"-16,-11 2-9 15,-8 1-5-15,-17-4-36 16,-24 6-13-16,-11 2-12 16,-2 7-11-16,-2 3-3 15,0-4-5-15,11 8-3 16,5-4-4-16,18 2-3 15,7-2-4-15,9-6-5 16,12 2-4-16,8-3-9 16,3 0-8-16,1-1-14 15</inkml:trace>
  <inkml:trace contextRef="#ctx0" brushRef="#br0" timeOffset="21530.1528">22371 10430 99 0,'-2'60'97'0,"-2"-37"-12"15,0 22 0-15,-5 8-5 16,-3 20-36-16,2 3-6 16,6 0-11-16,14-3-9 15,6-11-8 1,3-14-3-1,16-20-1-15,7-17-4 16,1-28 2-16,2-2-3 16,3-21-1-16,-11-18 0 15,-4-10 0-15,-8-16 1 16,-15 1 3-16,-16-4 1 15,-19 8 2-15,-10 9 3 16,-16 16 0-16,-11 13-1 16,0 18-3-16,6 12-5 15,0 11-9-15,4 3-12 16,7 5-19-1</inkml:trace>
  <inkml:trace contextRef="#ctx0" brushRef="#br0" timeOffset="21896.1894">23351 10065 163 0,'-87'-14'104'0,"68"14"-10"16,-16 7-5-16,8 5-9 15,-4 3-49-15,-4 6-8 16,4 10-6-1,11 6-11-15,3 8-3 16,3 3 0-16,9 19 3 16,-1 4-1-16,6 2 0 15,0 3 1-15,4 1-3 16,5 1 1-16,1-1-3 15,-2-2-1-15,11-4-1 16,-5-7-4-16,5-13-5 16,-5-13-7-16,-1-7-10 15,-9-15-14-15</inkml:trace>
  <inkml:trace contextRef="#ctx0" brushRef="#br0" timeOffset="22146.2136">22795 10732 146 0,'0'-25'101'16,"0"25"-12"-16,0 0-5 16,16-1-2-16,15-7-45 15,15 0-7-15,16-4-7 16,4 1-6-16,15-5-7 15,14 6-5-15,-11 2-4 16,3-6-4-16,-10 1-5 16,-17 9-4-16,-13 2-8 15,-12 1-12 1</inkml:trace>
  <inkml:trace contextRef="#ctx0" brushRef="#br0" timeOffset="22648.2638">25042 11512 198 0,'-6'-23'111'15,"8"12"-19"1,2-11-12-16,10-7-7 15,19-13-58-15,5-14-12 16,-5-8-5-16,8-16-2 16,9-20-2-16,-11-13 1 15,8-12 1-15,-7-4 3 16,-5 10 4-16,-6 24 5 15,-13 21 5-15,1 18 0 16,4 16 1-16,-5 18-2 16,3 22 1-16,-1 15 0 15,-3 21 0-15,1 23-1 16,-3 20 2-1,-1 8-1-15,44 91 6 16,-27-88-11 0,10-3-2-16,5-7-3 15,3-5-1 1,5-16-4-16,-1-8-4 15,1-8-7-15,0-18-6 16,-5-12-10-16,-5-10-17 16</inkml:trace>
  <inkml:trace contextRef="#ctx0" brushRef="#br0" timeOffset="23647.3621">25027 10879 105 0,'-76'-17'98'16,"66"17"-11"-16,5 0-3 16,5 0-6-16,0 0-36 15,13 0-9-15,10-4-5 16,24-4-8-16,28 2-5 15,26-4 2-15,23-4-3 16,12-1-3-16,7 4-7 16,-13 5-7-16,-18-10-6 15,-15 2-2 1,-21-1-3-1,-22-4 0-15,-10-7 5 16,-18 0 1-16,-5-2 2 16,-17 3 3-16,-6-11 3 15,-10 13 2-15,10 7 5 16,0 7 1-16,2-2 0 15,-11 16 3-15,5 18 1 16,6 7-1-16,0 25-1 16,0 11 0-16,4 14-1 15,11 4-1-15,12 0-3 16,8 1-2-1,10-6-3-15,-5-9-4 16,-3-14 0-16,-8-18-1 16,-5-7 1-16,1-12 0 15,-21-16 1-15,-12-20 2 16,-10-11 0-16,5-8 0 15,-14-15 0-15,2-11 1 16,3-12 0-16,-3-22 0 16,2 3 1-1,9-7-1-15,10 14 1 16,6 13 0-16,-2 15-1 15,20 12 2 1,5 10 1-16,19 10 0 16,5 9-1-16,21 20 2 15,7 14-2-15,-3 8 0 16,-3 15-2-16,-16 2-1 15,-15 9-2-15,-20 0 0 16,-24-6 1-16,-14-5 0 16,-18-5 2-16,-11-8 3 15,-5-8 1-15,-4-8 1 16,11 0 0-16,4-8-1 15,3-3-2 1,9 5 0-16,11-7-1 16,24-4-1-16,2-5 0 15,17 0-1-15,21-6 0 16,9 6 1-16,14 7 1 15,13 4 0-15,1 6 0 16,-2 14 0-16,-1 9 1 16,-3 16-1-1,-7 6-1-15,-16 2 0 16,-19-2 0-16,-23-4 2 15,-16-7 4-15,-16-7 4 16,-14-13 1 0,-17-3 2-16,-11-8 0 15,8-4-6-15,0-10-6 16,-4 5-8-16,9-8-10 15,3-1-11-15,9 3-18 16</inkml:trace>
  <inkml:trace contextRef="#ctx0" brushRef="#br0" timeOffset="24280.4254">25098 10161 137 0,'18'-10'199'16,"-5"10"-107"-16,22 0-9 16,12 0-39-1,32-8-9-15,20-11-7 16,15 1-12-16,8 1-4 15,2 0-3-15,4 7-3 16,-6 1-2-16,10 3-3 16,-4 0-1-16,-6-1-1 15,-16-2 0-15,-26 0-2 16,-22 6-2-1,-12-2-1-15,-17-1-8 16,-4-2-14-16</inkml:trace>
  <inkml:trace contextRef="#ctx0" brushRef="#br0" timeOffset="32554.2527">10853 10054 64 0,'-4'0'85'0,"4"0"-19"15,0 0-5-15,0 0-2 16,0 0-32-16,0 0 0 15,0 0-5 1,0 0 0-16,0 0-5 16,0 5-1-16,0 6-3 15,0 6-3-15,0 5-1 16,0 6-3-16,6-4-3 15,0 0-1-15,0 0-1 16,-6 0 0-16,4 1 0 16,-8-8 1-16,4-3-1 15,0 1 1-15,0-7-1 16,2-4-1-16,-2 9 1 15,0-8-1-15,0 1 0 16,0 5-1 0,0-8 1-16,-2-5-1 15,2 2 0-15,0 0-1 16,0 0 0-16,0 0-2 15,0 0-5-15,0 0-4 16,0 0-11 0</inkml:trace>
  <inkml:trace contextRef="#ctx0" brushRef="#br0" timeOffset="33026.2999">10826 10575 75 0,'8'-15'84'0,"-8"15"-15"16,0 0-7-16,0 0-1 15,0 0-33-15,0 3-2 16,0 9-2-16,0 4-4 15,0 2-1-15,0 10-3 16,0-4-1 0,0 4-1-1,0-2-1-15,0 6-2 16,0-8-5-16,0-1 0 15,0-8-4-15,0 3-1 16,0-6-1-16,0-7 0 16,0 1 2-16,0-5-2 15,0-1 1-15,0 7-1 16,0-7 1-16,0 3-4 15,0-3-3-15,0 0-10 16,0 0-7-16,0 0-17 16</inkml:trace>
  <inkml:trace contextRef="#ctx0" brushRef="#br0" timeOffset="33553.3526">10834 11155 78 0,'15'0'158'15,"-15"0"-90"-15,0 0-5 16,0 2-29-16,0 2-2 16,0 3-3-16,0-1 0 15,0 5-5-15,0 0-3 16,0 2-6-16,0 3-2 16,0 0-3-16,0 5-3 15,0-4-2-15,0 10-1 16,0-6-2-16,0-2 1 15,0-5-1-15,0-6 0 16,0 2 1 0,0-3-1-16,0-3 1 15,0-1-2 1,0 5-1-16,0-6 1 15,0 4 0-15,0 2-2 16,0-8-4-16,0 0-5 16,0 0-10-16,0 0-15 15</inkml:trace>
  <inkml:trace contextRef="#ctx0" brushRef="#br0" timeOffset="34057.4022">10906 11746 78 0,'5'5'91'0,"-7"-9"-17"16,2 4-8-16,0 0-1 15,0 0-29 1,0 0-2-16,0 0-2 0,0 0-1 15,0 0-6 1,0 5-2-16,0 14-5 16,0-2-7-1,0 0-2-15,0 0-3 16,0 5-2-16,0-1 0 15,0 6-2-15,0 1 2 16,4-1-2-16,-2-8 1 16,-2-3-1-16,2 1 0 15,4-3-1-15,-4-4-1 16,-2 0 0-16,6-7 1 15,-2 2-1-15,-8-5 1 16,4 6 0-16,2-3-1 16,-2-2-2-1,0 1-3-15,0-4-8 16,0 2-11-16,0 0-18 15</inkml:trace>
  <inkml:trace contextRef="#ctx0" brushRef="#br0" timeOffset="34545.451">10946 12239 88 0,'-11'12'85'0,"13"-12"-12"15,-2 0-7-15,0 0-2 16,0 0-30-16,3 5 0 16,1 4-1-16,0 8-1 15,-2-1-5-15,2 2-6 16,0 4-3-16,-2 1-8 15,0 5-3-15,-4 0-2 16,4 3 1-16,-2-3-3 16,0-5 0-1,0 1 1 1,0-12 1-16,0-6-1 15,0 5 0-15,0 5 2 16,0-10-3-16,0-5 0 16,0 4-1-16,0 0-1 15,0-5 0-15,0 0-3 16,0 0-3-16,0 0-5 15,0 1-7-15,0-1-15 16,0 0-17-16</inkml:trace>
  <inkml:trace contextRef="#ctx0" brushRef="#br0" timeOffset="35089.5054">10832 13169 75 0,'2'17'88'16,"-4"-11"-15"-16,0-2-5 15,10-1-4-15,-8-3-29 16,0 3-3-16,2 1-4 16,-2 6 1-16,0 1-4 15,0 3-3-15,0 7-6 16,0-4-4-16,0 5-3 15,0-3-6-15,0-2 0 16,0 1-3 0,0-7 0-16,2 3 0 15,-2 2-1 1,-2-4-1-16,2-1-2 15,0-5-6-15,0-1-6 16,0-1-13-16</inkml:trace>
  <inkml:trace contextRef="#ctx0" brushRef="#br0" timeOffset="35642.5607">10826 13816 71 0,'-4'35'90'15,"4"-35"-16"-15,0 0-3 16,0 0-4-16,0 0-27 16,0 0-4-16,0 0-3 15,0 0-3 1,0 0-5-16,0 0-6 15,0 3-3-15,0-3-5 16,0 18-4-16,0-11-1 16,0 10-1-16,0 0-3 15,0 0 1-15,0-4 0 16,0-2 0-16,0 7-1 15,0-4 1-15,0-1-1 16,0-3-2-16,0 1 0 16,0-4 0-16,0-1-1 15,0 0-3-15,0-4-2 16,0 1-6-1,0-3-7-15,0 0-12 16</inkml:trace>
  <inkml:trace contextRef="#ctx0" brushRef="#br0" timeOffset="36145.611">10822 14437 194 0,'0'4'73'15,"0"-4"-6"-15,0 0-3 16,0 6-35-16,0-6-4 15,0 0 2-15,0 1 1 16,0 5-2-16,0 4-1 16,0-2-5-16,0-1-5 15,0 12-5 1,0-2-4-16,0 6-3 0,0-6-2 15,0 11-1 1,0-3 0 0,0-10 0-16,0 3 0 15,0 0 0-15,0 1-1 16,0-8 1-16,0 1 0 15,0-7 0-15,0-1-1 16,0 2-1-16,0-4-2 16,0-2-5-16,0 9-4 15,0-9-12-15,0 7-12 16</inkml:trace>
  <inkml:trace contextRef="#ctx0" brushRef="#br0" timeOffset="36626.6591">10822 15227 121 0,'-25'23'99'16,"25"-23"-14"-16,0 0-7 16,0 0-3-1,0 6-37-15,0 17 15 16,0-4-35-1,0-2-3-15,0 5-6 16,4-1-2-16,0 4-1 16,-2-2-2-16,2-1-4 15,3-2 1-15,-7 0-1 16,0-6 0-16,0-3 0 15,4-1 0-15,0-4 0 16,-4-2-1-16,0-4-2 16,2 2-5-16,0-2-6 31,-2 0-9-31,4-2-18 15</inkml:trace>
  <inkml:trace contextRef="#ctx0" brushRef="#br0" timeOffset="38042.8007">10780 15509 94 0,'-18'18'107'15,"18"-18"-15"1,0 0-6-16,0 0-8 15,-4 7-30-15,-3 3-19 16,7 0-9-16,-10 2-10 16,8 5-5-16,2-6-1 15,0 3-2-15,0 1 0 16,4-7 2-1,11 2 1-15,-9-10 0 16,10-10 1-16,7-1 1 16,6 8-2-16,-8-17-1 15,6-3 0-15,-13 0-2 16,7 2 1-16,-7-2-1 15,-8-5 3-15,1 7 2 16,-7-1 1-16,-2 5 2 16,-9 3 0-16,-1 5-1 15,-7 2-1-15,-4 7-1 16,-1 7-1-16,1 5-2 15,0 8-3 1,9-3 1-16,5 2-2 16,3-1 0-16,2 9 0 15,12-6 0 1,1-2-1-16,3-5 0 0,11-3 0 15,2-3 0 1,6-5-1-16,-2-5 1 16,-1-7-1-16,-3 1 2 15,0-4 0-15,-13-5 2 16,-1 0-1-16,-3 1 2 15,-8-6 1 1,-8 2 0-16,-5 3 1 16,-5 0-1-16,-9 2 1 15,-4 10-3-15,-6 3 0 16,6 4 0-16,0 12-2 15,4 0-1-15,8 6 0 16,7-1 0-16,1 4-1 16,3-1 2-16,8-2-2 15,6-6-1-15,3-5 1 16,9 0-1-16,7-13 0 15,2-3 1 1,-6 0 0-16,-5-7 1 16,-5-6 0-16,-5-1 1 15,-8 9 1 1,-5 0 0-16,1-5 3 0,-14 0 2 15,-3 7 1 1,-4 4-1-16,2 4 0 16,-8 4 0-16,10 1-2 15,3 8 0-15,13 1-1 16,-3-1 0-16,6 3-1 15,2 2 0 1,12-1 0-16,15 5 2 16,-4-9-5-1,-3-9-2-15,1-2-8 16,-5-3-10-16,-3-11-13 15,-1-5-23-15</inkml:trace>
  <inkml:trace contextRef="#ctx0" brushRef="#br0" timeOffset="39545.9502">10803 9445 81 0,'-10'33'147'16,"10"-33"-86"-16,0 0-5 15,0 0-34-15,0 0 2 16,0 0 0-16,0-3 4 15,0 3 1-15,0 0 1 16,0 0-1-16,0 3-1 16,0 8-4-16,0 7-5 15,0 9-3-15,0 2-5 16,0 10-2-16,0-5-3 31,6 3-2-31,-6-3 0 16,4-6-3-16,-2-2 1 15,-2-5-2-15,6-7 0 16,3-5 0-16,-5 2-1 15,4-11-2-15,-6 0-7 16,-2-3-10-16,-2-5-17 16</inkml:trace>
  <inkml:trace contextRef="#ctx0" brushRef="#br0" timeOffset="40931.0887">10729 9095 126 0,'4'39'97'16,"-4"-33"-11"-16,0 0-5 15,-4 16-8-15,4 7-38 16,-4 7-7-16,4-1-7 16,0 3-8-16,0-7-2 15,0 6-2-15,0-2-2 16,6-7-2-16,-4-6 0 15,4-16 1 1,8 8-1 0,5-11-2-16,-4-6 1 15,-1-1 1-15,3-4 2 16,-1-15 0-16,-1 1 1 15,-7-1-1-15,0-2 0 16,-4 3-1-16,-2-1-2 16,-12 4-1-16,2 5-1 15,-1 2-1-15,-3 6-1 16,-17 1 0-16,4 16 1 15,-8 12-1-15,10-1 0 16,5 6 0 0,-5 29 0-1,17-27 0-15,12-1 0 16,0-7-1-16,3-5 1 15,15 0 0-15,1-9 0 16,6-15 0-16,0 1 1 16,-4-15 1-16,-6-4-1 15,-5-2 2-15,-3 4-1 16,-9-5 2-16,-2 2-1 15,-4-2 1 1,-21 3-1 0,2 5 0-16,-14 9-1 15,0 11-1-15,-33 23 2 16,35 4-4-1,2 1 1-15,8 6 0 16,11 8 0-16,18-13 0 16,-2-1 0-16,13 5 0 15,16-10 0-15,4-14 0 16,4-6-1-16,1-9 2 15,-3-16-1-15,-4-6 1 16,-10-1 2 0,-15-1 0-16,-6-2 3 15,-8-2 1-15,-10 0 0 16,-1 7 0-16,-20 4-2 15,-8 8 0-15,3 2-2 16,-1 10 0-16,4 12-3 16,-2 8 0-16,8 13 0 15,10-2 0-15,6 1-2 16,11-15-1-16,15 14 0 15,5-2-1 1,15-15-1 0,4-15 0-16,7-6 2 15,-11-4 0-15,-5-4 2 16,-9-4 0-16,-5-1 2 15,-12 1-1-15,-10 0 3 16,-2 4-1-16,-19 13 0 16,2 2 0-16,-6 6 1 15,-3 11-2-15,9 0 0 16,3 14-1-16,5 1 0 15,9 1 0 1,1-2 0-16,28 11-5 16,-3-30-1-1,3 0-7-15,8-1-5 16,10-10-9-16,-6-5-10 15,4-17-15-15</inkml:trace>
  <inkml:trace contextRef="#ctx0" brushRef="#br0" timeOffset="41507.1463">11618 8741 81 0,'-2'-3'104'15,"4"3"-22"-15,-2 0-3 16,0 0-4-16,0 0-26 16,0 6-11-16,0 1-7 15,0-3-8-15,0-2-2 16,0 1-6-16,0-3-2 15,0 0-2-15,0 0-3 16,0 0 0-16,0 0-3 16,-2-13-1-1,-13 0-1-15,5-8-1 16,-13 11 1-1,-10 10-2-15,-4 12 2 16,-5 10 1-16,1 18-1 16,-7 8 2-16,17 12 0 15,7 6 2-15,13-8-1 16,13 1 0-16,11-11-2 15,14-12 0-15,14-13-1 16,25-12 1-16,-2-17-1 16,0-16 1-1,0-12 1-15,-4-6-1 16,-10 3-1-16,-11-1-1 15,-14 12 0-15,-4 6-5 16,-11 8-9-16,-4 4-15 16,-12 11-23-16</inkml:trace>
  <inkml:trace contextRef="#ctx0" brushRef="#br0" timeOffset="42435.2391">11504 15496 194 0,'-4'13'123'0,"4"-6"-18"16,0 15-9-16,0 22-9 15,4 5-50-15,23 13-21 16,-5 6-6-16,-3 2-6 16,0-8-2-16,3-4-1 15,-9-7-1-15,3-8 0 16,-7-12-2-1,-7-8-3-15,8-9-6 16,-2-14-8-16,-18-3-17 16</inkml:trace>
  <inkml:trace contextRef="#ctx0" brushRef="#br0" timeOffset="42802.2758">11419 15436 128 0,'-14'-19'107'0,"14"19"-13"15,2-6-10-15,12-6-8 16,13-2-37-16,14 6-17 16,21 3-10-1,-2 5-5-15,0 0-4 16,9 11-1-16,-5 5 0 15,-7 8 3-15,-9 12 1 16,-5 14 2-16,-14 2 3 16,-6-2 0-16,-6 9 1 15,-21-2 2-15,-3 2-1 16,-11-18-1-16,-13-3 1 15,-4 3 0-15,-7-13-3 16,11-10-3-16,-2-9-1 16,8-7-6-1,-14-4-6-15,12-1-7 16,11 6-10-16,-3-1-15 15,15-13-21-15</inkml:trace>
  <inkml:trace contextRef="#ctx0" brushRef="#br0" timeOffset="44435.4391">21083 12614 137 0,'-10'9'101'0,"6"-1"-12"16,4 0-2-16,0-3-8 15,0 4-42-15,0-6-11 16,0-3-5-16,0 0-10 16,0-6-7-16,0-8-1 15,-2-16-2-15,0-1-1 16,-9 0 0-16,-11 5 0 15,-7 12 0-15,-9 8 2 16,-3 18 2-16,0 16 0 16,-5 12 1-1,7 21-1-15,0 6 2 16,10 15 0-16,8-2 1 15,9 9-2-15,12-12 1 16,14-2-2-16,7-13-1 16,10-10-2-16,14-11-5 15,3-15-6-15,3-13-8 16,16-23-11-1,-9-10-14-15</inkml:trace>
  <inkml:trace contextRef="#ctx0" brushRef="#br0" timeOffset="44721.4677">21468 12546 210 0,'0'0'83'0,"0"0"-4"15,-2 1-3-15,2 3-35 16,0 17-7-16,0 9-6 15,0 15-3-15,0 1-6 16,0 15-3-16,0 7-4 16,8 5-3-16,4-5-4 15,5 2-2-15,6-7-1 16,-3-8-1-16,1-7-2 15,-9-17-2 1,-8-8-1-16,11-12-5 16,-7-7-5-16,-6-10-11 15,0-15-15-15</inkml:trace>
  <inkml:trace contextRef="#ctx0" brushRef="#br0" timeOffset="45057.5013">21358 12569 84 0,'-54'-34'103'0,"48"26"-20"15,4-1-1-15,4 1-3 16,6 4-31-16,11-1-8 16,22 3-8-1,13 2-7-15,25 2-7 16,16 9-4-16,4 28-3 15,9 6-5-15,9 6-2 16,-19 12 1-16,-14 7-4 16,-20 6 0-16,-16-3-1 15,-21-8 2-15,-15-1 3 16,-26-9 2-16,-1-10 0 15,-22-11 1-15,-11-7-1 16,3-1-3-16,-13-12-4 16,4-5-6-1,-39-12-31 1,48 0-2-1</inkml:trace>
  <inkml:trace contextRef="#ctx0" brushRef="#br0" timeOffset="45609.5565">20736 12188 110 0,'-2'6'93'0,"2"-6"-13"15,0 0-3-15,2-2-4 16,6 2-33-16,7-3-5 15,3-1-3-15,11-3-7 16,8 3-2 0,17-2-5-16,2-1-4 15,25-5 0-15,18-3-4 16,10 5-2-16,17-5-4 15,-8 2 0-15,-12 2-2 16,-15 1-2-16,-21 3 0 16,-14 3-2-16,-13-2-2 15,-20 1-3-15,-15 3-6 16,-8 4-9-16,-2-2-12 15,-8 0-18-15</inkml:trace>
  <inkml:trace contextRef="#ctx0" brushRef="#br0" timeOffset="46498.6454">24232 12406 140 0,'22'-12'101'0,"-22"12"-13"16,-2 0-8-16,2 0-8 15,0 6-40-15,0 14-5 16,0 13-6-16,11 26-2 15,-1 14-2 1,6 9 0-16,9 8-4 16,-2 1-3-16,2-5-4 15,8-7-3-15,-10-7-1 16,-3-13-1-16,-3-14 0 15,-3-11 1-15,-5-7 1 16,3-15 1-16,-12-12 0 16,2-11-1-16,0-7-1 15,-6-10-2-15,6-6 0 16,0-13 0-1,2-10 0-15,19 3 0 16,6 1 0 0,4 2 0-16,10-2 0 15,11 25 0-15,2 2 0 16,-2 26 0-16,-5 17 1 15,-9 20-1-15,-12 14 1 16,-9 8 0-16,-27 2 1 16,-5-4 1-16,-11-4 2 15,-16-12 1-15,-7-8-1 16,-5-14-2-16,3-8-6 15,3-11-9-15,-4 0-10 16,15-7-12 0,4-5-19-16</inkml:trace>
  <inkml:trace contextRef="#ctx0" brushRef="#br0" timeOffset="46785.6741">25065 12636 161 0,'6'-23'123'0,"-8"23"-13"16,2 0-14-16,0 3-7 15,2 11-40-15,4 18-17 16,6 12-12-1,5 11-6-15,4 6-4 16,1-1-2-16,-3 4-5 16,-5-5-2-16,-3-3-1 15,-3-14-1-15,0-7-2 16,-4-7-5-16,-1-8-8 15,1-7-8-15,0-7-20 16</inkml:trace>
  <inkml:trace contextRef="#ctx0" brushRef="#br0" timeOffset="47178.7134">25734 12569 133 0,'-58'-45'124'0,"32"45"77"16,5 5-112 0,-16 1-37-16,0 19-23 15,10-5-14-15,-6 14-7 16,8-4-5-16,6 10-2 15,15-8-1-15,4 3 1 16,21-6-1-16,12 4 2 16,8-2 2-16,9-10-1 15,1 10 0 1,5 0 0-16,-10 5-1 15,-1-2-1-15,-12-3 0 16,-16 2 0-16,-11-2 2 16,-20-5-1-16,-13-7 1 15,-8-5-1-15,-1-10-5 16,3-4-7-16,-6-11-9 15,2-6-12-15,14-7-18 16</inkml:trace>
  <inkml:trace contextRef="#ctx0" brushRef="#br0" timeOffset="47673.7629">25931 12820 144 0,'-17'-7'120'0,"17"7"-17"15,0 0-13-15,0 6-8 16,19 8-39-16,14 1-24 15,12-1-10-15,3-4-6 16,6-9-1-16,-3-13 2 16,-3 1 0-1,-3-2 3-15,-14-16 2 16,-2-5 0-16,4-34 7 15,-33 29-11 1,-10 5-2-16,2 9 0 16,-9 6 0-16,-10 8-1 15,-8 8 1-15,-4 24 1 16,2 3 1-1,2 18 1-15,4 3-2 16,2 6 2-16,16 5-3 16,7-5 0-1,4-4-2-15,21 38-3 16,-3-48-3-1,11-9-3-15,2-1-7 16,6-15-5-16,0-1-8 16,4-11-11-16,-1-14-11 15</inkml:trace>
  <inkml:trace contextRef="#ctx0" brushRef="#br0" timeOffset="48337.8293">26911 12516 84 0,'-5'19'97'15,"5"-16"-15"1,0 16-8-16,0-10-3 16,3 5-31-16,1 3-8 15,4 0-4-15,-6-15-7 16,0 2 1-1,-6-18-4-15,4 5-2 16,-10-10-2-16,-7 2-1 16,-2 8-4-16,-14 8 0 15,-4 7 1-15,-8 22-2 16,7 18 1-16,1 5-1 15,6 8-1 1,13 8-3-16,11-3 0 16,7-2-4-16,9-8-1 15,9-3-6-15,20-15-3 16,7-8-6-16,13-16-6 15,0-18-7-15,4-7-7 16,0-18-4-16,-4-4-1 16,-13-15 3-16,5-10 5 15,-7 1 14-15,-10-16 11 16,-2 1 11-16,-4-2 10 15,-8 12 6-15,-5 8 8 16,-3 15 2 0,-5 7 2-16,-6 13-5 15,-11 10-1-15,5 10-5 16,0 16-3-1,-6 10-2-15,-3 3 0 16,9 12 2-16,8 10-2 16,-4 7-2-16,2 2-2 15,0 3-4-15,4 2-1 16,2 0-2-16,7-2-3 15,1-7-1-15,-1-5 0 16,5-5-3-16,-5-11-3 16,-5-11-2-1,0-4-4-15,-2-7-6 16,-4-6-7-16,0-1-13 15,-2-11-15-15</inkml:trace>
  <inkml:trace contextRef="#ctx0" brushRef="#br0" timeOffset="48617.8573">27630 12672 159 0,'-87'-31'115'0,"79"29"-12"16,-19 2-11-1,-8 0-8-15,-9 2-44 16,-3 10-12 0,4 2-12-16,-3-9-6 15,1-2-1-15,3 17-1 16,1-8-4-16,12 2 0 15,2-5-1-15,8-2-3 16,5 0-4-16,2-4-5 16,3-3-6-1,1 0-8-15</inkml:trace>
  <inkml:trace contextRef="#ctx0" brushRef="#br0" timeOffset="49081.9037">28089 12489 179 0,'-77'-36'111'0,"61"30"-10"16,-5 0-14-16,-12 6-9 16,-8 0-51-16,-7 0-12 15,5 10-8-15,-3 4-6 16,11 3 1-16,8 7 3 15,5 2 0 1,9 11 1-16,7 3 0 16,18-5 0-16,7 5-1 15,22-8-3-15,7 13 0 16,14 2-2-16,0-1 0 15,0 3 0-15,-8 2 0 16,-9-3 0-16,-16-2 2 16,-12-5 6-16,-19-6 3 15,-13-8 3-15,-8-9 0 16,-18-10 0-16,6-10-6 15,-9-7-9-15,13-6-9 16,3-6-10 0,5-5-13-16,10 0-22 15</inkml:trace>
  <inkml:trace contextRef="#ctx0" brushRef="#br0" timeOffset="49753.9709">28705 13503 110 0,'2'0'126'16,"2"-10"-16"-16,-4-4-13 15,13-18-12-15,11-10-29 16,-1-12-29-16,6-13-16 15,8-11-9-15,-8-8-4 16,2-21-1 0,-4 0 1-16,2-13 0 15,0 16 2-15,-8 14 4 16,-5 22 1-16,3 14 5 15,-11 14-1-15,0 12 0 16,3 22 3-16,-1 7-2 16,-4 29 0-16,2 18 2 15,1 15-1-15,3 5 1 16,7 5-4-16,1 11-2 15,3-2-3-15,4 0-1 16,2-9-2-16,10-8-2 16,3-15-1-1,3-5-3-15,13-19-7 16,-2-10-3-1,-3-5-12-15,3-15-12 16,-12-3-15-16</inkml:trace>
  <inkml:trace contextRef="#ctx0" brushRef="#br0" timeOffset="50706.0645">28719 12854 175 0,'-31'-6'115'0,"31"6"-14"15,5-4-14 1,13 1-8-16,23 3-49 16,15 0-12-16,12-21-12 15,7 9-7-15,6 3-6 16,-9 2-7-16,-8-8-7 15,-4 6-5-15,-13 4-3 16,-3-12 5-16,-11-11 5 16,-4 3 6-16,-6-6 9 15,-1-4 8-15,-7-3 7 16,-5-7 3-1,-6 10 6-15,-4 8 1 16,-2 6 0-16,2 5-4 16,0 7 0-1,0 18-2-15,0 0 0 16,0 29-2-16,6 14 1 15,5 17-1-15,16 5-3 16,8 2-3-16,-4 9-4 16,4-9-4-16,-6-12-4 15,0-7-1-15,-6-12-1 16,-11-14 1-16,-10-11 2 15,-6-6 3-15,-4-11 1 16,8-10-1-16,-13-12-1 16,3-18 1-1,-3-10-1-15,-3-13-1 16,-3-8 1-16,5-8 0 15,-1-7 1-15,20-6 1 16,-1 9 0-16,2 20 0 16,8 10 2-16,11 9 0 15,8 14 2-15,13 15 0 16,7 10 0-1,-1 11 1-15,0 16-2 16,-1 2 1-16,-15 11-4 16,-16 10 1-16,-9 4 0 15,-22-4 0 1,-14-8 0-16,-1-6 4 15,-12-18 0-15,-7-2 1 16,4-2 0-16,10 0-1 16,0-12 0-16,14 5-1 15,11-3-2-15,0-4-1 16,14-3-1-16,6-1-1 15,5 0 1 1,55-33 0-16,-22 38 0 16,10 8 0-16,6 17 0 15,-4-1 0 1,-4 19 1-16,-10 11-1 15,-9-1 0-15,-20-1 2 16,-7 1 2-16,-16-4 4 16,-16-5 2-16,-9-12 2 15,-14-8 0 1,-9-3-2-16,0-13-4 15,-3-6-7-15,1-7-9 16,11-5-11-16,-5-9-14 16,7-5-22-16</inkml:trace>
  <inkml:trace contextRef="#ctx0" brushRef="#br0" timeOffset="51250.1189">28649 12247 123 0,'-12'11'102'16,"22"-13"-7"-16,7-3-5 15,12-10-3-15,22 2-33 16,19-2-9-16,21-4-6 15,7 8-12-15,7 4-9 16,13-3-6-16,-2 3-6 16,3 0-4-16,-9 1-2 15,-9-5 0 1,-12-6-1-16,-18 2 0 15,-9 1-5-15,-15-6-5 16,-8 6-7-16,-18 3-17 16</inkml:trace>
  <inkml:trace contextRef="#ctx0" brushRef="#br0" timeOffset="67386.7324">10840 15724 81 0,'31'0'88'15,"-31"0"-14"1,0 0-8-16,0 0-2 15,0 0-33-15,0 0-1 16,0 10-2-16,0 0-2 16,0 12-3-16,2 14-4 15,0-1-2-15,1 1-8 16,5-2-3-16,0-3-3 15,7 0-1-15,-1-9-1 16,-6-11-1-16,-10 6-2 16,0-14-7-16,2-5-8 15,-4 2-13-15</inkml:trace>
  <inkml:trace contextRef="#ctx0" brushRef="#br0" timeOffset="67802.774">10971 16343 110 0,'-7'17'91'16,"7"-17"-13"-16,2 3-5 16,-2-3-3-16,0 9-34 15,0 11-3-15,5 1-4 16,1 3-5-16,0 6-6 15,0-4-4-15,-2 1-7 16,0-7-3-16,-2 1-1 16,-2-10-2-16,5-5 0 15,-3 1-2-15,0-4-4 16,-6-2-8-16,2-2-15 15</inkml:trace>
  <inkml:trace contextRef="#ctx0" brushRef="#br0" timeOffset="68441.8371">10675 16687 108 0,'-25'11'93'16,"25"-11"-13"-1,0 0-4-15,0 0-2 16,2-2-34-16,13 2-5 15,3 0-7-15,1 0-4 16,8 8-6-16,6 8-5 16,0 2-5-16,0 10-2 15,4 2-1-15,-4 8-1 16,2-7-2-16,-4-3 0 15,-2-6-1 1,-4-3-1-16,-4 2 1 16,2-15-1-16,-9 2 1 15,1-9-1-15,-1-6 3 16,3-11 0-16,3-19 1 15,1-4 1-15,6-13-1 16,0-6-2-16,6 1 1 16,-11 3-1-16,5 9-1 15,-12 10 0-15,1 1-4 16,-5 18-4-16,-7-1-11 15,-4 4-15-15</inkml:trace>
  <inkml:trace contextRef="#ctx0" brushRef="#br0" timeOffset="69570.95">10638 8862 88 0,'0'-9'93'0,"0"9"-16"15,0 0-8-15,0 0-4 16,0-2-37-16,0-2-6 15,0-13-4-15,0-2 1 16,0-9-1 0,0-6 1-16,0-2 1 15,0-9-5-15,0 4-4 16,0-8-4-16,0 15-3 15,0 2-1-15,0 10-3 16,0 4 0-16,0 8-6 16,0 9-8-16,0 1-13 15,0 0-15-15</inkml:trace>
  <inkml:trace contextRef="#ctx0" brushRef="#br0" timeOffset="70459.0388">10429 8375 84 0,'-21'-34'85'15,"21"34"-11"-15,0 0-11 16,0 22-3-16,-6 1-35 15,4 2 0-15,-17-2-2 16,-1 18-1 0,-5-3 1-16,-4 0 0 15,-2-7-5-15,6-7-3 16,-2-3-4-16,2-7-4 15,5-8-3-15,5 0 1 16,-1-6 0-16,3-8-1 16,9 8 1-1,4-4-1-15,2-14 0 16,0-3-2-16,15-21 1 15,10 0-2-15,2-4 0 16,-2-6 0-16,8 1-1 16,6 5 0-16,-8-5 0 15,-2 7 0-15,0 7 0 16,-2 0 1-16,-2 6-1 15,2 1 0-15,6 4 0 16,-4 9 1-16,-8 6-1 16,-5 5 3-1,9 4-2-15,0 4 1 16,4-2-1-16,0 6 1 15,-2 9-2 1,15 1 1-16,-5 3-1 16,2 4 1-16,1 0 0 15,-5 2 1-15,0 1-1 16,-6-4 1-16,-2-3 1 15,0 2-1-15,-8-1 0 16,-7-4-1-16,-4-11 0 16,1 1 0-16,-5-5-2 15,-6 9 0 1,0-4-3-16,-2-5-8 15,0-5-18-15</inkml:trace>
  <inkml:trace contextRef="#ctx0" brushRef="#br0" timeOffset="72490.2419">20860 11890 94 0,'10'-5'87'0,"-10"5"-14"16,0 0-10-16,0 0-4 15,0 4-31-15,-6 11-8 16,-4 2 1-16,-7 16-6 15,1 7 2 1,-9 2-2-16,-2 1-1 0,-2-1-1 16,-4 5-1-1,-8-4 1-15,-1 4-3 16,5-2-2-16,-2-10-1 15,-5-5-3 1,-28 8 3 0,45-21-5-16,13-10-1 15,7-1 2-15,-1-1 0 16,8-5-2-16,0 4 1 15,4-8 0-15,7 4-1 16,11 0 0-16,5-5-1 16,8 0 0-16,9 5 1 15,3 0-1-15,3 5 0 16,2 0 0-16,-1 2 0 15,-3 4-1 1,-5 2 1-16,23-10 0 16,-53 4 0-1,-7 3 0-15,2-10-2 16,-4 7-6-16,-4-2-10 15,3-5-18-15</inkml:trace>
  <inkml:trace contextRef="#ctx0" brushRef="#br0" timeOffset="73336.3265">21443 11873 78 0,'-31'6'93'0,"35"-6"-13"16,-4-4-8-16,0 2-3 15,12 4-29-15,-1 7-4 16,-1-1-4-16,11 4-5 16,6 4-3-16,6-6-2 15,6 1-7-15,4 6-5 16,11-3 0-1,2 3-2-15,-6-4-2 16,5-2 0-16,-3 3-1 16,-11-5-2-1,1 0-1-15,-20-1-1 16,-5-3 0-16,-7-1 0 15,1 2 1-15,-3-6-1 16,-8 5 1-16,-8-3-1 16,4 2-1-16,-3 4 0 15,-13 3 0-15,-1 4 0 16,-2-4 0-16,1 12 0 15,-3 4 3 1,-4 4 0-16,0 5 1 16,6 2 1-16,7-4-2 15,3-4-3-15,-1-5-9 16,5-7-17-16</inkml:trace>
  <inkml:trace contextRef="#ctx0" brushRef="#br0" timeOffset="102372.2234">8738 11409 130 0,'-12'-7'114'16,"12"7"-18"-16,0 0-7 15,0 0-9-15,0 0-37 16,0 0-15 0,0 0-7-16,0 12-4 15,0-1-1 1,2 14 2-16,8 54 14 15,4-23-18 1,-1 12-1-16,-1-5-3 16,-8 4-1-16,3-2-2 15,-3-4 0-15,-4-12-1 16,-2-5 0-16,2-7-1 15,0-12-1-15,0-5 0 16,0-6 1 0,0-3-2-16,2 0 0 15,-2-7-1 1,0-1-2-16,0 2-1 15,0-3-2-15,0-2-3 16,0 0-5-16,0 0-7 16,2-4-11-16,0-2-15 15</inkml:trace>
  <inkml:trace contextRef="#ctx0" brushRef="#br0" timeOffset="103308.317">13191 11650 163 0,'-2'6'117'16,"2"-6"-18"-16,0 0-11 15,0 0-7-15,4 9-46 16,-2 8-11-16,2 17-10 15,2 13 0-15,-2 4-1 16,-4 8 1 0,0-3-2-16,2-3-1 15,3-5-1-15,-3-3-2 16,2-10 0-16,-4-8-3 15,2-10 0-15,0 1-3 16,-4-10-3-16,2 4-7 16,0-12-7-16,-2-4-16 15</inkml:trace>
  <inkml:trace contextRef="#ctx0" brushRef="#br0" timeOffset="105596.545">18003 16346 37 0,'0'14'180'15,"-50"-27"-60"-15,50 13-15 16,0-4-15 0,0-16-7-16,11-19-60 15,5-29-14-15,13-8-5 16,2-16-6-16,15-21-3 15,-1-16-1-15,5-5 0 16,-3 8-1-16,-1 11 2 16,-7 27 5-16,-2 18 5 15,-8 14 4-15,-4 17 2 16,-4 24 4-16,-1 15 2 15,5 23 0-15,-8 24-1 16,3 16-1-16,-1 24-1 16,0 22-2-1,3 1-2-15,3-3-2 16,2-2 0-16,-4 2-3 15,2-9-1-15,-7-14-3 16,1-12-1-16,-3-14-5 16,-7-16-7-16,1-8-6 15,-4-11-12 1,-2-9-15-16,-2-23-20 15</inkml:trace>
  <inkml:trace contextRef="#ctx0" brushRef="#br0" timeOffset="106581.6435">17765 15676 123 0,'-14'3'109'16,"14"-7"-14"-16,8-10-4 15,27 0-4-15,25-3-34 16,19-5-15-16,12-3-10 16,8 8-8-16,8 2-8 15,5 2-8-15,-4 5-8 16,-13 2-6-16,2 5-4 15,-19 2-5 1,-7 2-4-16,-20-9 1 16,1-5 4-16,-21-9 1 15,-2-8 5 1,-10-6 4-16,-1-5 5 0,1-1 4 15,-7 1 6 1,-10 13 7-16,0 9 6 16,0 8 4-16,-2 9-2 15,-4 20-1-15,4 23-1 16,2 24-4-16,0 21-1 15,3 21-2-15,15 2-1 16,5 10-3 0,0-9-2-16,0-8-3 15,2-7 0-15,-3-13-2 16,-7-19-2-16,-9-20 0 15,0-9 0-15,1-19-1 16,-20-19-2-16,1-18 0 16,4-15 0-16,4-27 0 15,-7-27 1-15,-3-13 0 16,14-16-1-16,4-6 2 15,3 8 0-15,9 12 0 16,26 20 1 0,-9 22 0-16,54 3 5 31,-48 76-1-31,2 34 0 15,-7 25 0-15,-10 21 2 16,-7 14-3-16,-5-4 0 16,3 2 1-16,-9-12 2 15,1-15 0-15,-3-20 1 16,0-17 0-16,0-15 0 15,-4-13-2-15,0-15 1 16,0-27-4-16,5-22-2 16,3-21-3-1,21-157-9 1,10 96 6-16,7 12 0 15,68-79-2 1,-56 130 6-16,-11 24 1 16,7 22 1-16,-15 29 2 15,1 31 1-15,-11 25 2 16,-4 22 1-16,-9 16 1 15,-3-3 1-15,-11 1 1 16,2-5-1-16,-4-9-2 16,2-13-2-1,0-12 1-15,2-15-3 16,-1-13-1-16,-1-6-4 15,0-9-2 1,-2-10-5-16,-4-6-9 16,2-11-12-16,-4-9-19 15</inkml:trace>
  <inkml:trace contextRef="#ctx0" brushRef="#br0" timeOffset="107278.7132">18059 14994 179 0,'31'14'119'0,"-25"-14"-13"16,9 0-7-16,22 0-6 16,27-6-44-16,23-14-14 15,24 1-10 1,24-24-7-16,30 18-8 15,11 6-4-15,4 16-3 16,4 8 0 0,-7 12-2-16,-11 0 0 15,-11-11-1-15,-27 5 1 16,-31-10-2-16,-22-1-1 15,-20 5-2-15,-13 1-3 16,-20-13-6-16,-7 2-10 16,-7 0-19-16</inkml:trace>
  <inkml:trace contextRef="#ctx0" brushRef="#br0" timeOffset="108036.789">21350 15141 146 0,'-6'-17'106'16,"6"23"-14"-16,-4 10-7 16,4 9-8-16,0 10-43 15,0 10-7 1,8 5-8-16,2 1-4 15,9-7-3-15,10-6-1 16,4-10-1-16,0-8-1 16,6-6 1-16,-6-12 1 15,4-13-1-15,1-9-1 16,1-6-1-1,0-7-1-15,7-4-2 16,-1 3-1-16,-1-5-2 16,-1 5 0-16,-4 9-1 15,-2 8 1-15,3 9 0 16,3 0 1-16,-4 16 1 15,1 8 0-15,-11 4 0 16,0 3 1-16,-9 2-2 16,1 1 0-16,-5-3-2 15,-7-7-2-15,-3-2-6 16,-10-6-8-1,4-1-12-15,-9-14-21 16</inkml:trace>
  <inkml:trace contextRef="#ctx0" brushRef="#br0" timeOffset="108477.8331">21304 15755 99 0,'5'-21'111'0,"-5"21"-12"15,0 0-4-15,12 0-6 16,23-5-24-16,8 0-17 15,5 5-9-15,18 0-10 16,9-3-5-16,5-8-7 16,9 7-4-16,-2 1-4 15,-9 3-3 1,-5-5-1-16,-3-1-3 15,-16 1-1 1,-19 2 0-16,4-2-3 16,-18-4-4-16,-2 3-5 15,-1 6-11-15,-5-17-64 16</inkml:trace>
  <inkml:trace contextRef="#ctx0" brushRef="#br0" timeOffset="108828.8682">21528 16008 157 0,'-27'-11'110'16,"27"16"-10"-16,0-5-11 16,-2-3-5-16,4 3-43 15,10 0-7-15,13 0-8 16,6-2-3-16,12-10-2 15,24 5-1 1,5-8-4-16,-2 3-4 16,7 5-3-16,1-2-4 15,-3-3-3-15,-22 10-4 16,-7-3-3-16,-15 7-6 15,-6-4-11-15,-1 2-18 16</inkml:trace>
  <inkml:trace contextRef="#ctx0" brushRef="#br0" timeOffset="109944.9798">23361 15194 151 0,'-31'20'106'0,"31"-20"-17"16,-6 20-6-1,6 13-8-15,0 99-26 16,0-41-36-16,10 4-5 16,1-4-5-1,-1-15 1-15,5 3-3 16,-1-17 0-16,-2-14-1 15,3-9 0 1,-5-5-1-16,-2-21 1 16,-10 5-1-16,2-12-1 15,2-7 0-15,-2-8-1 16,0-12 0-16,0-21-1 15,-4-12 0-15,4 2 1 16,-4-18-1-16,4-3 1 16,0 2 1-16,0-5 1 15,4 1 1 1,9-1 0-16,-1 13 1 15,11 5-1-15,8 9 2 16,8 16 3-16,5 14-1 16,3 16 3-16,-3 25 0 15,1 20 0-15,-8 20-2 16,-8 17 1-16,-4 3 1 15,2 3-2-15,-13-4 2 16,-1-2-1-16,-5-20 2 16,-4-8 0-1,2-17 0-15,-4-10-1 0,3-12-1 16,-3-6 1-1,-9-17-2 1,7-32 1 0,0 4-5-16,2-14-2 15,5-9 0-15,-3-9 0 16,12-8-1-16,1 9 0 15,8 8 0-15,10 6 2 16,2 13-1-16,0 12 0 16,2 17 1-16,-3 3 0 15,7 10 0-15,0 10 1 16,-7 19 2-16,-12 12-1 15,5 11 2 1,-4 5 1-16,-4 9 1 16,-11-3 2-16,0 8-1 15,3 0 0-15,-9-13-1 16,11-6-1-16,-15-1-2 15,6-13-2-15,0-3-3 16,-2-14-7-16,-4-7-6 16,-4-18-14-16,0-9-22 15</inkml:trace>
  <inkml:trace contextRef="#ctx0" brushRef="#br0" timeOffset="110730.0583">24649 15256 165 0,'-33'-9'121'16,"33"9"-18"-16,0 3-13 16,0 15-6-16,0 21-42 15,0 14-18-15,2 12-10 16,-2 9-2-16,8 9-3 15,3 3-2 1,7 54-2-16,-9-83-5 16,-7-9 0-16,6-10 0 15,-6-15-1-15,6-11-2 16,-10-23 1-1,0-9-2-15,2-70-4 16,-4 34 6 0,-6-13 1-16,1-10 0 15,3-10 0-15,0-1 2 16,8 8 0-16,2 9 0 15,6 16-1 1,9 4 0 0,45-40 1-16,-25 70 0 15,181 21 2 16,-181 27-2-15,19 47 1 0,-56-34-1-16,-70 63 14 31,22-76-8-16,-47 3 5-15,52-17-7 16,8-8 0-16,10 0-2 16,6 0 1-16,9-6-1 15,12-3-1-15,13-1-1 16,12-10 0-16,16 0-1 15,15 3 0 1,8 5 0-16,9 1 0 16,22 8 0-1,-16 10 0-15,-5 11-1 0,-7 9 0 16,-22 7-1-16,-5 6 1 15,-20 9 3 1,-21 2 2-16,-12 6 5 16,-13-7 1-16,-14 6 3 15,-7-20 0-15,-17-4-1 16,2-11-4-16,2-14-3 15,0 9-3-15,5-16-4 16,5-6-6 0,3-6-7-16,2-7-9 15,3-2-13-15,9 2-17 16</inkml:trace>
  <inkml:trace contextRef="#ctx0" brushRef="#br0" timeOffset="111379.1232">23171 15062 155 0,'-2'-4'116'0,"19"4"-11"15,20-4-8 1,14-5-8-16,30 1-41 15,31-12-13 1,5 5-15-16,30-13-8 16,8 8-6-16,11 0-3 15,-9-1-4-15,-8-2-1 16,-15 6-1-16,-16-3 1 15,-13 0 0-15,-14 6 1 16,-16-3 1-16,-26 7 0 16,-12-2 0-16,-8 10-1 15,-8-7-5-15,-17 3-7 16,-6-2-16-1</inkml:trace>
  <inkml:trace contextRef="#ctx0" brushRef="#br0" timeOffset="112462.2307">20577 18472 140 0,'-25'35'106'0,"15"-35"-15"16,10 0-1-16,0 0-7 15,0 0-42 1,0-4-10 0,6-27-6-16,4-14-11 15,11-25-5-15,30-118 2 16,-13 72-11-1,7-14-2-15,-1-8 0 16,-3-8-1-16,6 2-1 16,-3 9 2-16,-9 16 2 15,-2 19 1-15,-12 20 2 16,2 11 0-16,-1 15 2 15,7 15 0-15,-6 19 0 16,-7 25 1-16,5 20-1 16,-2 15 1-1,-7 10-2-15,5 18 0 16,12 8-2-16,-5 12 0 15,10 5-1-15,1 10-1 16,-11-7-2-16,1-13-4 16,-8 14-4-1,1-15-6-15,-5-22-9 16,-7-7-10-16,-4-17-15 0</inkml:trace>
  <inkml:trace contextRef="#ctx0" brushRef="#br0" timeOffset="113542.3387">20384 17504 157 0,'-76'-1'110'15,"70"1"-13"-15,6-2 73 16,6 2-131 0,21-3-10-16,27-3-7 15,18-2-8-15,15-4-4 16,4 4-1-16,16 5-5 15,3 0-7-15,18-4-6 16,-2 1-6 0,-4-8-7-16,-17-6-8 15,71-33-47 1,-110 24 35-16,-12-4-1 15,-15-2 4 1,-10 1 8-16,-12 3 10 16,-9-2 17-16,-10 11 18 15,0 4 20-15,-4-4 13 16,-3 16 5-16,-9 1-5 15,3 14-6-15,5 15-9 16,2 16-9-16,6 11-8 16,12 19-3-16,0 15-4 15,1 13-2 1,11 1-3-16,3 8 0 15,-8-8-3-15,1-6-1 16,-3-18-1-16,-7-18-1 16,5 13-6-1,-24-89-5 1,-1-77 6-1,-1 34 6 1,13-22 1-16,-2-12 0 16,2-12 1-16,9-9 0 15,-1 9 1-15,0 13 0 16,11 22 0-1,4 16 1 1,-1 21 1-16,13 33 2 16,-8 19 0-16,0 24 0 15,10 19 0-15,-6 14-2 16,-4 17 0-16,-4-6-2 15,-15 1 0-15,7 0-1 16,3-6 1-16,1-9 0 16,-11-13-1-16,3-15 1 15,-3-14 2 1,-2-15 1-16,-16-31 6 15,10 6-4 1,-4-64 2 0,-7-53-6-1,34-55-1 1,4 80-1-16,6 2-1 15,2 12 0-15,13 8 0 16,-13 18 1-16,2 21-2 16,-2 15 1-16,-2 18 0 15,-2 20 2-15,2 10 2 16,-4 31 0-16,-10 6 1 31,4 15 1-31,-5 8 1 16,-3 1-1-16,-5 4 1 15,-4 4-1-15,21 64 3 16,-10-75-3-1,-1-5-1-15,3-24-2 16,-5-10-4-16,-1-7-2 16,-9-13-7-16,0-8-6 15,2 0-11-15,-6-28-13 16</inkml:trace>
  <inkml:trace contextRef="#ctx0" brushRef="#br0" timeOffset="113972.3817">23553 17498 135 0,'-14'-2'119'0,"14"2"-16"16,0 0-9-1,0 0-8-15,0-1-35 16,27-9-16-16,16 3-10 15,11 1-6-15,8-2-3 16,10 0 0-16,3 3-5 16,-1 4-4-16,-14-4-2 15,8-1-3-15,-14 1-2 16,-10-2-3-16,-9 2-4 15,-13 0-6-15,-13 2-11 16,-3-3-13-16</inkml:trace>
  <inkml:trace contextRef="#ctx0" brushRef="#br0" timeOffset="114243.4088">23696 17727 137 0,'-6'-11'121'0,"6"11"-15"16,0 0-11-16,14 0-6 16,13-6-35-16,19-1-19 15,3-4-13-15,9 4-6 16,0 1-4-16,-4 2-4 15,-9 4-5-15,-12 0-1 16,-4-2-2 0,-12 2-3-16,4-5-7 15,-3-1-7-15,-1 6-15 16</inkml:trace>
  <inkml:trace contextRef="#ctx0" brushRef="#br0" timeOffset="115397.5242">25071 17067 133 0,'16'-26'100'16,"-14"26"-12"-16,-2 0-9 15,2 9-2-15,13 57-9 16,-3-2-44 0,-1 21-4-16,5 13-3 15,7 3-6-15,-4 4-3 16,3 5-1-16,3-17-5 15,-8-18 0-15,-5-12-2 16,3-13 0-16,-13-19-1 16,-2-22 0-16,-7-18-4 15,3-4 0-15,-10-16-4 16,-1-16 0-1,1-11-1-15,1-4 1 16,7-18 3-16,2-2 1 16,4-3 4-16,2-16 0 15,11-8 3-15,11 7-1 16,-5 17 1-1,18 15 0-15,2 14 0 16,-12 20 0-16,19 17 0 16,-11 18 0-16,8 27-1 15,-14 22 2-15,0 21-1 16,-2 22 0-16,-2 13 2 15,-9 1-2-15,1 4 1 16,-7-10-1 0,1-11 1-16,-5-16-1 15,4-18 1-15,-2 5 2 16,-3-55-2-1,1-22 0-15,2-15-2 16,-8-17-2-16,4-12-2 16,7-12-2-16,-5-8-1 15,4-16 1-15,13-8 1 16,6-11 2-16,-2 11-2 15,2 14 3-15,0 16 1 16,4 21 1 0,-4 17 3-16,6 24-1 15,33 38 9 1,-41 29-5-1,4 14-2-15,-4 7 3 16,-7 11-2-16,-3-6-2 16,-1 9 1-16,-1-8 0 15,-1-5 0-15,-7-7-1 16,-5-17-1-16,4-13-1 15,-2-12-3-15,-2-6-5 16,2-21-8-16,-4-11-13 16,0-20-20-1</inkml:trace>
  <inkml:trace contextRef="#ctx0" brushRef="#br0" timeOffset="116252.6097">26528 16916 155 0,'-41'27'118'0,"35"-26"-16"15,-5 10-10-15,9 9-8 16,2 24-40-16,0 24-16 16,0 14-11-16,11 7-5 15,-1 10-5-15,-2-5-2 16,-2-2-3-1,15-12-1 1,-9-13-1-16,1-14-1 16,-5-11 1-16,-2-14-1 15,-10-22 0 1,2-26 0-16,0-19-1 15,-8-17-1-15,-7-4 1 16,13-23 0-16,0-10 0 16,-2-12 2-16,6-8 0 15,6 0 0-15,8 17 0 16,7 13 0-16,10 18 0 15,0 13 0 1,15 2 1-16,11 10 1 16,5 13 0-16,-2 23 1 15,60 30 1 1,-76 13-3-16,-15 12-1 15,-23 0 0-15,-14 13-1 16,-19-10 2-16,-8-5 0 16,-15-13 2-16,-4-10 1 15,-8-7 0-15,13-3 1 16,3-4-1-1,11-7-1 1,16-2 1-16,7-3-2 16,12-13 2-1,4 10-3-15,15-6-1 16,8-3-1-16,6 5 1 15,8 3 0-15,2-3 0 16,5 14-1-16,6-3 1 16,1 6 0-16,5 11 0 15,7 6 0-15,5 8-2 16,0 10 0-1,-10 3-1-15,-6 5-1 16,-23-2 3-16,-2 52 10 16,-43-48 2-1,-15-7 4-15,-14-1-1 16,-11-14 1-16,-25-12-1 15,-3 2-1-15,-3-16-1 16,-4-6 0-16,-2-12-2 16,7 5-2-16,7-2 0 15,15-1-3-15,11 4-2 16,14-2-1-1,2 1-4-15,14 6-7 16,4-4-12 0,9 3-18-16,21-4-24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1T14:01:11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16612 8760 97 0,'-4'6'90'0,"4"-6"-13"16,0 0-2-1,-2 0-3-15,2 8 9 32,-4 12-46-32,4 9-8 15,-13 20-4-15,-5 13-5 16,-13 12-5-16,-9 17-3 15,-1 12 0-15,0 1 0 16,12-8-2-16,8-6-1 16,13-11-1-16,10-2-1 15,8-22-2-15,9-9-1 16,10-12 0-16,12-6-1 15,-2 0-2 1,-4-11-2-16,-6-5-5 16,-10-4-5-16,-3-5-11 15,-5 5-18-15</inkml:trace>
  <inkml:trace contextRef="#ctx0" brushRef="#br0" timeOffset="408">16926 9316 105 0,'15'-6'107'15,"-15"6"-14"-15,0 0-6 16,0-3-4-16,14 0-31 16,7-6-14-16,14-4-7 15,4 10-7-15,9-3-4 16,1 1-5-16,1 2-2 15,2-3-5-15,-11 6-2 16,-12-5-4-16,-6 7-1 16,-9-4-3-1,3 4-6-15,-7-8-12 16,-6 4-17-16</inkml:trace>
  <inkml:trace contextRef="#ctx0" brushRef="#br0" timeOffset="1001">17801 8898 135 0,'-38'0'98'16,"38"0"73"-1,0 0-97-15,0 12-40 16,0 8-6-16,0 5-7 15,0 12-3-15,-2 4-3 16,2 2-1-16,0-9-3 16,0 3-1-16,0-1-1 15,0-6-3-15,0-7 0 16,0-11-1-16,0-7 1 15,2-5-1-15,2-9-1 32,11-5-1-32,49-27 2 15,-19 18-4 1,7-5-1-16,0 2 0 15,6 6 1-15,2 3-1 16,-7 7 0-16,-5 13 0 16,-5 7 3-16,-7 10 0 15,-5 6 3-15,-11 16 0 16,-9 6 0-16,-9 0 0 15,-17 6-1-15,1 4 0 16,-15-7-2 0,-15-8 0-16,-5-8 0 15,3-1 0-15,-1-8-2 16,3-7-1-16,3-4-4 15,4-3-7-15,10-12-8 16,-4-3-12-16,6-15-18 16</inkml:trace>
  <inkml:trace contextRef="#ctx0" brushRef="#br0" timeOffset="1328">17794 8870 105 0,'2'-11'118'16,"-2"11"-18"-16,2-1-9 15,9-6-8-15,3 7-27 16,15-4-23-16,-4 5-8 16,18-1-8-16,5 5-3 15,0 0-3-15,-9 1-2 16,6 0-3-16,-8 3-2 16,-3-3 0-16,-3-4-3 15,-7-2-3 1,14-15-30-1,-18 13-7-15</inkml:trace>
  <inkml:trace contextRef="#ctx0" brushRef="#br0" timeOffset="1688">18766 9394 97 0,'6'5'111'0,"-6"-5"-14"15,0 0-6-15,0 3-6 16,0 22-27-16,2 13-17 16,-2 0-9-16,0 8-9 15,0 7-6-15,0-4-2 16,0 4-6-16,0-3-3 15,-2-8-3-15,-4-8-5 16,-7-8-7-16,1-7-9 16,-2-15-14-16,1-4-16 15</inkml:trace>
  <inkml:trace contextRef="#ctx0" brushRef="#br0" timeOffset="2222">18946 8892 137 0,'-19'-28'107'0,"19"28"-11"15,0 0-6-15,0 0-9 16,4 0-39-1,25 6 23 1,10-1-44-16,13-5-2 16,0-5-2-16,10 0-6 15,0 4-5-15,-2-1-3 16,-8-1-2-1,-3-2-1-15,-10 4 1 16,-8 1-2-16,-4-6 1 16,-10 7 1-16,-5-1-1 15,1 5 1-15,-1 6 2 16,0 4 0-1,-5 16 3-15,9 61 8 16,-12-33-9 0,0 7 0-16,1 4 0 15,3-5-2-15,-2 7-2 16,-4-24 0-16,0-8 0 15,-4 3-3-15,2-24-4 16,0 0-7-16,0-4-11 16,0-9-15-16,0-9-21 15</inkml:trace>
  <inkml:trace contextRef="#ctx0" brushRef="#br0" timeOffset="2567.9995">19700 8596 146 0,'2'15'120'0,"0"-20"-19"16,5 5-9-16,11 0-5 15,15 7-38-15,15 19-20 16,14-1-9-16,-4 24-2 16,6 10-4-16,-8 14-2 15,-5 5 1 1,-13 7-2-16,-18-1 1 15,-9 77 5 1,-22-80-9-16,-16-15-2 16,9-15-2-16,1-7-7 15,-10-9-10-15,0-7-12 16,1 0-18-16</inkml:trace>
  <inkml:trace contextRef="#ctx0" brushRef="#br0" timeOffset="3469.9995">15620 9019 130 0,'-17'35'98'0,"17"-35"-8"16,0 5-3-16,0 6-8 15,0 6-40-15,0 0-7 16,0-5-5-1,0-4-8-15,0-8-7 16,0 0-1-16,-4-14-2 16,-6-3-4-16,-9-4-2 15,-6-3-1-15,-4 3 0 16,-8 2 0-16,-2 11 0 15,-13 10 1 1,-4 27-2-16,3 12 0 16,1 17 1-16,4 18 1 15,11 0 2-15,6 10 2 16,23-3 2-16,16-4 2 15,11-9-1 1,16-16 0-16,12-10 0 16,17-18-4-16,3-12-1 15,-9-14-1-15,-5-11 0 16,-7 5 0-16,-15 3-1 15,-6 0-2-15,-1 1 0 16,-9 2-3-16,-3 0-9 16,-6 2-12-16,-3-4-20 15</inkml:trace>
  <inkml:trace contextRef="#ctx0" brushRef="#br0" timeOffset="4784.9995">15155 11132 116 0,'8'-16'96'16,"-8"16"-17"-16,4 11 72 15,0 13-109 1,4 14-6-16,5 18-3 16,5 14-3-1,-1 6-4-15,-5 28-8 16,-3-7-3-16,-3 0-5 15,-2-26-1-15,0-4-3 16,0-15-2-16,-4-13 0 16,2-11-1-16,0-8 2 15,-4-9-1-15,2-17 1 16,-2-16-1-1,-8-77-5 1,4 37 0-16,1-16-1 16,1-7-1-16,8-2 1 15,3-1 2-15,-3 12-1 16,14 8 0-16,5 15 0 15,6 8 1-15,2 14-1 16,8 17 1-16,11 12 0 16,-15 24 0-16,4 14 0 15,7 21 0-15,-11 13-1 16,0 7 1-1,27 80-1 1,-47-93 1-16,-5-7 2 16,-2-15-1-16,-10-11 3 15,2-11 1-15,0-12 0 16,0-13 0-1,0-12-2-15,-4-17-1 16,4-17 0-16,0-13-3 16,0-15 0-16,0 3 1 15,12 0-1-15,-1 3-1 16,20 8 1-1,2 5 1-15,56-22-1 16,-38 55 1 0,5 13 0-16,-4 28 0 15,-11 17 0-15,-3 22 0 16,-5 15 0-16,-2 21 1 15,-13-4 3-15,-3 3-1 16,-5-3 2-16,0-10 3 16,-8-15-2-16,-2-12 1 15,5-12-2-15,-5-8 0 16,2-11-4-16,-2-5-6 15,-2-5-8 1,-1-9-18-16,3-10-25 16</inkml:trace>
  <inkml:trace contextRef="#ctx0" brushRef="#br0" timeOffset="5399.9995">17486 10806 165 0,'-20'24'111'15,"18"-20"-15"-15,-5 3-10 16,-9 16-6-16,-11 14-47 15,-4 13-8 1,-8 15-6-16,4 1-2 16,10 18 0-16,4 15 1 15,11-1-3-15,8-7-1 16,16 2-2-16,9-15-3 15,6-11-2-15,12-8-2 16,7-10-3-16,-5-8 0 16,-6-14-2-16,-6-6 0 15,-4-12-3-15,-4-4-7 16,-4-5-9-16,-5-8-14 15,-8-8-22 1</inkml:trace>
  <inkml:trace contextRef="#ctx0" brushRef="#br0" timeOffset="5775.9995">17935 11338 126 0,'-37'-6'243'15,"37"6"-143"1,0 0-9-16,14 0-28 15,13 0-30-15,12 0-11 16,9-3-7-16,6 1-5 16,-3-2-3-16,-3-1-5 15,-11 2-3-15,-6 0-6 16,-10 1-6-1,-9 2-9-15,1-1-15 16</inkml:trace>
  <inkml:trace contextRef="#ctx0" brushRef="#br0" timeOffset="6447.999">18563 11177 190 0,'-8'6'111'0,"10"-9"-20"16,-4 3-11-16,2 9-9 15,0-7-54-15,0 9-12 16,0-4-4-16,0 3 2 15,0-6 4 1,0-2 3-16,0-2 3 16,0 0 4-1,0 0 0-15,0-6-3 16,0 0-4-16,8-18-2 0,27-41 3 31,-4 33-6-31,9 4 0 16,3 5 0-16,5 5-2 0,-3 17 1 15,1 15-2 1,-3 22 0-16,-4 16-1 15,-8 24 0 1,-22 3-1-16,-24 109 1 16,-6-92-1-1,-18-18 1-15,0-12 0 16,-7-10 0-16,3-22-1 15,2-11 1-15,1-18 0 16,-24-50-2 0,48 8 1-16,5-7-1 15,16-11 1-15,9-3 0 16,7 13-1-16,12 8 1 15,8 9-1 1,7 8 1-16,8 14-1 16,-7 9 2-1,-1 14-1-15,-7 14 2 16,-18 12-1-16,-3-1 1 15,-3 5 1-15,-1-4-1 16,-7-7-1-16,-3-7-4 16,2-7-7-16,-6-3-8 15,-8-7-14-15,6-15-19 16</inkml:trace>
  <inkml:trace contextRef="#ctx0" brushRef="#br0" timeOffset="6727.999">19417 11487 196 0,'-16'20'125'16,"16"-15"-17"-16,8 30 76 15,4 4-146 1,5-9-19-16,-7 13-9 15,-2-1-3-15,-6-3-3 16,-2-5 1-16,-4-2 0 16,-4 3-2-16,0-8 1 15,-3-6-1 1,-1-7-1-16,2 1-5 15,1-9-7 1,1 0-11-16,2-1-15 16</inkml:trace>
  <inkml:trace contextRef="#ctx0" brushRef="#br0" timeOffset="7126.999">19857 10961 183 0,'-10'0'220'16,"14"7"-130"-16,2 13-3 16,1 11-48-16,1 9-14 15,4 8-4-15,1 8-3 16,-5 15 1-16,2-4-3 15,3 7-1 1,-11-1-2-16,4-14-3 16,-6-3-2-16,4-10-3 15,4-7-1-15,-4-14-2 16,-1-2-4-1,1-3-4-15,4-1-26 16,-8-13 1 0,0-6-18-16</inkml:trace>
  <inkml:trace contextRef="#ctx0" brushRef="#br0" timeOffset="7519.999">20260 10836 167 0,'13'-6'120'0,"-13"6"-13"0,31 14 76 31,14 0-138-31,9 7-18 16,2 10-10-16,8 6-8 15,-4 8-3-15,2 14-1 16,-17 11 1-16,-7 3 0 15,-20 5 2-15,-12 5 2 16,-10-13 1-16,-10 3-2 16,-3-13 2-16,-5-4-2 15,-1-16-4 1,2-2-2-16,11-10-3 15,-5 9-17 1,7-28-6-16,-4-6-14 16,3-6-21-16</inkml:trace>
  <inkml:trace contextRef="#ctx0" brushRef="#br0" timeOffset="10759.999">15688 13349 225 0,'0'0'95'0,"0"0"-8"16,-2 0-7-16,2 0-36 16,0 0-10-16,-2 0-9 15,2 12-6-15,4 21-5 16,-4 9-1-16,2 17-3 15,0 6-2-15,2 6-4 16,2 2-1-16,-6 3-3 16,2-11-5-16,-4-11-4 15,2-23-9 1,-6-3-55-1</inkml:trace>
  <inkml:trace contextRef="#ctx0" brushRef="#br0" timeOffset="11207.999">15597 13143 137 0,'4'-6'104'16,"-4"6"-18"-16,6 0-3 16,11-5-6-1,16 3-39-15,60 4 11 16,-37 15-33-1,10 11-5-15,6 6-4 16,1 8-2-16,-9 15-2 16,-4 4-2-16,-11 2-1 15,-12 7 0-15,-10 3 2 16,-8 1-1-1,-15-7 2-15,-16 7 2 16,-11-8 1-16,-16-12 3 16,-17-12-1-16,-8-14 0 15,-5-5 0 1,1-6-2-16,6-8-1 15,19-12-2-15,-1 3-1 16,11 0-1-16,2-5-1 16,9 10-3-16,5-5-7 15,9 3-10-15,0-3-16 16</inkml:trace>
  <inkml:trace contextRef="#ctx0" brushRef="#br0" timeOffset="13470.999">17631 13183 142 0,'-17'0'99'0,"11"0"-18"16,-6 9-5-16,-3 5-8 16,-5 21-47-16,-5 11-4 15,-8 5-7-15,8 11-1 16,-2 8-2-1,6 15 3-15,15 75 11 16,15-81-8 0,9-5-2-16,13-7 0 15,15-6-2-15,-1-10-1 16,7-6-2-16,4-13-3 15,-7-4-1-15,-18-8 0 16,-12-3 1-16,-7-7 0 16,3 2-1-16,-11-10-7 15,-4-9-9-15,0 1-18 16</inkml:trace>
  <inkml:trace contextRef="#ctx0" brushRef="#br0" timeOffset="14573.999">18663 13482 155 0,'-11'-34'109'0,"13"22"-16"16,2-7-11-16,9-9-7 16,16 0-47-16,0 5-14 15,16-2-7-15,3 4-6 16,16 2-1-16,0 10-1 15,-6 7 1-15,-7 4-1 16,-9 12 0-16,-7 1 1 16,-10 8 2-1,-17 15 4-15,-6-3 1 16,-18 10 2-1,-5 3 2-15,-4-3-1 16,0-3-2-16,-39 25 2 16,31-28-8-1,10-19-2-15,7 3-5 16,1-12-9-16,-1 7-19 15</inkml:trace>
  <inkml:trace contextRef="#ctx0" brushRef="#br0" timeOffset="14766.999">18917 14138 192 0,'-33'-6'130'0,"33"6"-19"16,0 0-13-16,0 0-10 15,0 0-54-15,0 0-31 16,0 0-21-16,0 0-26 16</inkml:trace>
  <inkml:trace contextRef="#ctx0" brushRef="#br0" timeOffset="15230.999">19822 13923 110 0,'0'-17'103'15,"0"17"-6"-15,0 3-3 16,0 12-7-1,2 2-32-15,-2 13-12 16,0 8-13 0,0 7-11-16,0 42-3 15,0-43-16 1,-12-7-4-16,2-8-6 15,-1-4-8-15,1-9-11 16,-11-10-16-16</inkml:trace>
  <inkml:trace contextRef="#ctx0" brushRef="#br0" timeOffset="15823.998">20742 13363 105 0,'0'-14'103'16,"-4"12"-10"-16,4 2-10 15,0-3-6-15,0-17-33 16,4-6-19-16,4 1-6 15,1-3-9 1,44-25 1 0,-15 27-5-16,13 9-1 15,-9 9-2-15,16 5-1 16,-11 12 0-16,-4 13-1 15,-14 1 0-15,-8 4 3 16,-4 7 1-16,-11 9 2 16,-12-2 0-16,-7 5-1 15,-5-6 1 1,-13 2-1-16,-5-1-1 15,8-9 0-15,-3-4 0 16,4-14-2 0,8 3-1-16,9-8-2 15,-7 2-7-15,5-5-9 16,8 2-12-16,4-3-20 15</inkml:trace>
  <inkml:trace contextRef="#ctx0" brushRef="#br0" timeOffset="16064.998">20864 14163 203 0,'-16'0'133'16,"16"3"-16"-1,0-3-11-15,0 0-12 16,0 0-50-16,0 0-26 16,0 0-12-16,0 0-15 15,0 0-11 1,0 0-16-16,0 0-18 15</inkml:trace>
  <inkml:trace contextRef="#ctx0" brushRef="#br0" timeOffset="16510.998">21676 12934 212 0,'0'0'94'0,"7"13"-2"15,3 11-7 1,9 14-30-16,16 14-14 15,14 8-7-15,3 19-13 16,2 5-9 0,4 3-3-16,16 102-4 15,-59-95-4 1,-13-4 0-16,-21-6 2 15,-16-11 4-15,0-11 0 16,-15-9 1-16,-45 23 6 16,52-50-17-1,3-9-15-15,7-5-19 16</inkml:trace>
  <inkml:trace contextRef="#ctx0" brushRef="#br0" timeOffset="65459.998">19971 1386 175 0,'12'-23'116'0,"-14"23"-11"16,2 0-10-16,0 0-3 16,5 23-46-16,5 16-9 15,17 9-8-15,4 16-7 16,4 7-3-1,-2-4-5-15,6 10-4 16,-8-13-4-16,2-7-3 16,-2 7-2-1,-8-18-2-15,-8-10-2 16,-5-14-6-16,-2-4-7 15,0-9-11-15,-3-2-16 16</inkml:trace>
  <inkml:trace contextRef="#ctx0" brushRef="#br0" timeOffset="65820.998">20300 1253 137 0,'-35'1'98'15,"35"-1"-10"1,0 0-3-16,0 0-6 16,0 0-40-16,0 0-6 15,0 7-4-15,-11 25-5 16,3 16-6-1,-2 13 0-15,-13 4 0 16,-12 9-3-16,-4 2-1 16,-1 2-2-16,-1 2-1 15,8-18-2-15,-4-6-3 16,10 6-1-16,2-26-1 15,6-2-2-15,9-12 0 16,2-10-5 0,2 2-4-16,1-8-7 15,10-17-11-15,-3-7-20 16</inkml:trace>
  <inkml:trace contextRef="#ctx0" brushRef="#br0" timeOffset="66220.998">20666 1868 217 0,'0'0'101'0,"0"0"-3"16,0 0-7-16,0 17-30 15,0 22-15-15,0 5-9 16,-2 1-12-16,2 1-4 16,-3 4-5-16,1-8-3 15,-2 1-3-15,0 0-2 16,0 2-2-16,-2-9 0 15,-2-10-3-15,3-1-1 16,5-9-1 0,0-9-4-16,-4 3-4 15,4-10-8-15,0 0-10 16,0 0-19-16</inkml:trace>
  <inkml:trace contextRef="#ctx0" brushRef="#br0" timeOffset="66725.9975">21089 1540 179 0,'-8'7'121'0,"6"-7"-17"16,2 0-10-16,0 0-6 15,15 0-45-15,7 0-17 16,26 0-5-1,10 0-5-15,14 0-3 16,7 4-2-16,3-3-3 16,-5-6-3-1,-9 9-4-15,-6-4 0 16,29-11-4-1,-66 8-4-15,-5 1-8 16,-9-3-10-16,-5-1-17 16</inkml:trace>
  <inkml:trace contextRef="#ctx0" brushRef="#br0" timeOffset="67044.9975">21515 1191 149 0,'-31'26'115'0,"31"-24"-15"16,-2 2-5-16,2 4-6 15,0 26-41-15,0 13-11 16,0 10-10-1,0 5-6-15,0 0-4 16,0-3-1-16,0-2-3 16,0-8-4-16,0-4-2 15,0-10-2-15,0-7-1 16,0-8-3-16,0-4-6 15,0-5-7-15,0-7-8 16,0-4-13 0,0-4-18-16</inkml:trace>
  <inkml:trace contextRef="#ctx0" brushRef="#br0" timeOffset="67347.9975">21987 1214 203 0,'-11'23'124'0,"11"-23"-16"16,0 0-11-16,8 10-6 15,13 8-50 1,10 18-16-16,11 4-5 15,7 5-3 1,-1 6-4-16,1-3-3 16,-5 7-3-16,-9-4-1 15,-8-8-1-15,0-4-3 16,4-6-2-16,-19-4-4 15,9-10-8-15,-11-4-10 16,0-12-14-16,-1 2-21 16</inkml:trace>
  <inkml:trace contextRef="#ctx0" brushRef="#br0" timeOffset="67633.9975">22377 1127 140 0,'-37'-32'107'0,"39"43"-9"16,-10 4-7-16,6 16-6 16,-4 14-37-16,-15 12-9 15,6 5-8 1,-14 8-6-16,-4-2-3 15,9-2-2-15,-12 0-4 16,5-13-4-16,5-10-2 16,-1-1-3-16,4-14-5 15,6-5-5-15,7-10-9 16,6-7-10-1,10-6-14-15</inkml:trace>
  <inkml:trace contextRef="#ctx0" brushRef="#br0" timeOffset="68131.9975">22708 1575 171 0,'8'-15'112'16,"-8"15"-16"-16,0 0-10 16,15-3-7-16,12 3-47 31,8-6-10-31,4 9-3 15,0 11-3-15,-6 4-2 16,-12 23 2-16,-13 4-3 16,-4 7-4-16,-10-4 1 15,-4-3-3-15,-5 8-1 16,-11-20-2-16,-5-18-1 15,-2-6 0-15,6-12 0 16,4-17-2-16,2 0-1 16,7-6 1-16,8-5-1 15,12 1 1-15,4 4 1 16,2-2 1-1,15 9 1-15,19 8 1 16,-5 7 0-16,7 7 1 16,10 9-1-16,-9 5 0 15,-3-4-2-15,-9 4 2 16,-12 4-3-16,-5-8-1 15,-9-5-6-15,-1-1-10 16,-4-5-15-16,-10-4-23 16</inkml:trace>
  <inkml:trace contextRef="#ctx0" brushRef="#br0" timeOffset="68748.9975">19833 2386 105 0,'-11'16'195'16,"13"-16"-106"-1,19 6-3-15,12-6-30 16,0 1-10-16,21 4-8 15,88 6 17 1,-55 1-37-16,8-2-2 16,19-4-1-16,16-6-4 15,25 3-2 1,284-6 8-16,-195 3-10 15,4-3-2-15,-15 1 0 16,-16 1-3 0,-22 1-2-16,-28 0-3 15,-20 0-3-15,-19 1-4 16,-29 1-5-16,-26 2-5 15,-18-5-8-15,-17 2-9 16,-12-2-12-16</inkml:trace>
  <inkml:trace contextRef="#ctx0" brushRef="#br0" timeOffset="69381.9975">21240 3070 146 0,'25'-6'111'0,"-21"0"-13"16,7-5-5-16,15 8-5 15,5-2-41-15,17-6-11 16,12 6-10-16,0 4-8 16,-2 23-5-16,-11 13-2 31,-9 10 0-31,-12 8-3 15,-11 6 0-15,-17 3 0 16,-13 3-1-16,-9 2 0 16,-20-8 1-16,-14-8-1 15,-2-13-1-15,-6-14-1 16,4-13-1-16,6-10-2 15,7-13-1-15,9-8-1 16,16-7-1-16,15-16 0 16,7 3 1-16,19-2 0 15,12 6 0 1,18 2 0-16,79-16 6 15,-53 46-2 1,3 4 0-16,-1 14 0 16,-7 1 0-16,-10 13-1 15,-13-3 0-15,-3-2-2 16,26 10-7-1,-50-19-9-15,-3-5-12 16,3-3-20-16</inkml:trace>
  <inkml:trace contextRef="#ctx0" brushRef="#br0" timeOffset="69964.9975">23740 2496 149 0,'-11'5'109'0,"11"-5"-11"16,2 6-7-16,4 8-7 16,3 12-39-16,5 13-13 15,-3 11-8-15,-1 4-10 16,-6-3-4-16,-2-4-3 15,-4 2-3 1,-10-13-3-16,-28 6-2 16,18-33-7-1,5 2-8-15,3-16-9 16,7-4-17-16</inkml:trace>
  <inkml:trace contextRef="#ctx0" brushRef="#br0" timeOffset="70867.9975">25528 1524 161 0,'16'16'115'16,"-16"-12"-15"-16,-4 15-6 15,4 20-9-15,8 17-45 16,-8 10-14-16,4-1-9 16,-4 7-8-16,11-12-5 15,-1-9-2-15,9-6-1 16,-1-15-1-16,5-9 0 15,-2-10 0-15,1-11 1 16,1-6 0-16,4-22 0 16,-4 2 0-16,0-8 1 15,1-8-2 1,1-5-2-16,-6-8 0 15,-3-4-1-15,-3-5 1 16,-3 13 0-16,-4 1 0 16,-4 13 2-16,2 8 2 15,-1 8 1 1,-1 7 0-16,-2 10 1 15,2 10 2-15,-2 16 1 16,2 13 2 0,0 10 1-16,4 17 0 15,4 5 1-15,1 29 1 16,5 13-1-16,-1 1-3 15,-5 9 1-15,0-9-4 16,-14-7-1-16,-6-10 0 16,-9-19 1-16,-14-9 0 15,-14-15 0-15,-7-16 0 16,-8-14-3-16,-2-11-4 15,14-18-6-15,3-7-6 16,1-5-8-16,21-15-11 16,11-9-13-16</inkml:trace>
  <inkml:trace contextRef="#ctx0" brushRef="#br0" timeOffset="71187.9975">26363 1937 149 0,'-11'6'109'0,"11"2"-7"16,0 1-7-16,7 9-6 15,-11 3-40-15,8 8-8 16,0 2-11-16,-4 16-7 16,2 7-4-16,0-6-1 15,0 2-6 1,0-9-1-16,-4-2-4 15,6-14-3-15,-4-6-6 16,0-10-6-16,2 2-9 16,0-11-15-16,2-20-26 15</inkml:trace>
  <inkml:trace contextRef="#ctx0" brushRef="#br0" timeOffset="71530.9975">26892 1592 135 0,'-10'7'108'0,"10"-7"-11"15,0 0-4-15,2 6-8 16,16 0-37-16,13 0-8 15,11 5-10-15,9-5-9 16,11-6-2-16,23 0-2 16,2 0-6-16,0 0-4 15,-11-1-7-15,-10-4-10 16,-16-3-15-16,-7 2-17 15</inkml:trace>
  <inkml:trace contextRef="#ctx0" brushRef="#br0" timeOffset="71811.9975">27291 1363 179 0,'-4'39'110'0,"4"-39"-9"16,0 23-10-16,2 24-6 16,2 11-49-16,0 11-9 15,6 4-9-15,-7-7-7 16,5-4-4-16,-6-1-3 15,-4-18-3 1,2-15-3-16,0-16-7 16,0-1-7-16,0 0-15 15</inkml:trace>
  <inkml:trace contextRef="#ctx0" brushRef="#br0" timeOffset="72388.9975">27870 1357 161 0,'-19'-11'120'0,"19"11"-17"15,0 0-8-15,0 17-8 16,-6 22-42-1,6 9-20-15,-6 11-9 16,2 7-7-16,2 0-4 16,2-1-3-16,2 0 1 15,2-14-1-15,0-5 1 16,10-21-1-16,13-14 0 15,0-11 0 1,10-20-1-16,46-58-2 16,-44 33-1-16,-6-7 0 15,-6-10 1-15,0-3 0 16,-6 7 1-1,-1-4 1-15,-7 19 2 16,5 6 2-16,-7 12 1 16,-3 6 2-16,0 16 0 15,5 14 2 1,-5 21 0-16,4 20-1 15,11 13 2-15,-4 15 0 16,-7 108 6 0,-16-81-11-16,4-6-2 15,-8-8-2-15,-9-2 0 16,-12-16 0-16,-10-12-1 15,-4-10 1 1,-3-17 0-16,-41-1-5 16,54-33-7-1,2-19-9-15,8-16-9 16,11-4-14-16,6-13-20 15</inkml:trace>
  <inkml:trace contextRef="#ctx0" brushRef="#br0" timeOffset="72829.997">28724 1706 110 0,'12'3'110'15,"-12"-3"-14"1,6-3-5-1,15 0-6-15,10-4-32 16,10 3-17-16,-6 4-9 16,11 15-7-16,-11 2-7 15,-2 17-2-15,-12 2 0 16,-11 20-2-16,-12-10-2 15,-10 5-2-15,-5-4 0 16,-24-11-1-16,-5-15-1 16,1-10-1-1,-52-20 3-15,63 6-2 16,12-14 0-1,1-3 0-15,27-10 2 16,9 1 2-16,16 7 0 16,8 3 1-16,11 9 3 15,5-1-2-15,3 11-1 16,6 0-2-16,0 0-3 15,-2 7-6-15,-16 1-7 16,-11-2-6-16,-14 2-7 16,-9 12-14-16,-8-10-15 15</inkml:trace>
  <inkml:trace contextRef="#ctx0" brushRef="#br0" timeOffset="73396.997">25943 2547 128 0,'33'0'99'16,"-33"0"-8"-16,0 0-2 16,15 0-5-16,12 0-35 15,24 0-5-15,26 0-4 16,28-3-9-16,21-3-6 15,11-3-5 1,5 3-6-16,175-5 1 16,-144 11-11-16,15 0-2 15,-2 3-1-15,0 3-1 16,1 0 1-1,-12 5-3-15,125-5-8 16,-197-4 1 0,-22 3-3-16,-25-5-5 15,-21 0-6-15,-8 0-11 16,-19-5-15-16</inkml:trace>
  <inkml:trace contextRef="#ctx0" brushRef="#br0" timeOffset="73987.997">27351 3027 183 0,'-4'-33'115'0,"6"28"-14"15,12 1-8-15,7-6-7 16,22 4-49-16,5 6-9 15,6 2-9-15,-1 9-5 16,3 7-3 0,37 49 9-16,-64-24-13 15,-12 21 2-15,-9 1-3 16,-16 0-2-1,-7 3 0-15,-18-6-2 16,-21-14 0-16,3-9 1 16,-11-9 1-16,6-12 1 15,-2-9 0-15,4-12-1 16,11-9 0-1,8-7-2-15,8-7-2 16,14-7 0-16,18-11-1 16,7-9 1-16,17 8 1 15,19 1 0-15,16 4 3 16,10 28-1-16,7 1 2 15,-5 20 1 1,-8 10 0-16,-8 16 3 16,-12 4 0-16,-9 3 1 15,-14-2 0-15,-9-2-1 16,-7-9-3-16,-3-1-3 15,-14-8-6-15,1-3-8 16,-1-8-11 0,-4-7-15-16</inkml:trace>
  <inkml:trace contextRef="#ctx0" brushRef="#br0" timeOffset="74827.997">19250 1093 140 0,'-77'50'117'15,"73"-27"-17"-15,-25 17-7 16,-12 19-3-16,-17 23-37 16,-8 25-19-16,4 27-7 15,4 25-3-15,10 9-6 16,15 2-3-16,23 3 1 15,12-8-4 1,6-6-2-16,9-11-3 16,14-27-3-16,12 0-2 15,-4-14-2-15,5-25-3 16,10-9-4-1,-3-18-9-15,1-15-9 16,0-18-14-16</inkml:trace>
  <inkml:trace contextRef="#ctx0" brushRef="#br0" timeOffset="75739.996">29796 1196 118 0,'13'4'95'15,"-13"-4"-11"-15,6 0-5 16,11-3 1-16,-1 3-37 16,11 5-2-16,12 20-6 15,7 9-5-15,10 21-8 16,1 20-3-1,12 23-4-15,-5 21-4 16,-4 19-3-16,-9 15-4 16,-11 13 0-1,-16 3-1-15,-15-7-3 16,-16-7 0-16,-9-10-3 15,-17-19 1-15,-21-2-1 16,-4-23 1-16,-12-5 1 16,2-11-2-16,10-15 1 15,-4-13-5-15,10-10-7 16,11-15-6-16,8-2-17 15</inkml:trace>
  <inkml:trace contextRef="#ctx0" brushRef="#br0" timeOffset="76716.996">17247 2299 24 0,'8'4'188'0,"-8"14"-64"0,4-21-15 16,8 0-7-1,15 0-6 1,68-3-27 0,-37 4-48-16,-2 1-8 15,0-4-7-15,-11 2-5 16,-1 7-2-16,-13-4-2 15,-9 4-4-15,-5-3-8 16,-11 1-8-16,2-2-11 16,-5 3-17-16</inkml:trace>
  <inkml:trace contextRef="#ctx0" brushRef="#br0" timeOffset="77074.996">17203 2571 135 0,'-21'-2'136'0,"21"2"-17"15,0 0-15 1,0 0-8-16,9 0-29 16,11 0-29-16,13 2-12 15,17-2-5-15,0 4-4 16,8 1-2-1,72 6 1 1,-68-5-13-16,-17-1-2 16,-10-2-2-16,-2 1-1 15,-12-2-4-15,-6 3-8 16,-5-7-10-16,-4 2-19 15,-8 0-20-15</inkml:trace>
  <inkml:trace contextRef="#ctx0" brushRef="#br0" timeOffset="78331.996">15367 2000 169 0,'-10'-9'118'0,"10"9"-13"0,0 11-10 15,0 10-4 1,0 24-45-16,0 16-12 16,2 12-9-16,2 10-6 15,0 6-4-15,1-2-2 16,3-4-4-16,-2-5 0 15,2-7-1-15,1-10-2 16,-7-10 0 0,2 14 3-1,-4-43-7-15,2-8-1 16,-2-13-1-16,-2-10-1 15,2-5 1-15,-2-20-2 16,2-7 2-16,0-11-2 16,0-12 1-16,0-13-2 15,0-18 1-15,4-6 0 16,2-3-1-16,11 13 0 15,1 10 1 1,7 16-1-16,8 14 1 16,8 12 1-16,-1 21 0 15,-5 36 0-15,8 21 0 16,-8 18 1-16,1 13 0 15,-12 12 1 1,-1 4-1-16,-8-7 1 16,-3 3 0-16,7-15 0 15,-13-10 1-15,-4-6 0 16,6-17 0-16,-12-9-1 15,2-6 1-15,2-9-1 16,2-10 0 0,-2-6-1-16,4-45 0 15,-4 9 0 1,10-20 0-16,5-12 0 15,4-7 1-15,-7-10-1 16,17 10 0-16,4 2 1 16,-6 15 0-16,10 7 0 15,6 12 2-15,-3 16 0 16,-3 10-1-16,-2 8-1 15,4 5 1-15,-10 18-1 16,-4 10 1 0,4 9 0-1,-10 17 2-15,-1 0-1 0,-1 14 1 16,-1 0 1-16,1 3-1 15,-5 5 0 1,-1 2 1-16,-1-1 2 16,-4-12 0-16,0-2-2 15,3-9 0-15,-9-8-1 16,4 2-1-16,-2-12-2 15,0-9 0-15,0-7-1 16,-4-3 0-16,2 0 1 16,0 0-2-1,0-16-7 1,0 5-4-16,-2 0-12 15,-2-4-16-15,0-2-24 16</inkml:trace>
  <inkml:trace contextRef="#ctx0" brushRef="#br0" timeOffset="85323.996">15291 4836 244 0,'0'0'87'0,"0"3"-3"16,-6 14-7-16,-3 5-40 16,-11 7-9-16,-7 5-3 15,0 10-5-15,-16 8-3 16,-1 14-1-1,1 2 0-15,-15 91 9 16,37-83-16-16,7-3 1 16,14-3-3-16,8-10-1 15,7-8 0 1,16-7-1-16,6-10-3 15,0-7 0-15,-2-5-1 16,-12-6-3-16,-7-4-4 16,-3 1-5-16,-5-9-7 15,-6-1-13-15,-6-10-17 16</inkml:trace>
  <inkml:trace contextRef="#ctx0" brushRef="#br0" timeOffset="85680.996">15403 5377 155 0,'-7'-14'116'15,"7"14"-17"-15,0 0-11 16,5 0-5-16,11 8-41 15,11-5-13-15,6 3-7 16,12 3-4-16,-5-7 0 16,11 3-5-16,-7 1-3 15,-7-8-5-15,-8 10-4 16,-12-8-2-1,1 5-8-15,-8-4-5 16,1-2-10 0,-3-1-14-16</inkml:trace>
  <inkml:trace contextRef="#ctx0" brushRef="#br0" timeOffset="86328.996">16070 5072 126 0,'-2'1'101'0,"4"4"-10"16,-4-1-5-16,2 3-6 16,0 10-37-16,-4 9-11 15,2 11-7-15,-10-6-7 16,-7 2-5-1,7-5-3-15,7-21 1 16,5-2-1-16,3 1-1 16,-3-15 0-16,6-3-1 15,14-24 0-15,5 5-3 16,-4-2-1-1,6 5 1-15,0 5-2 16,4 5-1 0,37 7 4-16,-39 32-3 15,6 12 0-15,-8 27 0 16,-7 1 0-1,-5 7-1-15,-5 8 0 16,-10-3-2-16,-12 1 3 16,-11-5 0-16,-10-10 1 15,-8-13 1-15,-3-13-2 16,-5-10 0-16,9-15 0 15,-5-16-3-15,8-5-2 16,10-4 1-16,12-12 0 16,1-4 0-16,10-1 0 15,12-5 1-15,7 4 0 16,11 4 0-16,16 4 0 15,1 10 1 1,5 11 1-16,-3 11-1 16,1 6 2-16,-5 4 0 15,-4 7-1-15,-6 4 0 16,-6-1 1-1,-6-3-3-15,-1 0 1 16,-7-5-2-16,-3-8-5 16,-2-6-8-16,0 2-8 15,-6-5-13-15,0-5-20 16</inkml:trace>
  <inkml:trace contextRef="#ctx0" brushRef="#br0" timeOffset="86601.996">16767 5472 151 0,'-10'-8'125'16,"12"9"-18"-16,-2 16-7 16,6 7-6-16,-6 4-38 15,-4 7-21-15,4 9-10 16,0-7-7-16,0 8-2 15,0-5-5-15,-11 0 0 16,11-6-4-16,-6-7-2 16,-4-7-2-16,0 0-3 15,1-7-5 1,3 2-7-1,8-13-9-15,-2-2-14 16,0-11-20-16</inkml:trace>
  <inkml:trace contextRef="#ctx0" brushRef="#br0" timeOffset="86904.996">17174 4957 142 0,'-14'31'124'0,"18"-25"-20"16,-8 8-7-16,4 9-7 16,4 22-34-1,-4 9-22-15,2-2-9 16,-2 11-4-16,0 1-6 15,0 4-1-15,0-4-3 16,0-7-2-16,0-6-4 16,-2-14-2-16,2-10-2 15,0-9-5 1,0-1-7-16,0-7-11 15,0-10-11-15,-4-10-23 16</inkml:trace>
  <inkml:trace contextRef="#ctx0" brushRef="#br0" timeOffset="87297.996">17472 4920 128 0,'0'-4'104'16,"2"4"-11"-16,6 4-4 15,13 14-7-15,10 7-36 16,10 11-11 0,11 10-5-16,-7 15-11 15,1-7-5 1,-9 9-2-16,-10 12 0 15,-6 1-5-15,-9-2 0 16,-20-6-2-16,-3-1-1 16,-5-9-3-16,-9-4 0 15,-4-9-2-15,0-16-4 16,0-1-5-16,6-6-7 15,5-10-7-15,3-2-17 16</inkml:trace>
  <inkml:trace contextRef="#ctx0" brushRef="#br0" timeOffset="87858.996">18570 5402 247 0,'0'0'89'16,"6"0"-4"-16,6 0-3 15,11 0-43-15,2 0-6 16,6 11-6-16,14-11-5 15,-1-2-6 1,9 8-3-16,44 0 2 16,-53 7-12-16,-13-15-2 15,-2 2-1 1,-9-4-3-1,-1 5-5-15,-4-4-9 16,-11-2-13-16,4-1-20 16</inkml:trace>
  <inkml:trace contextRef="#ctx0" brushRef="#br0" timeOffset="88185.994">18667 5609 105 0,'12'-1'107'15,"-12"1"-14"-15,0 0-2 16,0 1-4-1,2 4-28-15,4-3-14 16,-2 5-7-16,15-5-7 16,4 3-7-16,4 2-5 15,2 0-4 1,-7-3-2-16,5 2-4 0,2-7-3 15,2-4-4 1,0 4-7-16,-10-5-10 16,-3 6-14-16,5-4-20 15</inkml:trace>
  <inkml:trace contextRef="#ctx0" brushRef="#br0" timeOffset="89051.9935">20062 4856 133 0,'-54'39'97'16,"34"-22"-10"-16,-11 9-4 15,-11 21-4-15,-5 22-41 16,-15 20-4-16,-2 18-6 15,8 11-5-15,8 7-5 16,15-5 0-16,12-4-2 16,13-8-2-16,8-15-2 15,13-1-5-15,1-16 0 16,15-14-4-1,6-9-2-15,40 7-8 16,-51-43-9 0,3-11-9-16,-2-17-17 15</inkml:trace>
  <inkml:trace contextRef="#ctx0" brushRef="#br0" timeOffset="89426.9935">20482 4916 135 0,'-11'4'103'15,"11"-4"-14"-15,0 3-2 16,2 12-5-16,-2 10-38 15,13 11-11-15,5 13-4 16,9 12-7-16,-2 4-8 16,-2 2-3-16,0-1-3 15,-1-5-3 1,-3-10-3-16,-3-11-2 15,-3-12-4-15,-5-6-6 16,-2-10-8-16,-2-12-16 16</inkml:trace>
  <inkml:trace contextRef="#ctx0" brushRef="#br0" timeOffset="89705.9935">20736 4912 123 0,'-25'0'105'15,"25"0"-12"-15,0 1-7 16,-2 10-7-16,-12 16-36 16,-24 67 11-1,5-36-39-15,4 5-2 16,-2-7-3-16,-4 1-2 15,-4-2 0 1,6-6-4-16,0-7-1 16,8-9-1-16,0-6-5 15,7-11-5 1,7-2-8-16,9-13-12 15,2-2-20-15</inkml:trace>
  <inkml:trace contextRef="#ctx0" brushRef="#br0" timeOffset="89969.9935">20930 5389 118 0,'-20'19'118'16,"22"-19"-17"-1,-7 6-6-15,3 11-9 16,2 10-28-16,0 8-25 16,-2 12-7-16,-2 5-9 15,0-5-4-15,0-7-5 16,0-1-3-16,0-6-3 15,-5-10-7-15,9-6-8 16,0-11-11-16,0-7-21 16</inkml:trace>
  <inkml:trace contextRef="#ctx0" brushRef="#br0" timeOffset="90331.9935">21116 5143 155 0,'50'17'109'16,"-56"-17"-11"-16,6 0 74 15,0 0-130-15,24 0-8 16,5 0-9-16,11 0-6 15,22 0-2 1,8 0-5-16,4-5-3 16,-14-3-4-16,-2-2-6 15,-10 3-8-15,-13-3-6 16,-10-1-12-16,-11 5-16 15</inkml:trace>
  <inkml:trace contextRef="#ctx0" brushRef="#br0" timeOffset="90603.9935">21519 4873 123 0,'-18'0'107'15,"14"0"-11"-15,4 0-6 16,0 0-7-16,0 9-32 15,0 22-13-15,-2 25-6 16,2 8-8-16,0 2-3 16,0-2-3-16,0 6-2 15,0-10-6-15,0-4-2 16,-2-8-4-1,-5 8-12-15,3-39-9 16,-4 0-15-16,6-17-20 16</inkml:trace>
  <inkml:trace contextRef="#ctx0" brushRef="#br0" timeOffset="90873.9935">21838 4825 155 0,'14'-11'119'16,"-14"11"-18"-16,0 2-6 16,13 9-5-16,7 12-39 15,11 17-18-15,17 4-7 16,4 7-5-16,7-2-9 15,-7 18-4 1,-4-13-5-16,-11-9-1 16,-4-6-2-16,-2-5-4 15,-8-9-4-15,-11-2-8 16,-4-10-8-16,3-9-16 15</inkml:trace>
  <inkml:trace contextRef="#ctx0" brushRef="#br0" timeOffset="91147.9935">22381 4808 133 0,'-29'15'108'0,"27"-15"-13"15,-12 8 0-15,6 20-9 16,-13 14-36-1,-2 4-13-15,5 16-7 16,-9-3-11-16,2 8-4 16,0-8-6-16,-10-2-2 15,2-5-3-15,-2-11-1 16,8-8-6-16,0-10-2 15,8-9-5-15,7-3-7 16,6-6-9 0,12-35-66-16</inkml:trace>
  <inkml:trace contextRef="#ctx0" brushRef="#br0" timeOffset="91561.9935">22530 5078 135 0,'27'-10'101'0,"-25"10"-11"16,2 0-6-16,11 0-4 16,5 0-42-16,3 8-7 15,8 5-8 1,0 10-9-16,25 45 4 15,-46-25-12-15,-6 13 0 16,-8-11-3-16,-6 2 2 16,-9-12-3-1,-3-10 0-15,-11-8 1 16,8-12-1-16,2-13 1 15,0-1 0-15,7 1 0 16,8-7 1-16,5-4-2 16,8-1 2-16,7 6 0 15,-2-2-1-15,15 10 0 16,10-12 1-16,7 8-1 15,1 16-2-15,0-13-1 16,5 13-2-16,-7-6-4 16,-6 5-10-16,-14-5-6 15,-4 0-20 1</inkml:trace>
  <inkml:trace contextRef="#ctx0" brushRef="#br0" timeOffset="92108.9935">20399 5862 137 0,'8'20'98'16,"-8"-20"-7"-16,15-3-3 16,7 0-4-16,16-6-40 15,9-2-5-15,13 0-5 16,6 3-7-16,114-9 11 15,-56 16-23 1,17-4-3-16,24-4-4 16,368-4 4 15,-218 1-19-16,-200 3-1-15,57-10-17 32</inkml:trace>
  <inkml:trace contextRef="#ctx0" brushRef="#br0" timeOffset="92611.993">21478 6072 128 0,'8'7'121'16,"-8"-7"-16"-16,9 0-10 15,13-6-6-15,18 5-34 16,11 2-24-16,3 5-8 15,8 11-12-15,-4 11-3 16,-6 11-4 0,24 39-2-16,-64-16-2 15,-16-8 0-15,-16 0 0 0,-18-6 0 31,-13-4 2-31,-7-17 0 16,-4-14-1-16,0-7 2 16,16-12-1-16,1-3 0 15,10-5 1 1,20-14-1-16,15 1 2 15,11 1 1-15,11-2 3 16,18-5 0 0,82-21 8-16,-50 43-10 15,2-1-4-15,-5-2-7 16,-14 2-5-16,-5 5-9 15,-7 3-12 1,-12 4-18-16</inkml:trace>
  <inkml:trace contextRef="#ctx0" brushRef="#br0" timeOffset="92947.993">23138 5761 121 0,'-4'-10'111'0,"4"10"-13"15,0 0-7 1,0 7-3 0,4 10-36-16,13 7-14 15,1 4-12-15,1 1-8 16,-3 7-7-16,-10-1-5 15,-1-5-3-15,-5-1-2 16,-13-9-3-16,-3 1-8 16,-7-4-7-16,2-13-16 15</inkml:trace>
  <inkml:trace contextRef="#ctx0" brushRef="#br0" timeOffset="93524.993">24657 5237 167 0,'-31'0'116'0,"33"0"-15"16,-2 7-8-16,9 10-6 15,5-2-43 1,7 19-11-16,4 10-10 15,6 4-5-15,4 12-5 16,4-1-4-16,2-3-4 16,-5-6-3-16,-10-5-5 15,1-16-4-15,-12-3-9 16,3-12-9-16,-5-8-18 15</inkml:trace>
  <inkml:trace contextRef="#ctx0" brushRef="#br0" timeOffset="93825.993">25125 5112 116 0,'-7'-11'120'15,"7"11"-19"-15,-2 2-8 16,-6 19-8-16,-2 26-29 15,3 4-24 1,-15 95 10-16,5-66-28 16,-1 4-1-16,-1-7-1 15,-6 7-1-15,-2-8-2 16,0-9-2-1,1-7 0 1,5-19-4-16,4-3-5 16,1 1-5-16,3-9-6 15,5-12-7-15,0-1-11 16,6-6-12-16</inkml:trace>
  <inkml:trace contextRef="#ctx0" brushRef="#br0" timeOffset="94131.993">25435 5620 123 0,'-5'5'212'16,"3"0"-118"0,2 1-9-16,0 8-33 15,0 11-16 1,-10-1-12-16,4 11-8 15,-4-6-6-15,1 5-2 16,7-9-4-16,4-3-3 16,-2-7-6-1,0-2-27-15,2-12-4 16</inkml:trace>
  <inkml:trace contextRef="#ctx0" brushRef="#br0" timeOffset="94531.993">26109 5205 110 0,'-9'17'112'0,"9"-17"-11"16,0 0-7-16,0 0-5 16,4 0-32-1,9 0-13-15,18-5-12 16,20-10-9-16,11 5-6 15,13 1-5-15,3 3-5 16,-13 9-7-16,-8-8-4 16,-9 1-7-16,-9 8-7 15,-16-4-9 1,-2-6-17-16</inkml:trace>
  <inkml:trace contextRef="#ctx0" brushRef="#br0" timeOffset="94792.993">26365 4977 163 0,'0'-6'116'0,"0"6"-15"0,0 17-8 16,-2 22-7-16,2 10-43 15,0 12-16 1,0-6-8-16,0 14-7 16,0-6-5-16,0-10-2 15,0-7-5-15,0-10-4 16,0-13-5-16,0 1-7 15,0-15-14 1,0-6-16-16</inkml:trace>
  <inkml:trace contextRef="#ctx0" brushRef="#br0" timeOffset="95346.993">26917 4971 142 0,'10'-13'115'16,"-12"13"-16"-16,2 0-8 16,2 19 37-1,-2 15-98-15,0 11-11 16,0 8-7-16,0 4-3 15,0-1-3 1,0-2-3-16,4-9-1 16,0-11-2-1,7-4 0-15,-1-13 1 16,7-2-1-16,12-18 0 15,4-11-1-15,2-3-1 16,8-23-2-16,-6 10-1 16,1-15 0-1,-3-3 0-15,23-54 0 16,-32 62 7-16,-3 10 1 15,-6 7 2-15,-7 3 1 16,-6 9 0 0,0 16 1-16,3 16 2 15,1 15-1-15,-8 26-1 16,0-3 4-16,0 17-1 15,-4 8-2-15,2 2 1 16,-5 3-3-16,-9-9 0 16,-7-5-3-16,-10-12 0 15,2-13 0-15,-6-11-2 16,-4-10-2-16,-1-12-3 15,11-9-7-15,-2-13-7 16,4-9-9-16,17-7-12 31,8-10-15-31</inkml:trace>
  <inkml:trace contextRef="#ctx0" brushRef="#br0" timeOffset="95773.993">27717 5343 121 0,'0'-39'106'16,"2"39"-8"-1,12-3 75-15,-1 3-125 16,7 0-15-16,18 2-10 15,5 10-10-15,7 5-5 16,-1 22-2 0,-12 7-1-16,-16-1-3 15,-13-1 0-15,-14 1 1 16,-14-4-1-16,-5-6 1 15,-19-8-1-15,-1-9 2 16,3-15 0-16,5-3-1 16,6-10 2-1,13-7-2-15,-5 5-1 16,19-4 1-1,8 2-1-15,29-18 4 16,-4 21-3-16,8 0 0 16,4 10-1-1,5 2-1-15,-3 4-4 16,5-7-5-16,-9 4-8 15,-10 4-11-15,-6-1-17 16</inkml:trace>
  <inkml:trace contextRef="#ctx0" brushRef="#br0" timeOffset="96405.993">24843 5988 71 0,'-43'-14'84'16,"43"14"-17"-16,0 0 50 15,2 3-92-15,13 2 8 16,7-1 0-16,9-2 2 15,13 2 5 1,12-4 0-16,26-4-2 16,30 8-6-1,18 4-6-15,27 8-9 16,17-4-4-16,22 4-8 15,21 1-3-15,6-3-1 16,5-4-1-16,-5-5-2 16,-14-5-3-1,-21 0-2-15,101-15-17 16,-196 12 7-16,-31-7-6 15,-26 2-10-15,-24 2-11 16</inkml:trace>
  <inkml:trace contextRef="#ctx0" brushRef="#br0" timeOffset="96864.993">26361 6258 135 0,'16'6'114'0,"-16"-8"-12"16,21-7-9-16,6-3-9 15,12 5-38-15,11 9-21 16,3 9-9 0,-1 14-10-16,-2 10-4 15,-23 2-1-15,-7 8 0 16,-20 5 0-16,-18-10 0 15,-9 4-1-15,-8-10 1 16,-19-11 0-16,2-7 2 16,15-15-1-16,0-7 2 15,10-14 1-15,10 0-1 16,3-7 1-1,14 7 1-15,39-36 10 16,7 44-7-16,10-2 2 16,8-2-3-1,6 4-2-15,2 10-9 16,3-2-8-16,-7-1-13 15,-8-1-13-15,-11-8-19 16</inkml:trace>
  <inkml:trace contextRef="#ctx0" brushRef="#br0" timeOffset="97256.993">28283 4825 161 0,'37'2'109'0,"-20"4"-9"16,18 11-8-16,13 17-5 15,24 17-46-15,-6 31-12 16,6 25-9-16,-18 22-9 15,-8 20-4 1,-30 12-1-16,-14 160 3 16,-22-172-5-1,-15-11 0-15,-5-24-4 16,-11-11-4-1,-7-15-7-15,-11-15-9 16,7-20-16-16</inkml:trace>
  <inkml:trace contextRef="#ctx0" brushRef="#br0" timeOffset="143566.9925">24738 8175 84 0,'-10'16'97'16,"10"-16"-17"-1,0 0-2 1,0 0-3-16,0 0-31 15,0 0-4-15,-2 0-5 16,2 0-6-16,0 0-5 16,0 0-3-16,4 0-4 15,4 0-2-15,4 0-2 16,15 0 0-16,15 0-3 15,9 0-3-15,7 1-2 16,-6 4 1 0,33-5 0-16,-52 2-2 15,-9 1-2 1,-3-3 1-16,0-3-4 15,-11 3-5-15,0 3-10 16,1-3-13-16,-5-5-22 16</inkml:trace>
  <inkml:trace contextRef="#ctx0" brushRef="#br0" timeOffset="144374.9925">25567 7927 128 0,'-6'28'94'0,"6"-17"-11"16,-4 9-8-16,-5 3-3 16,7 7-40-16,-16 3-5 15,3-4-4-15,-1-7-4 16,12-4-3-16,-11-5-2 15,7-4-1 1,6-9 1-16,14-28 9 16,-4 5-14-16,7-5-4 15,6-2 0 1,3 1-1-16,-1 3-2 15,6 5 1-15,0 9 0 16,4 6-3-16,2 7 1 16,-10 10 0-16,0 9 1 15,0 15-1 1,-13 8 2-16,-4 10 0 15,-10 10 0-15,-4-4 1 16,-6 14 0 0,-32 77 4-16,1-80-5 15,-3-6-1-15,9-10 0 16,4-9-1-1,-2-12 0-15,-2-12 0 16,8-13-1-16,4-10 1 16,2-15 1-16,7-7-1 15,7-4-1-15,-1-8 0 16,4-11 0-16,16 4 0 15,7-2 0-15,1 3 0 16,9 4-1-16,12 3 1 16,3 12-1-16,7 0 1 15,-1 14 0-15,-3 4-1 16,1 2 2-1,-9 18 1-15,4 4 1 16,-7 10 0-16,-8 9 3 16,-5-3 0-16,-4 10 0 15,-3 0-2-15,-2-9 2 16,-5-5-2-16,1-2-1 15,-6-9-2 1,-2-2 0-16,4-5-2 16,-4-5-6-16,-2 0-8 15,0-6-13-15,2-12-23 16</inkml:trace>
  <inkml:trace contextRef="#ctx0" brushRef="#br0" timeOffset="145192.992">26305 8116 113 0,'-6'-4'100'0,"6"4"-9"16,-4 0-6-16,4 0-5 15,0 0-33-15,0 0-10 16,0 0-6-16,6 0-4 16,8 0-4-16,-8 0-1 15,11 0-2-15,12 0-2 16,6 4-3-16,6 3-3 15,-5-3-2 1,-1-2-2-16,0-2-2 16,0 1-2-16,-12-1-2 15,-3 4-3-15,-7-4-2 16,-5 1-8-16,-6 1-8 15,6-2-15-15,-8 0-20 16</inkml:trace>
  <inkml:trace contextRef="#ctx0" brushRef="#br0" timeOffset="145743.992">26264 8439 99 0,'-27'15'93'16,"27"-15"-14"-16,0 0-3 15,4 0-1 1,2 0-27-1,-2 4-3-15,19-17 32 16,-2 16-46-16,1 5-7 16,5-10-5-1,10 6-6-15,-8-11-4 16,0 0 0-16,2 13-4 15,2-2-2-15,0 0 0 16,-2-11-3-16,-8 7 2 16,-6 5-1-16,3-16-1 15,-15 17-1 1,1-9-3-1,-6 3-4-15,0-4-34 16,0 4 0-16</inkml:trace>
  <inkml:trace contextRef="#ctx0" brushRef="#br0" timeOffset="147663.992">27824 8079 110 0,'-14'-1'210'16,"14"1"-114"-16,0 0-6 15,0 0-33-15,0 0-10 16,0 0-13-16,2 0-10 15,2 0-6-15,17 0-3 16,10-5-4 0,8-3-2-16,48-13-1 15,-46 16-7-15,3-1-1 16,-9 0 0-16,-6 1-1 15,-7-1 0 1,-9 4-1-16,1 1-1 16,-8-3-4-16,3 3-2 15,-7 6-6-15,0-9-10 16,0 3-16-16</inkml:trace>
  <inkml:trace contextRef="#ctx0" brushRef="#br0" timeOffset="148224.9915">28540 7830 137 0,'-3'11'110'16,"1"-11"-17"-16,-2 0-9 16,2 13-5-16,-10 15-42 15,8 5-14-15,0 4-7 16,1 8-6-16,-9-1-2 15,6-1 1-15,0-3-2 16,4-10-1-16,6-4-1 16,-4-7 3-16,0-4 0 15,37-16 11 1,-10-7-9-16,0-3-2 15,2-1-2-15,4-2-2 16,4-3 0 0,-2 0-3-1,2-1 0-15,7 9 0 0,-3 14-1 16,4 4 0-16,-7 4 0 15,-7 11 0 1,4-2 1-16,-12 7-1 16,-11 7 3-16,-10-3 0 15,0 9 2 1,-14-5 1-16,-46 29 9 15,16-44-10-15,-9-6-1 16,-1 1-2 0,3-11-4-16,-3-11-3 15,10-7-6-15,3 12-8 16,4-16-8-16,16-7-14 15,-5 4-17-15</inkml:trace>
  <inkml:trace contextRef="#ctx0" brushRef="#br0" timeOffset="148574.9915">28573 7796 246 0,'0'0'96'0,"6"0"-6"15,-6 6-6-15,10 1-36 16,9 1-7-16,10-2-9 16,6-4-6-16,0 0-6 15,10 1-2-15,-1-2-7 16,-5-2-2-16,-4 2-5 15,2-5-2 1,19 0-14-16,-41 8-5 16,-5-4-17-1</inkml:trace>
  <inkml:trace contextRef="#ctx0" brushRef="#br0" timeOffset="149023.9915">29402 8078 290 0,'0'0'106'0,"0"0"-12"16,10 1-5-16,21 2-43 15,8-6-15-15,11 2-11 16,22-4-4-16,-2 2-5 16,-3-6-6-1,-14 1-2-15,-5-1-4 16,-13-2-3-16,23-8-16 15,-48 13-2 1,-8-5-14 0</inkml:trace>
  <inkml:trace contextRef="#ctx0" brushRef="#br0" timeOffset="149308.9915">29683 7802 194 0,'-15'11'122'0,"15"-11"-17"16,0 7-7 0,0 52 32-16,2-11-103 15,-2 5-9-15,2 4-7 16,13 5-2-1,-9-7-2-15,-6 0-4 16,0-8 0-16,0-13-2 16,-4 11-2-16,4-26-6 15,0 1-8-15,0-6-10 16,0-10-17-16</inkml:trace>
  <inkml:trace contextRef="#ctx0" brushRef="#br0" timeOffset="149624.9915">30094 7796 31 0,'2'12'186'0,"-2"-14"-58"15,2 2-18-15,2 0-9 16,13 8-7-16,12 9-56 16,12 16-15-16,5 1-7 15,-1 3-5-15,1 2-4 16,-1 6-2-16,3 1-2 15,5-7 0 1,-11-6-4-16,40 22-18 16,-55-34-1-16,2-6-11 15,2-2-14 1,-4-15-19-16</inkml:trace>
  <inkml:trace contextRef="#ctx0" brushRef="#br0" timeOffset="149924.9915">30710 7755 110 0,'-16'6'112'15,"5"-4"-12"-15,11 7-5 16,-10 13-6-16,0 7-33 15,-13 6-14 1,-16 59 10-16,1-37-34 16,9-4-3-1,-8 12-3-15,6-7-2 16,-6-7-1-16,8 5-3 15,6-11-2-15,1-19-4 16,3-3-3-16,9-3-4 16,1-4-7-16,7-10-7 15,4-6-9-15,-2-15-16 16</inkml:trace>
  <inkml:trace contextRef="#ctx0" brushRef="#br0" timeOffset="150439.9915">31016 8048 133 0,'10'-11'116'15,"-10"11"-14"-15,2 0-11 16,9 0-9-16,5 0-35 16,13 0-19-16,0-6-11 15,6 6-6-15,0 0-1 16,1 8-1-1,-3 7-1-15,22 21 10 16,-46 1-9-16,-7 4 1 16,-10-7-2-1,-9 14-1-15,-8-13 0 16,0-13-1-1,-12 0-1-15,8-21-2 16,0 3 0-16,2-9 0 16,9-9 0-16,10 0-2 15,3-5 1-15,14-2 1 16,1 4 2-16,13 1-1 15,10 1 0 1,60-12 2-16,-44 21-5 16,-1 6 1-1,-2 5-2-15,-9-5 1 16,-4 0-1-16,-13 1 0 15,-7 5-2-15,-5-1-7 16,-2-3-10-16,1-2-13 16,-1 0-20-16</inkml:trace>
  <inkml:trace contextRef="#ctx0" brushRef="#br0" timeOffset="151175.9915">28604 8668 67 0,'0'24'84'0,"2"-24"-18"15,-2 0-4-15,0 0 1 16,4 0-25-16,21 0 4 16,14 0 5-16,2-5-1 15,21-3-1-15,17 5-9 16,14 0-6-16,12-8-10 15,13 7-9 1,167-15-2-16,-134 10-10 16,-2 1 0-1,2-3-1-15,0 2 0 16,6-4-1-16,-12-1 1 15,1-6-1-15,-13 9 0 16,-7 2-3-16,-14-5-2 16,-13 2-3-16,-25 1-4 15,-14 8-4-15,-16-3-7 16,-13 1-8-1</inkml:trace>
  <inkml:trace contextRef="#ctx0" brushRef="#br0" timeOffset="152046.991">29949 9047 135 0,'11'-6'106'16,"-11"6"-15"-16,0 0-9 15,-2 0 26 1,2 17-85-1,-2 0-9-15,2 6-4 16,0-5 0 0,-13 0 0-16,-1-5-1 15,1-2 3-15,3-1 0 16,4 0 1-16,-5-5 0 15,5-3 0-15,19-13-2 16,-3-8-3-16,2-1-2 16,9-9-1-16,12 1-2 15,0 4-3-15,2 3 0 16,9 7 0-1,-7 9-1-15,-4 8 1 0,-4 10 1 16,-6 8 0 0,-7 10 2-16,-3 17 0 15,-7 8 0-15,0 3 1 16,-10-3-2-16,-2 6 1 15,-7-5 0-15,-1-5 2 16,-15-4 0-16,8-5 2 16,-6-4-1-16,0-2 0 15,-1-18 0-15,-3-9-1 31,6-5 0-31,-15-6 1 16,22-15-4 0,-1-1 0-16,19-56-1 15,17 31-2 1,10 0 0-16,8-1 0 15,12 4-2-15,-1 14 1 16,8 10-1-16,-3 6 1 16,-3 12 1-16,-1 6 0 15,1 16 4-15,-9 15 1 16,-8 5 2-1,-2 3 3-15,-6-6-1 16,-9 1 1-16,-5-8-1 16,-7-3-3-16,4-10 0 15,-6 1-5-15,0-14-6 16,2 2-11-16,-12-14-16 15,-1-12-27-15</inkml:trace>
  <inkml:trace contextRef="#ctx0" brushRef="#br0" timeOffset="155072.991">25772 10796 81 0,'14'6'90'16,"-14"-6"-12"-16,-2-2-11 15,2 2-4-15,-6 0-33 16,6 0-7-16,0 0-5 16,-4 11-2-16,4 1-2 15,0 15 2 1,-2 13 0-1,4 8 0-15,-2 10-3 16,0 11-2-16,0 3-3 16,0-3-3-16,0-5-1 15,0 0 0-15,0-13-1 16,0-13 1-16,0 3-1 15,0-21 1-15,0-5-1 16,0 1-2-16,0-4 0 16,0-1 0-16,0-8-4 15,0 0-5 1,0-3-14-16</inkml:trace>
  <inkml:trace contextRef="#ctx0" brushRef="#br0" timeOffset="155695.991">26456 11023 175 0,'41'7'118'0,"-41"-7"-17"15,0 0-14-15,0 0-8 31,0 0-47-31,6-2-12 16,5 2-9-16,9 0-2 16,7 0-1-16,8 0-1 15,1 2-2-15,-10 2-1 16,7 1 1-16,-2-3-1 15,5 2 2-15,-5-10-1 16,-2 6-1-16,-7-6-1 16,5-4-3-16,-4 4-7 15,-2-5-10-15,-9 1-16 16</inkml:trace>
  <inkml:trace contextRef="#ctx0" brushRef="#br0" timeOffset="156183.991">26497 11315 137 0,'0'19'112'0,"2"-19"-14"15,-2 0-7 1,0 0-6-16,11-2 3 15,1 5-58 1,21-3-6-16,37-1 18 16,-30 1-25-1,-1 1-5-15,2 4-2 16,-4-1-3-16,1-2-2 15,-5 3-2-15,-2-5-3 16,-6 4 0 0,16-10-8-16,-33 9-3 15,-4 0-5 1,0-3-9-1,-4-3-10-15,2 3-17 16</inkml:trace>
  <inkml:trace contextRef="#ctx0" brushRef="#br0" timeOffset="158222.991">28107 10972 137 0,'-2'0'106'15,"2"0"-15"-15,0 0-6 16,0 0-7-16,0 0-41 16,0 0-10-16,0 0-8 15,5 0-8 1,38-14 7-16,-12 0-12 15,14-9 0-15,15-2-2 16,2 2 0 0,3-3-3-16,-8 6 1 15,-5 9-1-15,-4 0-1 16,-13 6-1-16,-6 11-1 15,-5 10 2 1,-7 20-1-16,-9 10 1 16,-8 11 0-16,-4 7 0 15,-2 4 0-15,-4 7 1 16,-7-9 1-16,9 1-1 15,-15-2 1 1,11-11 1-16,5-4 0 16,-11 20 5-1,3-35-2-15,5-11-1 16,8-15 1-16,0 2-1 15,-6 1-1-15,12-15-2 16,-4 8-1-16,0-5-3 16,0 0-9-16,2 0-11 15,-2-11-22-15</inkml:trace>
  <inkml:trace contextRef="#ctx0" brushRef="#br0" timeOffset="158705.991">29257 11180 163 0,'-2'5'117'16,"2"-5"-17"-16,10-2 70 31,17-4-134-31,8 1-13 16,11-6-10-16,11 1-2 15,8 3-3 1,1-3-2-16,-2 0-4 16,-10 2-3-16,-7 1-3 15,-10 1-6-15,-8-1-8 16,-14-4-13-16</inkml:trace>
  <inkml:trace contextRef="#ctx0" brushRef="#br0" timeOffset="158981.991">29513 10884 126 0,'-18'0'216'16,"18"20"-126"-1,0 10-9-15,0 22-34 16,8 9-19-16,8 5-9 16,3 1-8-16,-9 0-2 15,3-5-1 1,-9-3-3-16,-4 26-2 15,0-66-9 1,0-1-11-16,0-13-13 16</inkml:trace>
  <inkml:trace contextRef="#ctx0" brushRef="#br0" timeOffset="159537.9905">29997 10853 173 0,'-29'8'122'16,"31"-8"-18"-16,-2 18-12 16,0 18-7-16,10 10-46 15,-1 12-19 1,1-7-9-16,-2 9-5 15,7-10-3-15,-3 1-2 16,1-10-1-16,1-7 0 16,0-8 0-16,1-9 1 15,4-20-1-15,7-8 0 16,5-9-1-16,-4-19-1 15,10-1-3 1,-6-13-1-16,3-6-2 16,-3-3 0-16,0-1 2 15,-11 5 4 1,13-16 8-16,-22 52 2 15,-7 4-2-15,2 7 2 16,4 6 0 0,-6 24 1-16,7 12 0 15,-3 15 1-15,2 8 0 16,-1 13-2-16,5 12-2 15,-14 0-2-15,2 7-3 16,-4-6 1-16,-12 5-2 16,-1-6 0-16,-18-9 0 15,-4-15 1 1,-6-17-1-16,-34 10-2 15,44-41-4-15,2-4-8 16,2-24-11 0,17-5-15-16</inkml:trace>
  <inkml:trace contextRef="#ctx0" brushRef="#br0" timeOffset="159988.9905">30853 10996 153 0,'22'-10'114'0,"-22"10"-15"15,21 0-11 1,54 6 30-16,-26 15-96 15,-1 7-9 1,-1 10-8-16,-7 7-2 16,-14-1 1-16,-15 5 0 15,-15-1 0-15,-13-1 2 16,-10-10-1-16,-16-8 2 15,-15-10-1-15,12-14-1 16,-5-11 0-16,14-1-1 16,12-8-1-16,10-4-1 15,15-1 0 1,25-37 4-16,8 44-1 15,13 2 3 1,7 4 0 0,14 5 0-16,11 2-2 15,-6 2-3-15,-8 4-7 16,-18 5-5-16,-11 1-8 15,-8-1-7-15,-13 0-14 16,-9-5-17-16</inkml:trace>
  <inkml:trace contextRef="#ctx0" brushRef="#br0" timeOffset="160525.9905">28928 11848 128 0,'21'24'108'16,"-21"-24"-8"-16,12 0-8 15,11-18-7-15,8 5-35 16,8 5-11-1,17 2-12-15,8-7-6 16,9-1-3-16,32 2-6 16,9 7-1-16,20-12-4 15,21 5-1-15,10 5-1 16,26-5-1-16,1 0-1 15,-19-1-1-15,-13-2 0 16,-24-1-1-16,-26 15-1 16,-19-5 0-16,-19-4-2 15,-10 4-3-15,-19 3-3 16,-10-6-7-1,-8-2-8 1</inkml:trace>
  <inkml:trace contextRef="#ctx0" brushRef="#br0" timeOffset="161086.9905">30332 12000 105 0,'-8'17'118'15,"10"-17"-14"1,4-4-9-16,29-29 53 15,-8 28-110-15,12-4-11 16,7 12-10 0,3-1-5-16,3 2-3 15,-7 10-2-15,-16 13-3 16,11 10 0-16,-16 13 1 15,-17 4-1-15,-20 2 0 16,-12 6-1-16,-6 6-1 16,-16-14 0-16,-13-10 1 15,-6-10 0 1,0-16 4-1,-48-18 3-15,66-8-4 16,15-12-2 0,6-4 0-16,11-9-2 15,16-4 1-15,12 0 0 16,15 7 2-16,16 8 0 15,28 8 1-15,5 10 0 16,11 10 1-16,6 6 0 16,-4 10 1-16,-25 1 2 15,-8 5-1-15,-11 3 1 16,3 24 3-1,-34-32-15-15,-5-5-12 16,-3-2-21 0</inkml:trace>
  <inkml:trace contextRef="#ctx0" brushRef="#br0" timeOffset="187286.9905">4434 11180 31 0,'-23'-19'186'0,"28"26"-64"16,-5-7-21-16,8-14-11 15,27-13-5-15,8-4-58 16,21-18-16-1,108-74 11-15,-50 44-14 16,8 6 1-16,9 4-1 31,-9 10 0-31,-18 9-1 16,-22 7 2-1,24-16 9 1</inkml:trace>
  <inkml:trace contextRef="#ctx0" brushRef="#br0" timeOffset="188238.9905">6171 14954 146 0,'12'-13'123'16,"-12"7"-19"-16,0 1-11 15,10-12-6-15,17-12-35 16,21-5-21-16,18-14-9 16,17-8-4-16,12 3-3 15,2 4-5-15,4 7-5 16,-4 6-3-16,-12 8-4 15,-13 10-3-15,-16 4-7 16,-19 7-6-16,-20 0-17 16</inkml:trace>
  <inkml:trace contextRef="#ctx0" brushRef="#br1" timeOffset="213291.989">16409 10527 167 0,'0'-28'122'0,"0"28"-12"15,4 0-7 1,5 0-7-16,13 0-41 16,5 2-14-16,4 1-14 15,7-6-10-15,5 6-5 16,9-1-6-16,3-12-3 15,1 6-2-15,4-9-1 16,2-7-3-16,-4 9-2 16,-12 0-5-16,-9 1-4 15,-12 2-8 1,-13 3-8-16,7 0-13 15,-5-2-18-15</inkml:trace>
  <inkml:trace contextRef="#ctx0" brushRef="#br1" timeOffset="213634.989">16719 10225 151 0,'9'8'112'16,"-9"-8"-12"-16,-7 8-6 15,3 10-6-15,2 7-40 16,-2 26-9-16,0 10-10 15,-4-4-8 1,8 3-3-16,0-2-5 16,0-2-3-16,2-5-5 15,-2-8-1 1,2-1-3-16,-2-11-1 15,4-12-5-15,0-2-4 16,-4-8-7-16,4-3-9 16,2-4-14-16,-3-8-17 15</inkml:trace>
  <inkml:trace contextRef="#ctx0" brushRef="#br1" timeOffset="214451.9885">17267 10155 135 0,'-8'-4'108'0,"8"4"-12"16,0 0-5-1,0 0-9-15,14-8-5 16,9 2-56-1,0-4-7-15,6 4-4 16,2 6-1-16,-2 0-3 16,-4 11 1-16,-1 3 0 15,-5 8-1-15,-9 7 2 16,-6 4 1-16,-10 1 1 15,-4 0-2-15,-11-2-1 16,-6-8-1-16,-4 0-2 16,-35-10-1-16,41-1-3 31,5-9 0-31,-1 0 0 15,5-8 0-15,9 4 0 16,5 0 0-16,-2 4 3 16,4-4 0-16,0-8 1 15,8 2 0 1,7-2 0-16,16 2-1 15,-2 3-1-15,0 3-1 16,10 7-1-16,-2-4 0 16,2 7 0-1,36 29 0 1,-40-4 0-16,-12-4 0 15,-5-1 1-15,-16 30 6 16,-18-20-1 0,-7-10 2-16,-16 1 2 15,-4-5 0-15,-1-3-3 16,7-4 1-16,6-5-3 15,4-2-1-15,13-4-2 16,7-6-1-16,1 5-2 16,2-3-3-1,0 0-23 1,2-4-8-16,2-8-24 15</inkml:trace>
  <inkml:trace contextRef="#ctx0" brushRef="#br1" timeOffset="223179.9885">19566 10312 116 0,'-8'0'97'15,"8"0"-9"-15,0 0-9 16,0 0-4-16,0 0-37 16,8 4-8-16,2 4-5 15,13-2-8-15,8-2-2 16,4-8 0-16,9 1 0 15,1-3-1-15,0-8 0 16,5 5-1-16,-6-2-1 16,1 0-3-1,-16 5-3-15,-6 3-3 16,-3-6-2-16,-9 5-6 15,-3 3-8-15,-2 2-13 16,-2-5-19-16</inkml:trace>
  <inkml:trace contextRef="#ctx0" brushRef="#br1" timeOffset="223802.9885">20360 9978 105 0,'2'-6'107'0,"-2"6"-14"16,0 0-7-16,0 0-7 15,-2 2-31-15,0 7-15 16,-7 10-8-16,-1 10-5 16,2 8-3-16,2 4-1 15,-3-4 0-15,5 3-1 16,4 5-3-16,8 0-1 15,-1-9 0-15,9-1-5 16,5 0-2-16,4 3-1 16,43 1-1-1,-29-26-1 1,5-1 0-16,-3-11 0 15,-2-7 1-15,7 0-2 16,-7-8 0 0,-8-9 0-16,-2-5 0 15,0-9 0-15,-2 6 0 16,-11 3-1-16,-3-5 1 15,-3 12 1-15,-14-6-1 16,0 2 0-16,-3 5 1 16,-9 11 1-1,-7 4 1-15,-2 7-1 16,1 4 0-16,3 11 3 15,6 11 0-15,-7 6 0 16,5 6 1-16,3-1 0 16,3-2-1-16,3 8-1 15,2-11-1-15,4-4-1 16,-4 2-2-16,4-8-2 15,2-20-6-15,0 10-11 16,0-9-18-16</inkml:trace>
  <inkml:trace contextRef="#ctx0" brushRef="#br1" timeOffset="233211.9885">17025 12718 146 0,'-20'0'101'15,"20"0"-9"1,0 0-4-16,0 0-8 15,0 0-42-15,35 11 23 16,-4-3-41 0,0-1-3-16,14-4 0 15,1-3-4-15,5-3-3 16,-1-1-2-16,-2-2-5 15,1 6 1-15,1-5-5 16,-11 10-2-16,-4-10-5 16,0 10-5-16,-14-15-7 15,-2 9-10 1,-5-10-13-16</inkml:trace>
  <inkml:trace contextRef="#ctx0" brushRef="#br1" timeOffset="233586.9885">17327 12501 94 0,'19'-9'93'0,"-19"9"-14"16,0 0-5-16,0 0-3 16,0 0-29-16,0 7-6 15,-2 46 24 1,2-8-35-1,0 11-5-15,0-3-2 16,0 4-6-16,0 5 2 16,0-5-5-16,0-5-3 15,0-11-1-15,0-3 0 16,0-3-4-16,0-11 2 15,0-6-2-15,0-4-1 16,0-3 0 0,0-2-4-16,0-6-10 15,0-3-13 1</inkml:trace>
  <inkml:trace contextRef="#ctx0" brushRef="#br1" timeOffset="234874.9885">17953 12555 118 0,'0'-15'99'16,"0"15"-10"-16,0 0-5 15,0 0-6 1,0 0-35-16,13-5 16 15,1 2-40 1,5 0-6-16,16-8-3 16,4 3-4-16,-1-1-3 15,3 7-1-15,-6 12-2 16,-4-9 1-16,0 5-2 15,-14 19 0-15,-1 0 0 16,-10 8 1-16,-12 7-2 16,-4-1 2-16,-13 7 2 15,-14-2 1 1,-2 2 0-16,-9-12 2 15,9-9-1-15,4-3-1 16,6-10-1-16,4-3 0 16,0 2 2-1,15-4-1-15,4-4 1 16,-1-5 1-16,3 7 0 15,2-10-2-15,8-6-1 16,9 0 0-16,1-10-1 16,20-4-1-16,-3 6 0 15,14 7 0-15,-3 1 0 16,3 5 0-1,1 9 0-15,-7 3 0 16,0 14 0-16,-8-6 0 16,-10 14 0-16,-6 2 0 15,-11 4 1-15,-10 0 1 16,-15 5 2-16,-8-5 2 15,-12-3 3-15,-4-5-1 16,-11-3 1-16,-2-1-1 16,17-2-1-16,-5-3-3 15,13-6-1-15,4-3 0 16,5-4 0-1,5-5 1 1,11 1 0-16,-2 5-1 16,6-5-1-16,0-4-1 15,-7 8-1-15,13-4-3 16,-6 0-4-16,2 0-5 15,0 0-9-15,0 0-16 16,4-8-20-16</inkml:trace>
  <inkml:trace contextRef="#ctx0" brushRef="#br1" timeOffset="236258.9885">20298 12574 94 0,'-25'12'89'16,"25"-12"-15"-16,-2-6-2 15,2 4-4-15,-4 2-33 16,4 0 0-16,0 0-2 15,6 0-4-15,4 2-1 16,17 9-3-16,14-6-4 16,7-5-4-16,6 0-2 15,10-5-3-15,-2 0-3 16,0 2-1-16,-19 0-4 15,-8 1-1-15,-10-1-1 16,-4 2 1 0,-7-1-1-16,1-4 0 15,-9 3-6-15,-4 6-8 16,-4-3-14-16,0-3-22 15</inkml:trace>
  <inkml:trace contextRef="#ctx0" brushRef="#br1" timeOffset="237122.988">21122 12230 94 0,'-28'6'95'16,"28"-6"-13"-16,0 0-1 15,0 0-5 1,0 0-32-16,0 0-6 16,0 0-8-1,0 0-9-15,0 0-2 16,0 3-4-16,0 22-2 15,0 14-2-15,-3 9-1 16,-3 3-1-16,4 6-3 16,2 7-1-16,0-7 0 15,0-6 0-15,2 0-1 16,13-4-1-16,3-8 0 15,11-10 0-15,15-6-1 16,3-10 0-16,15-5-1 0,-2 1-1 31,0-11 0-31,-2-2 0 16,-2-15-1-16,-2-9 1 15,-5-6-1-15,-14 5-1 16,-8-1 1-16,-4 4 1 16,-6-4 0-16,-11 2 1 15,-6 0 2-15,-6 8 1 16,-9-1-1-16,-6 8 5 15,-10 2-1-15,-14 16-1 16,6 9 2-16,1 3 1 16,-7 9-2-1,14 10 1 1,-10-7-2-16,7-1 2 15,18 6-2-15,-1 11-1 16,1-7-1-16,20 4 0 16,-2-5-3-16,-2-8 1 15,0-9-3-15,0-6-3 16,8-1-11-16,-6 2-19 15</inkml:trace>
  <inkml:trace contextRef="#ctx0" brushRef="#br2" timeOffset="264985.9875">16143 15402 133 0,'-25'23'110'16,"25"-23"-11"-16,0 0-6 16,4 0-5-16,-4 0-37 15,6 6-12-15,5 10-9 16,-3 1-9-16,0 17-5 15,2 11-1-15,-1 3-2 16,1 15-4-16,-2 4-1 16,5 1-2-16,-7-4-1 15,2-5-1 1,0 1-1-16,-3-13-1 15,-1-12-4-15,0 0-2 16,0-17-6-16,-2-1-7 16,0-4-8-16,-6-7-15 15,-4-19-18-15</inkml:trace>
  <inkml:trace contextRef="#ctx0" brushRef="#br2" timeOffset="265463.9875">16060 15402 118 0,'-25'-14'118'0,"27"14"-18"15,13-3-6-15,14 0-8 16,8-2-32-16,6 5-25 16,11 6-9-16,2 5-6 15,4 3-9-15,0 8-2 16,4 7-1-16,-6 2 1 15,-3 3-1-15,-9 14 2 16,-5 0 0-16,-10 10 2 16,-4 2 0-16,-14 8-2 15,-7-2-1-15,-8-9-1 16,-4 5 0-1,-11-9 1-15,-12-8-1 16,-14-10 1-16,-5-2 1 16,-2-13-1-16,3 0 0 15,-3-12-1 1,7 1 0-16,8-6 0 15,2 0 1-15,8-1 0 16,4 3-1-16,9-5-1 16,6 1-3-16,-1-2-7 15,1 1-10-15,4 0-9 16,6 0-15-16</inkml:trace>
  <inkml:trace contextRef="#ctx0" brushRef="#br2" timeOffset="266125.987">17980 15123 157 0,'-27'20'109'0,"15"-20"-11"15,-7 12-8-15,-5 16-5 16,-7 17-46-16,-7 14-8 15,-5 17-7-15,6 19-6 16,6 7-1 0,10 2 0-16,7 0-1 15,12-5-2 1,12-5 0-16,13-11-4 15,6-17 1-15,16-13-2 16,13-5-3-16,-2-14-1 16,0-6 0-16,-11-6-4 15,-6-10 0-15,-3-6-2 16,-12 1-1-16,-7-7-5 15,-7-2-4-15,-6-1-12 16,-4-5-19 0</inkml:trace>
  <inkml:trace contextRef="#ctx0" brushRef="#br2" timeOffset="268241.987">18731 15532 126 0,'4'2'101'16,"-4"-2"-7"-16,0 0-7 16,0 0-4-1,0 0-37-15,0 0-10 16,0 0-10-16,0 6-6 15,0 14-5-15,0 9-2 16,2 23-3-16,-2 17 0 16,10 6-1-16,1 5-2 15,1 7 1-15,-2-2-2 16,7-9 0-16,-5-9-1 15,1-16 0-15,-9-14-1 16,8-9 0-16,-10-6 0 31,-2-11-1-31,0-2-1 16,11-1 0-16,-15-2-2 15,4-9-3-15,-5 3-7 16,3-6-9-16,-4-2-13 16,-2-7-19-16</inkml:trace>
  <inkml:trace contextRef="#ctx0" brushRef="#br2" timeOffset="268939.9865">19440 16134 140 0,'6'-4'117'0,"-6"4"-8"15,0 0-8 1,4 10-7-16,9 8-36 15,1 16-13-15,7 11-15 16,-7 3-13-16,-4 8-4 16,-5-3-5-1,-12 0-4-15,-1-8-2 16,-15-10-1-16,-1 1-1 15,-7-8-3-15,4-11-9 16,-2-8-12-16,6-7-22 16</inkml:trace>
  <inkml:trace contextRef="#ctx0" brushRef="#br2" timeOffset="273761.9865">20232 15930 105 0,'12'-60'94'0,"-12"60"-10"16,0 0-1-1,2 0-3-15,12 9-33 16,11-12-7-16,12-3-6 15,7 6-9-15,6 2-7 16,5-1-8-16,-3-2-2 16,-2-1-4-16,-1-3-3 15,-10 1-5-15,-10-3-1 16,-8 6-5-16,0-8-5 15,-9 6-9-15,-6-11-19 16</inkml:trace>
  <inkml:trace contextRef="#ctx0" brushRef="#br2" timeOffset="274322.9865">21015 15487 135 0,'-27'6'97'0,"27"-6"-13"16,-2 3-10-16,-2 11-6 15,0 13-42-15,-4 5-7 16,5 18-7-16,1-8-1 16,2 1-3-16,-2-7 1 15,2-1-1 1,0-19 1-16,0-1-1 15,2 9 1-15,-2-20 1 16,7-4-1-16,7-4 2 16,11-6-3-16,2-8 1 15,2 7-1-15,10-2-2 16,-2-4-1-1,11 2-1-15,-1 9 1 16,13 6-2-16,-4 3 0 16,4 3-1-16,-2 6 0 15,-11 5 0-15,-5 7-2 16,-5 10 0-1,-12-16 1-15,-3 6 2 16,-13 5 0-16,-11 2 2 16,-9 6 2-16,-18-7 3 15,-20-2 0-15,-9-7-2 16,-4-5-2-16,-2-4-4 15,-4-7-9-15,20-14-8 16,-8 1-13-16,11-8-18 16</inkml:trace>
  <inkml:trace contextRef="#ctx0" brushRef="#br2" timeOffset="274697.9865">21127 15482 151 0,'14'5'112'0,"-14"-5"-13"15,0 0-10-15,0 0-6 16,6 0-41-16,25-5-11 15,11 2-12 1,9-3-5-16,-1 3-4 16,6 3-3-16,-3-6-3 15,-5 6-3-15,-7-5-4 16,-3 2-4-16,-16 0-7 15,-1 1-11-15,-7-8-17 16</inkml:trace>
  <inkml:trace contextRef="#ctx0" brushRef="#br2" timeOffset="275047.9865">21836 15216 105 0,'14'-11'112'0,"-14"11"-16"16,4 6-5-16,19 6-7 15,12 10-30-15,33 6-20 16,3 12-8-16,11 15-9 15,-11 5-7-15,-1 15 2 16,-10 7-3-16,-15 9-3 16,-24 2-1-16,-11-9 0 15,-20-7-1-15,-11-2 1 16,-12-13 1-16,-8-5 2 15,-7-12 1 1,11-6-4-16,10-14-4 16,2-8-9-16,-3-3-10 15,9-5-17-15</inkml:trace>
  <inkml:trace contextRef="#ctx0" brushRef="#br2" timeOffset="281591.986">8072 17112 94 0,'11'23'93'15,"-13"-28"-16"-15,-3-1-4 16,-1 9-1-16,4-7-31 16,4-1-6-16,0 5-3 15,-2 0-5-15,0 0-1 16,0 0-3-16,0 0-1 15,0 0 0-15,0 0-3 16,0 0 0-16,-8 16-6 16,4-3-2-16,4-3-5 15,-2-4-2-15,2 13-2 16,0-5 0-1,0-1-1-15,6 3 1 16,-2-10-1-16,7-4 1 16,5-2-2-16,7 0 0 15,-7-5 0-15,5-4 0 16,2-8 1-16,-5 0-1 15,-7-7 1-15,-5-2 0 16,-2 3 2-16,-2 6 1 16,-12-5 0-16,-5 7 1 15,3-6 0 1,-13 15-1-1,0 5-1-15,-26 15 1 16,28-10-3 0,6 12 0-16,-1-2-1 15,7-5 1-15,3 3-1 16,8 2 0-16,2-4 1 15,4 1-1-15,7 1 1 16,7-3-1-16,1-6 0 16,-4 2 0-16,-3-11 0 15,1 1 0-15,-3 0 0 16,-2-5 0-1,-5-4 0-15,-3-10 0 16,-2 3 1-16,-5 1 0 16,1 9 2-16,-6 1-1 15,0 10 1-15,-7 0-1 16,-2 13 2-16,1-2-3 15,3 7 0-15,5-1 0 16,0 0 0-16,4 7-1 16,3-4 0-16,8-2 0 15,3-5 1 1,13-2-1-16,-3-5 0 15,-1-3 0 1,-3-6 0-16,3-3 0 16,-7-2-1-16,-6-3 1 15,0 0 1-15,-6-1-1 16,0-5 0-16,-2 4 2 15,-6-1 0-15,-1 2 0 16,-3 6 1-16,1 7-1 16,1 10 1-16,0-2-2 15,1 10 1-15,9 3-2 16,-2-5 0-1,12 0 0-15,3-3 0 16,-1 0 0-16,2-11-1 16,7 3 0-16,-2-7 1 15,1-4-1-15,-5-8 0 16,1-4 0-16,-1-4 1 15,-18-4-1-15,5-5 1 16,-2 7 1-16,-4-3-1 16,-10 3 0-16,-1 15 1 15,-2-3-1 1,1 11 1-16,1 5-1 15,1 2 0 1,3 10 0-16,5 2 0 16,-2-3 0-16,6-1-1 15,4-3 0-15,6 1 1 16,4-5-2-16,21-15-1 15,-12 7 3 1,-9-6-1-16,0-2 0 16,-8-2 1-16,3-9 0 15,-10 8 0-15,-1 2 0 16,0 0 1-1,0 1 0-15,-2 6 2 16,-1 4-2-16,-3 9 1 16,2 4 0-16,1-1-1 15,5 0-1-15,4-11 0 16,0 6 0-16,0-2-1 15,0-3 0-15,4-1-2 16,0 1-4-16,-1-8-9 16,-3 3-13-16,2-10-19 15</inkml:trace>
  <inkml:trace contextRef="#ctx0" brushRef="#br2" timeOffset="282568.986">8560 16703 128 0,'-14'3'113'15,"14"-3"-12"-15,0 0-7 16,0 3-8 0,0-3-37-16,-4 0 6 15,4 15-42 1,0 15-4-16,0 12 1 15,4 13 0-15,4-5-1 16,11 4 1-16,-9 4-1 16,4-7-2-16,1-5-2 15,-1-9-2-15,-10-2-1 16,3-12-3-16,3-3-5 15,-6-8-6 1,-4-5-9 0,-4-10-15-16</inkml:trace>
  <inkml:trace contextRef="#ctx0" brushRef="#br2" timeOffset="282999.986">8416 16566 108 0,'-17'17'102'16,"19"-17"-14"-16,13-6-7 15,11-3-3-15,14-4-28 16,15 1-14-1,16 1-3-15,7 3-6 16,9 8-6-16,-6 10-3 16,4 11-6-16,-15 15-2 15,-14 9-3-15,-5 9 0 16,-22 0 0-16,-14 13 2 15,-11-2 1 1,-15 3 0-16,-3-7 0 16,-9-5-1-16,-12-13-1 15,-8-10-2-15,-5-7-2 16,-3-4 0-16,5-8-2 15,7-4 1 1,2-3-1-16,6-7 0 16,12 0 0-16,2 4-1 15,5 1-2-15,8-3-4 16,-2-2-8-16,2-5-12 15,4 5-24-15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1T14:08:28.25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19895 2703 71 0,'4'-4'84'16,"-4"4"-17"-16,-2 0 57 16,2 0-95-1,0 0 4-15,2 145 3 16,-2-145-2-16,0 0-3 15,0 10-6-15,2 11-5 16,2 2-8-16,-2 0-6 16,4 3-2-16,2 2-1 15,7-15 0-15,-13-12-1 16,2-18 0-16,-4-9 0 15,4-17-1-15,-6-4 0 16,2-4-1 0,-16 0 0-1,-1 4 0-15,-4-1 0 16,-8 9 2-16,-10 7 1 15,2 7 0-15,-6 14 3 16,1 10-1-16,-1 8-1 16,-5 21 0-16,1 14-2 15,-1 19 0-15,5 13-2 16,6 13 0-16,10 6 1 15,6 0-1-15,9 1-1 16,8-11-1-16,16-11-1 16,2-11 0-1,5-10-2-15,10-17 0 16,54 7-3-1,-48-37 4-15,2-19 0 16,4-10 0-16,-8-20-1 16,-8-17-1-16,0-11-1 15,-2-5 0-15,-1-8 1 16,-5-6 2-16,-5 10 0 15,5 3 2-15,-3 11 0 16,-1 17 2 0,3 13 0-16,-5 9 1 15,-1 7 3-15,2 11 2 16,-3 7 1-1,-1 19 4-15,-2 8-1 16,0 16 1-16,-1 14-2 16,-3 21 1-16,-4 2-2 15,2 10-1-15,0-6 2 16,0-7-4-16,0-2 0 15,0-1-1-15,0-6-1 16,2-15-1-16,-2-13-2 16,0-8-4-16,0-8-5 15,0-4-11-15,0-16-18 16</inkml:trace>
  <inkml:trace contextRef="#ctx0" brushRef="#br0" timeOffset="677">20217 2082 97 0,'21'-57'88'16,"-21"57"-15"-16,0-2-1 15,12 2-2-15,3-4-35 16,11 4-7-16,10 0-1 16,3 6-6-16,4 8-7 15,-3 11-3-15,-5-2-2 16,-6 22-2-16,-13 8-1 15,-3 9-2-15,-11 1 0 16,-11 1 1 0,-3 3-2-16,-5-12 0 15,-18-5 1-15,-6-11-2 16,4-13 2-1,-54-9 2 1,58-18-3-16,0-12-1 16,6-2 2-16,10-6-4 15,11 1 2-15,16-4-1 16,11 0-1-16,12-2 0 15,8 6 0-15,17 4 0 16,-4 9 0-16,-6 10 0 16,-3 6 0-16,-12 3 1 15,-6 5 0-15,-8 11 0 16,-3-4 1-16,-1 0 0 15,-9-2-6 1,0-8-10-16,2-6-17 16</inkml:trace>
  <inkml:trace contextRef="#ctx0" brushRef="#br0" timeOffset="1287">21042 2989 97 0,'-8'-11'93'15,"8"10"-10"-15,0 1-1 16,4 0-3-16,8 0-29 16,11 0-9-16,18-2-6 15,17-4-5 1,99-8 9 0,-60 8-25-16,5 3-5 15,7-5-2-15,5 2-2 16,-5 6-5-16,-20 0 0 15,-20-2-5-15,-12 2 0 16,-21 2-3-16,-16-2-4 16,-1 3-9-16,-25-6-9 15,-3 3-16-15</inkml:trace>
  <inkml:trace contextRef="#ctx0" brushRef="#br0" timeOffset="1656">21600 2653 225 0,'0'0'88'0,"0"0"-5"16,0 6-7-16,0 14-38 15,0 14-9-15,6 13-8 16,-2 13-6-1,7 4-6-15,-5 15-1 16,0-3 1-16,0-2-3 16,0 2-2-16,1-1 0 15,-3-16 0-15,-8-10-3 16,8-8-1-16,-4-17 0 15,0-3-4-15,0-12-4 16,8-9-10-16,-2-14-16 16</inkml:trace>
  <inkml:trace contextRef="#ctx0" brushRef="#br0" timeOffset="2567">22549 2177 94 0,'0'37'93'16,"0"-37"-13"-16,0 0-2 16,0 0-3-16,0 0-29 15,0 5-8-15,4 35-5 16,2 33-9-16,7 15-2 15,-7 15-8-15,6 13-1 16,3 2-4-16,-3 3-3 16,-4-11-2-16,-1-6 0 15,1-18-3 1,-2-14 0-16,-2-18-1 15,6 14 1 1,-12-51-2-16,2-18 1 16,0-7-1-16,0-20 0 15,0-12-2 1,-2-13 1-16,2-85-2 15,2 73 4 1,11 1-1-16,1 9 1 16,15 8 0-16,8 4 0 15,5 10-2 1,5 11 1-16,3 13 0 15,-7 18 1-15,48 49-1 16,-54-5 1 0,-12 5 0-16,-8 9 0 15,-11-3 2-15,-20-5 2 16,-5-4 4-16,-12-3 0 15,-10-14 1-15,-5-5-2 16,-3-11-1-16,-5-7-3 16,6-7-4-16,9-4-5 15,0-4-5-15,10-7-9 16,4-12-11-16,4-4-19 15</inkml:trace>
  <inkml:trace contextRef="#ctx0" brushRef="#br0" timeOffset="3198">23252 2113 81 0,'12'-57'88'16,"-12"51"-10"-16,0 3-8 16,6-3-3-1,15-1-31-15,-2-2-2 16,20-8-5-16,4-2-4 15,5 12-7-15,3 3-4 16,5 8-3-16,-4 8-5 16,-7 17-3-16,-7-2 1 15,13 61 3 1,-47-30-4-1,-10-1-1-15,0-6-1 16,-10 0 0-16,-11 2 1 16,-4-13-2-16,-13-10 1 15,-7-7-1-15,17-12 1 16,3-11-1-1,-37-23-2 1,39 4 1-16,17-1 0 16,10-3 0-16,6 9 2 15,17-8 0-15,12 5 0 16,14 0 1-16,11 4-1 15,-4 4-1-15,-2 9 0 16,-5 0 1-16,-6 6 0 16,3 8 1-16,-13-6-1 15,2 7 1-15,-12-7-1 16,-3 3-2-16,-5-2-8 15,1-6-14 1</inkml:trace>
  <inkml:trace contextRef="#ctx0" brushRef="#br0" timeOffset="3743">24496 2845 99 0,'15'-11'99'16,"-1"11"-7"-16,-6 0 0 16,9 3-4-16,8-9-33 15,8 2-10-15,8-3-9 16,5-2-13-16,-1 7-9 15,7-5-4-15,-3 7-4 16,-5-3-2 0,-3 4-3-16,42-7-1 15,-58 9-4 1,-5-1-4-16,-3-1-8 15,-3-1-12-15,-10-1-18 16</inkml:trace>
  <inkml:trace contextRef="#ctx0" brushRef="#br0" timeOffset="4030">24672 3144 113 0,'4'-14'208'16,"-4"14"-118"-1,4 0-5-15,11-6-31 16,5 6-19-16,7 6-8 15,4-6-11-15,-2 2-4 16,4 4-5-16,4-9-2 16,-4 0-2-16,5 9-5 15,-11-6-6-15,-9-3-11 16,7 0-16-16</inkml:trace>
  <inkml:trace contextRef="#ctx0" brushRef="#br0" timeOffset="4703">26305 2713 118 0,'-4'44'102'16,"0"-32"-8"-1,0 35 75 1,1-16-124-16,-1 1-13 16,0-10-8-16,0-3-12 15,0-18-2-15,2 2-3 16,4-14-3-16,0-6-2 15,2-11-2-15,-4-1 0 16,0-5-2-16,-6 3-1 16,-11 3 2-1,-5 6 1-15,-5 4 0 16,-13 7 1-16,-5 1 1 15,-3 24 1 1,1 7 0-16,-3 11-1 16,3 10 1-16,3 15-1 15,3 21 2-15,16-7-2 16,7 2 1-16,9-3 1 15,20 1 1-15,5 0 0 16,13-12-1-16,15-6-1 16,13-9 2-16,8-13-3 15,-3-16 0-15,10-7 0 16,-2-8-1-16,-2-13-3 15,-8 3-4-15,-16-9-7 16,-3-7-8 0,-6 1-12-16</inkml:trace>
  <inkml:trace contextRef="#ctx0" brushRef="#br0" timeOffset="5509.9999">26962 2082 99 0,'-18'0'88'0,"18"5"-12"16,-4 11-5-16,-9-9-1 15,-1 10-37-15,-1-7-2 16,3 2-5-16,-3-6-5 16,5 10-6-16,2-16-1 15,4 3-4-15,-3-6-3 16,16-11-1-16,-7-5-1 15,16 5-1-15,-3-14-1 16,10 5 1-16,8 1 0 16,-4 10 0-1,6-2 0-15,4 6-1 16,2 13 2-1,38 38 1 1,-46-2-2-16,-12 7-1 16,1 9-1-16,-13-1-1 15,-11 11 2-15,0-5-1 16,-11-5 2-16,-14-4-2 15,-12-4 2-15,-9-5 0 16,-1-10-2-16,3-11 1 16,5-17-1-16,6-6 0 15,4-3 0-15,10-11 0 16,9 2-1-16,6-4 2 15,6-7-2 1,10-8 1-16,11 2 0 16,12-6 0-16,10 6 0 15,-2 0-2-15,5 11 3 16,-1 4-1-16,-5 5 2 15,1 11 1-15,-4 5 1 16,7 9 2-16,-7 9 0 16,-4 7 1-1,-12 1 0-15,3-7-1 16,5 1-1-16,-20-9-1 0,11-5 0 15,-7-1-2 1,-3-1-3 0,-2-5-7-16,-2-1-8 15,-10-5-13-15,2 0-23 16</inkml:trace>
  <inkml:trace contextRef="#ctx0" brushRef="#br0" timeOffset="25806.9999">19460 4459 67 0,'-12'-1'79'0,"12"1"-17"15,0-5-6 1,0 0 0-16,0-13-31 15,0-7 5-15,2 9 5 16,8 9 5-16,1 2-1 16,1 10-3-1,-1 21-4-15,1 17-5 16,-6 18-5-16,0 12-9 15,-10 20-2-15,2 11-3 16,-4-2-2-16,-2 0-3 16,-5-21-3-16,5-13-3 15,0-23-7-15,2-9-12 16,1-13-18-1</inkml:trace>
  <inkml:trace contextRef="#ctx0" brushRef="#br0" timeOffset="26186.9999">19609 4768 126 0,'0'28'101'0,"2"-28"-15"15,3 6-3-15,7-3-6 16,11 6-39-16,18 10-17 15,9-11-2-15,7-10-10 16,1-6-8 0,-16-9-1-16,7-6-1 15,-14-7-1-15,-10 1 0 16,-4-2 0-16,-21 6 2 15,-6-1 1 1,-9 7 2-16,-7 11-1 16,-5 12 2-16,-13 10 0 15,5 15 1-15,-2 10 0 16,4 7 0-16,6 4 2 15,2 12-1-15,17-5 0 16,4 4-1-16,14-12-2 16,5-1-3-1,5-15-7-15,1-7-13 16,18-12-16-16</inkml:trace>
  <inkml:trace contextRef="#ctx0" brushRef="#br0" timeOffset="26716.9999">20566 4755 99 0,'-20'-51'93'0,"20"45"-12"16,-6-16-2-16,-3-1-2 16,-5-3-36-1,-13 8-7-15,-6 11-7 16,-4 13-7-16,-13 16-7 15,7 12-4 1,5 11-4-16,-3 9 0 16,2 10-3-16,14 5 1 15,17 3-2-15,6-12-1 16,16-9 1-16,3-12-1 15,5-19 0-15,5-11 0 16,2-18 0-16,0-22-1 16,6-15 0-16,-6-6-1 15,2-3 1-15,-4-4-1 16,-4 1 1-16,-5 1-1 15,1 6 2-15,-11 17 0 16,3 6 2 0,3 40 7-1,-8 21-3-15,1 18 4 16,-1 17-2-16,4 13 1 15,0 15-3-15,-5 11 2 16,-10 0-2-16,-1-9-1 16,-8-7 1-1,-17-13 0-15,-15-15 1 0,-1-18-3 16,-9-15 0-1,-12-16-3-15,8-11-6 16,8-17-5-16,-6-19-9 16,11-9-9-1,16-15-13-15</inkml:trace>
  <inkml:trace contextRef="#ctx0" brushRef="#br0" timeOffset="27117.9999">20893 4551 128 0,'-43'-39'99'0,"38"37"-9"15,-3 2-3-15,-8 0-7 16,-9 2-40-16,-6 6-10 15,2 1-7 1,2 20-11-16,-21 44-3 16,36-28-4-1,10 0-3-15,8 6 0 16,11 0 1-16,8-2 0 15,4 3 1 1,45 41 3 0,-39-45-7-16,-6-1 1 15,-12-1 0-15,-7-7 2 16,-12-19 3-16,-4 4 0 15,-11-14 0-15,-12 6 1 16,0-16-3 0,-4 0-3-16,-16-34-20 15,30 15-7 1,4 2-22-16</inkml:trace>
  <inkml:trace contextRef="#ctx0" brushRef="#br0" timeOffset="27990.9999">21559 4506 113 0,'-69'14'95'16,"45"-5"-13"-1,-12 23 1-15,-15 16-5 16,3 19-39-16,-12 12-8 15,23 3-6-15,14 4-9 16,9 81-3 0,26-88-10-16,5-15-1 15,26-18-3-15,5-4-3 16,1-25-8-16,-1-1-10 15,-3-23-15-15</inkml:trace>
  <inkml:trace contextRef="#ctx0" brushRef="#br0" timeOffset="28438.9999">22098 4659 133 0,'-54'-42'102'16,"46"39"-14"-16,-4-2-4 16,-1 5-6-1,-3 0-40-15,-15 0-17 16,0 18-4-16,0 3-6 15,-2 9-7-15,6 2-1 16,4 7 1 0,5 0 1-16,7-2-1 15,11 3 1-15,6 7 3 16,9-7-1-16,14-1 0 15,14-3 1-15,7-1-1 16,-7 4-3-16,-3-2-2 16,-1-9-1-16,-10-2 1 15,-23-1 2-15,2-1 1 16,-18-3-1-16,-23-4 0 15,-4 2 0-15,-5-4-5 16,-1-13-6-16,-1-7-5 16,1-4-9-1,-23-25-62 1</inkml:trace>
  <inkml:trace contextRef="#ctx0" brushRef="#br0" timeOffset="28965.9999">22261 4557 133 0,'-26'-19'100'16,"28"19"-7"-16,2 0-9 15,0 8-5-15,-2 14-40 16,6 12-9 0,-2 14-8-16,3 11-7 15,3 7-3-15,-10 12-3 16,0-2-2-16,-4 0-2 15,13 1-1-15,-9-21-2 16,-2-3 0-16,2-10 0 16,4-15-1-16,-2-11-1 15,-4-9 1-15,2-16-1 16,0-7-1-16,9-4-1 15,-14-10 0-15,3-13-1 16,3-8-1-16,9-1 0 31,7-6 1-31,3 4 1 16,1 10-1-16,6 7 2 15,0 11 0-15,-8 13 1 16,5 6 0-16,-3 15 1 16,0 8 1-16,-7 15 1 15,-1 9 1-15,-9 11-2 16,-2-3 1-16,0 16 0 15,-4-22-3-15,2-1-4 16,-2-19-6-16,3-3-12 16,-8-10-16-16</inkml:trace>
  <inkml:trace contextRef="#ctx0" brushRef="#br0" timeOffset="29302.9999">22733 4698 146 0,'-21'14'106'0,"21"-2"-11"15,-4 8-8-15,0 14-8 16,0 11-43-16,-2 5-9 16,3 0-11-1,1 12-9-15,7-8-1 0,1-1-2 16,6-13-1-1,7-1-2 1,8-19 2-16,-3-6-2 16,5-25 0-16,29-40 0 15,-31 15-1 1,-2-9 2-16,-13-3 1 15,-1-3 2-15,-13 6 0 16,-5-1 0-16,-3 4-1 16,-11 8-5-1,-39-13-28-15,34 33-3 16,3 8-20-16</inkml:trace>
  <inkml:trace contextRef="#ctx0" brushRef="#br0" timeOffset="29883.9999">23033 4676 137 0,'-7'3'112'16,"7"-3"-14"-16,0 0-8 15,0 0-7-15,0 14-37 16,2 9-14-1,7 13-9-15,1 14-8 16,-2 10-4-16,15-4-3 16,-13 3-5-16,5-3-1 15,-9-10-1-15,-2-13-1 16,4-4 0-1,-8-16 1 1,-6-15-1-16,2-13 0 16,-6-7 0-16,6-9 0 15,4-8 0-15,0-4-1 16,4-1-3-16,12-1-1 15,1-1-4-15,12-1-5 16,2 7-8-16,4-2-9 16,8 3-9-16,-5 7-9 15,1 1-4-15,2 1 1 16,-12 4 10-16,-8 9 19 15,-3-2 23 1,-5 9 22-16,-5-4 19 16,-2 9 9-16,0-1-1 15,3 1-3 1,-11 7-7-16,2 7-6 15,0 19-8-15,0 9-6 16,0 17-4-16,0 70 5 16,0-49-16-1,6-1-1-15,-4 1-3 16,6-16-4-16,-4-4-7 15,-6-13-9-15,2-5-12 16,0-10-18 0</inkml:trace>
  <inkml:trace contextRef="#ctx0" brushRef="#br0" timeOffset="30636.9999">23411 4924 121 0,'0'-23'201'16,"0"23"-110"-1,0 0-9-15,0 0-36 16,0-2-11-16,18 2-10 15,3 0-13-15,20 0-3 16,15-3-3-16,8-3-1 16,7-5-8-1,59-32-9 1,-74 20 2-1,-7-2-3-15,-18 0 0 16,-4 0 3-16,33 261 1 172,25-297 1-141,-29-13 11-31,-46 32 3 15,-2-45 12 1,-1 61-9 0,-7-5 7-1,-3 43-10 1,3 5 0-16,3 16-2 15,-3 13-1-15,6 2 1 16,-2 4 0-16,10 7-3 16,-14-2-1-16,2-9 1 15,-2-5-1 1,2 12 2-16,-2-32-1 15,0-26 3 1,0-8 0 0,-2-37 8-16,4-28-2 31</inkml:trace>
  <inkml:trace contextRef="#ctx0" brushRef="#br0" timeOffset="31965.9999">24242 4896 71 0,'0'-3'84'0,"0"3"-14"16,0 0-5-16,0 0 1 15,0 0-30-15,0 0 1 16,10-3-1-16,-4-3-5 16,5-8-5-16,3-9-7 15,13-4-4-15,-4 6-7 16,16-3-1-1,-2 1-2-15,5 6 1 16,3 3-2-16,-10 5 0 16,0-2-3-16,-10 5-1 15,0 3-1-15,-13-5-6 16,3 8-7-1,-7 0-14-15</inkml:trace>
  <inkml:trace contextRef="#ctx0" brushRef="#br0" timeOffset="32621.9999">23138 5301 102 0,'2'0'99'0,"-2"0"-13"15,-2 0-4-15,-6 0-5 16,-5-3-35-16,-7-5-10 15,-22 14-11 1,-1-6-8-16,-5 11-4 16,7 3-3-16,-4 2-1 15,7 4-2-15,7 1 1 16,11 1-2-16,5 6-1 16,15-2 2-16,10 2 0 15,11 2 2-15,14-4 1 16,13-4-1-16,1 9-2 15,1 3 0-15,0 5-2 16,-9-2 1-16,-18-3 1 16,-5-1 1-16,-24-4 1 15,-6-4 4-15,-11-6-1 16,-10-4 0-1,-6-10-3-15,1-10-1 16,5-1-4 0,2-3-7-16,-2-5-4 15,13 1-8-15,5-9-13 16,9 1-20-16</inkml:trace>
  <inkml:trace contextRef="#ctx0" brushRef="#br0" timeOffset="32892.9999">23217 5374 146 0,'18'34'112'16,"-18"-34"-14"-1,0 0-8-15,0 0-6 16,0 17-38-16,0 9-10 15,0 15-10-15,0 10-6 16,0-3-2-16,0 0-3 16,0 5-5-16,0-7 0 15,0-4-4-15,0-6-2 16,0-11-2-16,0-5-6 15,0-9-9-15,0-1-10 16,0-8-15 0</inkml:trace>
  <inkml:trace contextRef="#ctx0" brushRef="#br0" timeOffset="33645.9999">23740 5540 159 0,'-11'-41'112'0,"9"35"-11"16,-4-2-11-16,-6-2-6 16,-9-3-46-16,-12-2-10 15,-11 7-12-15,-3 5-6 16,-5 8-1-16,3 24-3 15,3 0-1-15,5 15-1 16,12 4-2-16,6 2-1 16,15 7-1-1,6-4-1-15,14-12-1 16,9 3-1-16,12-12-1 15,0-8-1-15,6-15-1 16,7-11-1 0,-1-12-1-16,-10-10 0 15,-6-12 1-15,2-14 2 16,-10-1 3-16,-2-12 1 15,1-2 0-15,-3-7 2 16,-3 12 0-16,-1 18 2 16,-9-2 1-16,2 23 2 15,-6 11-1 1,-6 12 0-16,-3 26-1 15,5 3-1-15,-4 19-2 16,0 8-1-16,10 4 1 16,2-3 0-16,2 2-1 15,13-5 1-15,14-8 0 16,-2-2-1-16,14-16 0 15,-1-18-1-15,7-10-1 16,-7-15 1-16,10-4-2 16,-7-12 2-16,5-8 0 15,-19-12 1-15,2-5-1 16,-10-6 2-1,-11 5 2-15,-7 9 3 16,-12 12-1 0,-13 12 3-16,-15 14 1 15,-2 19-2-15,-9 14-2 16,13 9 1-16,-8 8-1 15,14 1 1-15,4 4-2 16,15-10-2-16,2 3 0 16,10-1-3-16,11-5-3 15,6-6-6-15,16-11-8 16,2-14-10-16,15-4-16 15</inkml:trace>
  <inkml:trace contextRef="#ctx0" brushRef="#br0" timeOffset="34061.9999">24705 5394 121 0,'-15'-56'112'16,"-3"55"-13"-16,1-4-9 15,-8 5-8-15,1 2-37 16,-5-4-18-16,2 13-13 15,4 6-9-15,2 1-3 16,11 6-1 0,0 13-1-16,2-1 0 15,16-1 0-15,4-1 3 16,9 5 0-1,10 1 2-15,2-5 0 16,8-4 2-16,-4-2-1 16,5-3-1-16,-5-1-2 15,0 2 0-15,-6-9-3 16,-4-2 0-16,-10-7 0 15,-7 0 2-15,-6-4 0 16,-18-4 1-16,-11 4 0 16,-12-3 1-16,-9-1 0 15,-8 2-3-15,7-6-4 16,10-3-7-16,-5 0-8 15,15-3-14 1,17-1-19-16</inkml:trace>
  <inkml:trace contextRef="#ctx0" brushRef="#br0" timeOffset="34416.9999">24829 5037 133 0,'-6'2'99'0,"6"-2"-11"16,0 0-5-16,0 11-7 15,12 11-40-15,15 15-6 16,12 25-7-16,19-5-5 15,4 13-5 1,-2 9-1-16,-2 2 1 16,-8 7 1-16,-11 3-5 15,-20-5 0-15,-22-7 2 16,-17-13-2-16,-7-5-5 15,-10-2 0-15,-7-16 0 16,5-9 0-16,-4-7-7 16,10-13-6-16,6-8-9 15,4-3-10-15,8-3-18 16</inkml:trace>
  <inkml:trace contextRef="#ctx0" brushRef="#br0" timeOffset="36381.9999">26627 3827 84 0,'23'6'105'0,"-23"-6"-21"16,0 0-6-16,0 0-9 15,0 0-29-15,0 4-13 16,0 15-7-16,0 14-6 15,0 19-4-15,0-1 1 32,0 11-2-32,0 61 1 15,-2-55-3-15,2-4 0 16,0-10 0-1,2-6 1-15,15-6 4 16,12-13-3-16,16-5-1 16,13-10-2-16,10-7-2 15,9-7-1-15,-5 0-2 16,-4-3-1-16,-4 0-1 15,-12-2 1-15,-15 1 0 16,-10 4 0-16,-4-3 0 16,-15 4 0-16,-8 1 0 15,-8-2 0-15,-5-2 0 16,3 2-2-16,-6 5 2 15,-9-5 0 1,6-5 0-16,-16-9-2 16,18 7-1-1,1-10 1-15,-3-7-2 16,3 4 2-16,1-14-1 15,1 0 2 1,-1-6 1-16,-1 10 0 16,3-7 0-16,-3 6 0 15,1 15 0-15,-3 2 0 16,5 5 1-16,5 3 0 15,2-3-1-15,4 2 1 16,6 7 0 0,-2 2 1-16,25 17 7 15,-6-1-3 1,10-2 0-16,-2 2 0 15,10 6-4-15,-2-3 0 16,4-2-1-16,5 3 0 16,3 2-1-16,-13-2 0 15,-12-3 0-15,-1 2 0 16,-6-7 0-16,-1 0 3 15,-20 5 0-15,4-4 1 16,-4 2 1-16,-6 1-1 16,-11-1-1-1,-4-3-1-15,-4-4 0 16,4 4 0-16,-4 8-2 15,9 0 1 1,-9-4 0-16,6 3-1 16,0-4 1-16,7-5-1 15,-1-3-3-15,7-1-3 16,0-3-9-16,3-4-10 15,-1-5-19-15</inkml:trace>
  <inkml:trace contextRef="#ctx0" brushRef="#br0" timeOffset="37790.9999">27754 3952 102 0,'-6'-36'94'15,"6"36"-11"-15,0 0-5 16,0 0-2-16,-4 2-36 16,4 3-5-16,0 13-6 15,0 27-9-15,0 25-4 16,0 9-5-16,0 9-3 15,4 16-4-15,-2 0 1 16,4-8-4 0,2-10-1-16,1-12 1 15,1-20-1-15,0-15 0 16,-6-3 0-16,3-11 0 15,-3-10-1 1,-2-15 1-16,2-12-4 16,-2-13 1-16,10-9-3 15,-5-7-2-15,5-8-2 16,-4-15-1-16,7-4 1 15,3-13 0-15,5 12 2 16,-2 5 3-16,2 13 0 16,-3 17 3-1,5 14 3-15,-4 9 2 16,-1 1 2-16,-5 28 4 15,-1 26-2-15,3 14 2 16,-13 18-2-16,6-2-1 16,-4-1-2-16,-6-8-1 15,-2-7-1-15,2-15-2 16,0-12-3-16,0-8-9 15,0-7-10-15</inkml:trace>
  <inkml:trace contextRef="#ctx0" brushRef="#br0" timeOffset="38332.9999">28289 4244 128 0,'15'-21'102'15,"-17"26"-9"-15,0 3-6 16,2 7-6-16,-2 26-36 15,4-6-13-15,-2 21-8 16,2 8-8-16,-2-5-5 16,16-2-5-16,-5 0-2 15,9-1-1-15,-3-11-2 16,8-11 0-16,-11-14-2 15,9-7 1-15,0-13-1 16,1-13-2-16,14-13-2 16,-5-14-2-1,-2-10-2-15,0-9 0 16,2-14 2-16,0 2 1 15,-17 3 5-15,5 12 6 16,-4 17 1-16,-13 16 4 16,0 6-1-16,-6 9 1 15,2 14-1-15,0 10-2 16,-8 23-1-16,10 23 2 15,-2 14 1 1,0 15-2-16,0 15 0 16,0 5-2-1,0-2-1-15,0 84 1 16,0-106-3-1,-15-11-2-15,-3-9 0 16,-7-19 0-16,-17-25-3 16,-1-15-2-16,-11-3-5 15,7-19-8-15,-1-6-7 16,5-7-16-16,14-22-13 15</inkml:trace>
  <inkml:trace contextRef="#ctx0" brushRef="#br0" timeOffset="38605.9999">28907 4361 157 0,'23'-7'116'0,"-25"7"-16"16,2 1-8-16,0 18-8 15,0 30-42 1,0 15-14-16,0 99 4 16,0-67-22-1,4 6-3-15,-2 1-3 16,0-6 0-16,5-21-3 15,-1-1-2-15,0-18-4 16,6-20-8 0,-3-6-8-16,-3-4-15 15</inkml:trace>
  <inkml:trace contextRef="#ctx0" brushRef="#br0" timeOffset="38925.9999">28885 4327 173 0,'-9'-12'114'0,"9"12"-12"16,0 0-13-16,15-6-7 16,12-7-46-16,18 13-12 15,21 3-8-15,3 18-8 16,1 10 0-1,58 59-3 1,-87-35-5 0,-12 4-1-16,-20-6 2 15,-16 0-1-15,-9-8 1 16,-17-7 0-16,-8-4 0 15,-15-16-2-15,-2-12-2 16,2 0-5-16,11-12-6 16,1-4-9-16,7 0-12 15,12 0-15-15</inkml:trace>
  <inkml:trace contextRef="#ctx0" brushRef="#br0" timeOffset="39299.9999">29453 4355 142 0,'-16'23'99'0,"9"-10"-10"15,-5 1-5 1,4 17-8-16,0 20-41 16,-1 6-8-16,9 1-4 15,6 5-12-15,5-10-2 16,14-3-2-16,6-16-1 15,8-5-5-15,4-23 1 16,-1-16 0 0,-9-18 0-16,-8-8 2 15,-3-3 3-15,-11-9 1 16,-11-5 1-16,-13-2 0 15,-12-1-4-15,3 12-3 16,-18 10-9-16,-11 17-8 16,1 13-18-16</inkml:trace>
  <inkml:trace contextRef="#ctx0" brushRef="#br0" timeOffset="39665.9999">30007 4054 121 0,'0'4'96'0,"0"2"-8"15,2 22-4-15,-2 21-4 16,0 15-39-16,0 7-5 15,-4 13-7-15,2 0-10 16,-4-1-5-16,2-8-4 16,4-7-4-1,0-4-4-15,0-10-6 16,0-17-11-16,6-3-15 15,0-14-17-15</inkml:trace>
  <inkml:trace contextRef="#ctx0" brushRef="#br0" timeOffset="40533.9999">29639 4408 108 0,'11'-8'95'0,"-11"8"-11"16,0 0-7-16,6 0-4 15,10 0-33-15,15 0-6 16,9 0-5 0,15 0-10-16,12 0-2 15,-1 2-5-15,10 9-6 16,7-7-4-16,0-4-2 15,-3 0-1-15,-16-12-3 16,-4-4 1-16,-6-2-1 16,-9-2 0-16,-11-8 1 15,-16-2 2-15,-16 7-1 16,-6 11 0-16,-8-2 0 15,-9 11 1 1,-8 7 1-16,-8 21 3 16,-35 65 7-1,43-39-3-15,6 3 0 16,10 2-1-16,16 0-2 15,9-3-2 1,9-10-2-16,16-7-5 16,8-18-2-16,-1-11-4 15,7-12-4-15,1-9-4 16,-4-14 0-16,1-18 3 15,-18-6 4-15,-4-3 3 16,-4 0 11-16,-9-10 8 16,3 12 2-16,-15 8 2 15,0 8 4 1,4 5-6-16,-6 26 0 15,0 23-4-15,4 15-1 16,-8 21 0-16,-2 10-1 16,8 3-1-16,-2 5-3 15,0-5 0-15,0-3-1 16,0-6-1-16,0-12 0 15,0-17 0-15,0 0 0 16,0-11 0-16,0-16-1 16,0-10 0-16,0-7-1 15,2-22 1 1,10-15-2-16,-1-20 0 15,14-9-1 1,-3-8 2-16,11 5-1 16,11 3 0-16,1 12 2 15,7 14 0-15,-9 22 1 16,-7 11 2-16,-5 33 1 15,-5 21 2-15,-13 21 2 16,-3 16 0-16,-2 6-1 16,-8 7-3-1,9 60 0-15,-11-82-4 16,0-14-4-16,0-9-10 15,-3-12-12 1,5-13-20-16</inkml:trace>
  <inkml:trace contextRef="#ctx0" brushRef="#br0" timeOffset="41034.9999">31392 4130 118 0,'-10'14'109'0,"10"-14"-13"16,0 0-6-16,0 0-8 15,0 5-32 1,0 18-14-16,0 16-11 16,0 14-8-16,0 4-4 15,0 5-3 1,0-4-4-16,2 7-3 15,10-8-1-15,-3-6-1 16,7-7-3-16,5-13-2 16,0-8-1-16,3-3-3 15,18-18-3-15,-7-7-1 16,0-14-1-16,13-12-2 15,-9-1 0-15,-10-15 0 16,0-15 1-16,-5-4 3 16,-7-24 6-16,-13 1 5 15,4 7 6-15,-6 14 4 16,-2 23 2-16,0 15 0 15,0 20 1 1,-4 20 0-16,-4 12 1 16,4 25-1-16,0 10 4 15,2 11-2-15,16-3 0 16,-1-1-4-16,9 4-2 15,-7-6-2 1,12-5-4-16,-9-10-3 16,-3-11-9-16,-7-5-6 15,-2-11-12-15,7-9-15 16</inkml:trace>
  <inkml:trace contextRef="#ctx0" brushRef="#br0" timeOffset="41446.9999">32389 3971 135 0,'-21'-55'108'0,"13"51"-11"16,1-1-5-16,-13-1-9 15,-11 0-39-15,-4 6-15 16,-7 1-8-16,-7 10-11 15,14 12-5-15,-3 2 0 16,9 11 0-16,-4-4-3 16,29 13 0-16,6 2-1 15,13-7 2 1,12-1-1-16,59 52 1 31,-38-44-1-31,4-2-2 16,-11 8 1-16,-12 2 0 15,-13 0 1-15,-18-6 1 16,-8-8 3-16,-13-12-2 15,-10-12 1-15,-8-6-3 16,4-14-2-16,6-11-5 16,2-6-7-16,2 0-4 15,10-10-10-15,9-7-12 16,12 6-15-16</inkml:trace>
  <inkml:trace contextRef="#ctx0" brushRef="#br0" timeOffset="41836.9998">32515 4276 130 0,'25'3'111'0,"-21"-3"-12"15,4 3-8 1,11-3-10-16,16 5-36 16,0-5-12-16,8 0-15 15,1-12-7 1,53-22-1-16,-58 15-7 15,-8-4-1 1,-6-1-1-16,-11-10 2 16,-12 11 1-1,-14-3 2-15,-7 7 2 16,-5 10 2-16,-7 7 0 15,-23 24 1-15,8 15 2 16,1 5-2-16,4 15 0 16,7 5 0-16,10 0-2 15,7-1 1-15,15-1-1 16,14-9-1-16,17-10 0 15,9-1-3-15,9-12-1 16,21-16-2-16,5-15-2 16,-11-6-4-16,-6-8-6 15,-5-2-11 1,-11 1-13-16,-9-1-21 15</inkml:trace>
  <inkml:trace contextRef="#ctx0" brushRef="#br0" timeOffset="42531.9998">28167 5223 137 0,'11'14'117'15,"-11"-14"-14"1,-2 4-8-16,-4 13-7 15,-13 0-37-15,-6 23-14 16,-16 13-13-16,-32 95 7 16,38-64-20-1,4 3-3-15,4-6-2 16,13-10-1-16,12-3 0 15,10-1-1-15,5-19 0 16,5-9-3-16,5-8-2 16,6-11-8-16,8-17-8 15,-2-9-12-15,0-8-18 16</inkml:trace>
  <inkml:trace contextRef="#ctx0" brushRef="#br0" timeOffset="42849.9998">28655 5340 314 0,'-2'0'103'0,"2"0"-9"15,0 9-9-15,0 22-49 16,0 17-15-16,0 13-6 16,0 10-6-16,0 2 1 15,0-2-2 1,0 3-2-16,-14-7-1 15,14-5 0-15,0-11-2 16,0-3-3-16,-11-4 0 16,1-9-3-16,8-2-4 15,-2-14-8-15,0 7-7 16,-2-29-15-16,-3-8-16 15</inkml:trace>
  <inkml:trace contextRef="#ctx0" brushRef="#br0" timeOffset="43204.9998">29065 5631 102 0,'-2'0'101'15,"-1"0"-11"-15,-1 0-2 16,-14 13-6-16,-5 15-32 15,-8 12-11-15,0 9-8 16,12 3-11-16,3-6-6 16,5 5-4-16,14-7-3 15,7-4-3-15,0-7 0 16,11-2-2-16,12-11 1 15,6-14 2-15,-2-11-1 16,-1-7 0-16,-1-14 0 16,-13-13-1-1,-1-11-1-15,-4-6 0 16,-11-7-1-16,-10 1 1 15,-5 3-2 1,-3 17-3-16,-11 11-6 16,-8 8-11-16,-2 13-15 15</inkml:trace>
  <inkml:trace contextRef="#ctx0" brushRef="#br0" timeOffset="44268.9998">29296 5619 116 0,'-21'34'111'0,"21"-29"-12"16,0 15-8-1,0 18-8-15,0 15-32 16,0 9-19-16,9 11-11 15,1-8-11-15,2-9-4 16,-3-8-3-16,-9-9-2 16,2-13-1-16,2-4 1 15,-2-16 1-15,-4-15-2 16,2-10 0-1,0-51-4 1,2 18-1-16,2-6-2 16,13-4 0-16,7 3-1 15,14 2 1 1,7 12 0-16,-6 17 1 15,13 16 1-15,-8 12 1 16,-13 17 1-16,-9 11 3 16,3 7 0-16,-6 12 0 15,-5 7 1-15,-6-10 2 16,-6-1 1-16,1 0 1 15,5-12 2-15,-2-7-1 16,-8-7 0-16,2-10 0 16,0-3-4-16,0-20 0 15,0-3-1-15,6-13-2 16,13-15 0-1,10-12-1-15,4-3-2 16,6-3 1-16,11-1 1 16,3 18-1-16,1 9 1 15,2 17 1-15,-6 10 1 16,-1 12 0-16,-14-2 0 15,-8 10 1 1,-8 3 0-16,-5-5 2 16,-3 0 1-1,9 2 9-15,-26-11-8 16,-4-2 0-16,-5-1-1 15,-10-3-3-15,-10 2 0 16,2 7 1 0,-8 18-1-16,-9 9 4 15,3 14-1-15,1 11 0 16,7 6 0-16,10 4 0 15,15-2-1-15,3-5-1 16,17-12-1-16,3-7-1 16,16-12 0-16,14-11 0 15,8-22-1-15,1-7-2 16,-5-16 0-16,-1-4 0 15,-3-11-1-15,0-5 0 16,-2-13 0-16,-1 2 2 16,-5 1-1-1,-5 16 2-15,-13 7 2 16,-3 10 3-1,-6 40 0-15,-6 7 1 16,0 21 0-16,2 15 0 0,0 13-1 16,0 9-2-1,0 9 2-15,0 8-1 16,0-1 0-16,0-1-2 15,-4 1 2-15,-12-7-1 16,-11-11 0-16,-8-19-1 16,-11-12 0-16,-6-18-1 15,-3-13-4 1,-1-17-4-16,4-21-9 15,13-10-9-15,-1-16-17 16</inkml:trace>
  <inkml:trace contextRef="#ctx0" brushRef="#br0" timeOffset="44724.9998">30272 5706 135 0,'4'45'98'15,"-4"-45"-9"1,6 1-6-16,11-1-8 15,12 11-44-15,8-6-6 16,8-10-10-16,9-4-8 16,-8-7-5-16,-1-12 2 15,-8 0 0-15,-12-7 2 16,-6 1 3-16,-11-1 2 15,-23 6 3-15,-1 9-1 16,-15 20 0-16,-4 8-2 16,-9 16 0-16,3 15 0 15,10 11 0-15,6 6-1 16,7 1 0-1,5 5-4-15,11 37 1 16,12-55-8 0,38 16-12-1,-5-43-3-15,9-8-7 16,4-19-11-1,-4-3-13-15</inkml:trace>
  <inkml:trace contextRef="#ctx0" brushRef="#br0" timeOffset="45114.9998">31142 5468 144 0,'-37'-29'116'16,"27"12"-12"-1,-7-3-8-15,0 9-8 16,-9 3-42-16,3 2-16 15,-14 23-13-15,-1 0-10 16,7 13-4-16,3 1-1 16,9 7-1-16,9-2-1 15,-3-2 0-15,15-1 0 16,13-7 0-16,10 2 1 15,10 6-1-15,10-5 0 16,3 9 0-16,-3-4 0 16,-3 8-1-16,-9 3 1 15,-15 0 0 1,-12-8 0-1,-12-3 1-15,-10-8 0 0,-15-6-1 16,-13-4 0-16,1-15-1 16,-9-4-6-1,5-14-4-15,11-3-8 16,12-6-11-16,20-13-13 15</inkml:trace>
  <inkml:trace contextRef="#ctx0" brushRef="#br0" timeOffset="45365.9998">31442 5073 110 0,'37'-25'103'16,"-37"25"-10"0,0 0-5-16,0 0-9 15,0 20-32-15,0 35-12 16,0 4-10-16,0 9-8 15,0 19-3-15,-2 10-3 16,-2-2-3-16,-2-4 0 16,4-4-3-16,4-2-3 15,-2-12-2-15,6-8-5 16,2-13-6-1,9-1-5-15,-9-12-9 16,-2-13-13-16</inkml:trace>
  <inkml:trace contextRef="#ctx0" brushRef="#br0" timeOffset="45613.9998">31250 5627 121 0,'-21'0'107'0,"21"0"-9"15,0 0-7-15,4 0-9 16,4 0-34-16,15-7-16 16,16 3-9-1,9 1-12-15,70-18-5 16,-52 15-15-16,-8 5-11 15,-9-10-8-15,-7 3-9 16,-17-3-9-16</inkml:trace>
  <inkml:trace contextRef="#ctx0" brushRef="#br0" timeOffset="45883.9998">31636 5123 105 0,'2'-10'101'0,"-2"10"-9"16,0 0-3-16,6 0-7 15,13 5-32-15,18 14-8 16,9 26-8-16,10 7-9 16,6 29-7-16,0 6-5 15,-11 15-1-15,1 0-3 16,-15 4-3-16,-10-10-1 15,-19-8-1 1,-10-7 0-16,-14-10-3 16,-57 38-10-1,30-74-3-15,-11-4-11 16,15-1-16-16</inkml:trace>
  <inkml:trace contextRef="#ctx0" brushRef="#br0" timeOffset="60236.9997">24422 11510 75 0,'29'-23'88'16,"-31"31"-13"-16,-5-8-5 15,1 11-4 1,6-2-25-16,-6 5-2 15,6 1-3-15,-10 12-5 16,10 1-4-16,0 1-8 16,-7 2-5-16,-3-6-5 15,4-10-3-15,8-2 2 16,-2-9 0-16,2-4-1 15,-6 0-1-15,4-10-1 16,-4-4-1-16,4-2-2 16,0-6-2-16,0-4 0 15,0 3 0-15,0 4 0 16,0-4 0-1,-13 4 0-15,13-2 0 16,-14 2 0-16,-1 5 1 16,-1 3 0-16,-9-4-1 15,6 7 1-15,-7 5 1 16,3 6 0-16,-2 11-2 15,0 3 1 1,0 8 1-16,3 10-1 16,1 10 0-16,7-6 0 15,5 2-1-15,5-1 1 16,0 0-1-16,4 0 0 15,17-1 0 1,-5-8 0-16,5-9 0 16,1-2 1-16,-1-4-1 15,3-1 1-15,9-4-1 16,-6-10 0-16,8-10 0 15,-17-5 0-15,20-7 0 16,-12-3 0-16,3-11 0 16,-4-3 0-16,-3 1 0 15,1-2 0-15,-7-1 0 16,-1 3 0-16,9 4 0 15,-9 12 0 1,-7 2 0-16,4-3 0 16,0 4 0-16,-8 2 0 15,-4 13 0-15,4 3 2 16,-4 0 0-16,4 0-1 15,0 2 1 1,0 5 0-16,-4 9-1 16,-4 40 3-1,8-27-2-15,2 12 1 16,4-1-1-16,0-1 0 15,2-7 1-15,11-4-1 16,0-2 3 0,1-12-1-16,9-14 2 15,2 0 0-15,-4-3 1 16,2-12 0-16,-4-9-1 15,-4-11-2-15,-1-4 0 16,5 10-3-16,-8-5-1 16,-3 7-2-16,-4 4-4 15,-1 6-8-15,-5 20-12 16,-10-3-19-16</inkml:trace>
  <inkml:trace contextRef="#ctx0" brushRef="#br0" timeOffset="63738.9997">26698 8318 99 0,'2'-23'97'0,"-2"23"-14"15,0 0-6-15,0 0-6 16,0 0-36-16,0 0-6 16,0 0-6-16,4 1-1 15,-4 6-5-15,8 20 2 16,-2 6-2-1,15 62 8-15,-13-33-15 16,-2 6-2-16,1 0-2 16,-1-4-1-16,0-6-2 15,0-5-1 1,-2-9 0-16,5-7-1 15,-1-5 0-15,-6-7-1 16,6-3 0-16,1-11 0 16,-7 1 0-16,-4-6 0 15,2 1 1-15,0-4-1 16,0-8 1-16,0-11-1 15,2-4 1 1,-2 0-1 0,0-17 0-16,2 0 0 15,18-42 0-15,-3 51 0 16,2-5 0-1,3 2 1-15,5 5-1 16,2 13 0-16,2 7-1 16,2 3 1-16,-2 11 0 15,-6 1-1-15,6 18 1 16,-12-3 0-16,-3 10 0 16,-6 1 1-1,-10-3 1-15,-22 32 9 16,3-36-3-16,-8-5 0 15,-4-9 0-15,-6-8-2 16,0 0-3 0,6-3 0-16,2-3-2 15,-2-6-2-15,14 0 1 16,-3 6-4-16,9 0-7 15,3 0-10-15,2 0-21 16</inkml:trace>
  <inkml:trace contextRef="#ctx0" brushRef="#br0" timeOffset="72066.9997">22828 8352 116 0,'-19'11'96'0,"19"-11"-11"15,0 0-9-15,0 23-3 16,0-4-39-16,0-11-5 15,0 9-10-15,0-3-6 16,0-13-3-16,0 12-1 16,0-7-3-16,0-6 0 15,0-3-1 1,0-13-2-16,0-12-2 15,0 0-3-15,0 2 0 16,-2 6 0-16,2 1 0 16,-12 10 0-16,-5 7 2 15,-3 9-1 1,-9-3 1-16,0 19 0 15,-8 19 0-15,-1 13 1 16,9-3 1-16,3 15 1 16,11 4 0-16,7-9 2 15,10-4 1 1,6-10 1-16,2-9 2 15,11-4-2-15,8-8 0 16,6-9 0-16,0-2-2 16,0-10-2-16,-1-5-1 15,-3-5-5-15,-9 1-5 16,1-4-7-16,-11-5-14 15</inkml:trace>
  <inkml:trace contextRef="#ctx0" brushRef="#br0" timeOffset="72786.9997">23020 7823 108 0,'-6'-4'91'15,"6"4"-14"-15,0 0-4 16,0 0-8-16,-4 8-37 15,-2 1-8-15,6-4-2 16,0-1-4-16,0-2 1 16,0-2-2-16,0 0-1 15,0 0-1 1,0 0-2-16,0-11-3 15,0 0-1-15,0 0-1 16,6-1-1-16,-2 6 0 16,6 1-1-16,13 5 0 15,6 9 0 1,-4 5-1-16,-5 19-1 15,-3 7 1-15,-7 5-1 16,-10 1 0 0,-18 41 6-16,-1-48 0 15,-6-16 1-15,-8-4-1 16,6-8-1-1,5-14-2-15,-18-16 0 16,26 8-2 0,10-3 1-16,8-7 1 15,8-3 1-15,5 6 1 16,12 2-1-16,8 4 0 15,2 2-2-15,1 7 1 16,-12 3 0-16,3-4-1 16,-16 1-2-16,-3 6 2 15,-12 1-2-15,19-2-2 16,-11-2-8-16,-12 1-15 15,4 6-22 1</inkml:trace>
  <inkml:trace contextRef="#ctx0" brushRef="#br0" timeOffset="102088.9997">6784 9439 84 0,'3'12'95'0,"-3"-12"-19"15,0 0-4-15,0 0-3 16,0 0-32-16,0 0-4 16,0 3-4-1,0 22 19-15,0-15-30 16,0 7-3-16,0-8-4 15,0-6-2 1,0-3 2-16,0 0-3 16,0 0 1-16,0 0-4 15,-3-15 0-15,-5-6-2 16,-2-10-3-16,2 7 0 15,-7-4 0-15,9 6 0 16,-9 3-1-16,-3 7 1 16,1 3 0-1,-20-7 0-15,16 18 0 16,-10 4-1-16,11 9 1 15,-1 4-1 1,3 15 1 0,-3 0 0-16,2 14 0 15,1-3 0-15,7 6 0 16,1 7 0-16,8-7 0 15,10-5 0-15,2-5 0 16,1-3 0-16,1-6 0 16,11-9 0-1,4-8-4-15,20-2-1 16,-32-15 3-16,8-12-1 15,-9-9 2 1,5-7 1-16,-3-1 0 16,-1-12 0-16,-1-8 0 15,-4-3 0-15,1 9 0 16,-5 0 0-16,6 6 0 15,-3 13 0-15,-1-1 0 16,-6 9 0-16,6-4 0 16,-4 9 0-1,-2 3 1-15,3-14 4 16,-3 26-1-16,-2-4 1 15,-2 2-1-15,2-1 0 32,0 1 0-32,0 0 1 15,0 0 0-15,0 0 2 16,0 0-2-16,0 8 2 15,0 30-2-15,0 7-2 16,0 2 1-16,2-1-2 16,4 9 0-16,2 0 0 15,3-5-1 1,5 24 5-16,-8-47-2 15,1-5 0-15,-5-4-1 16,-2-7 0 0,2 1-1-16,2-2 1 15,0-10-1-15,-8-2-1 16,2 2 1-16,0 0-4 15,0 0-4-15,-2 2-8 16,2-1-15-16</inkml:trace>
  <inkml:trace contextRef="#ctx0" brushRef="#br0" timeOffset="105744.9997">10795 9147 121 0,'-17'10'96'15,"15"-16"-9"1,2 6-8-16,0 0-4 16,0 0-37-16,0 0-8 15,0 7-6-15,0 20-7 16,0 18-2-16,0 4-2 15,0 13 0-15,0 5-2 16,8 4 0 0,-3 4-1-16,7-1-3 15,-4-4-1 1,9-5-2-16,12 37-1 15,-21-60-3-15,2-11 0 16,-1-8 0 0,1-4 0-16,-4-5 0 15,0-11 1-15,-6 2 0 16,7 1 1-16,-7-14 1 15,-7-4-2-15,1-8 1 16,6-5-1-16,0-14 0 16,0-1-1-16,6-2 0 15,-6-5 0 1,5-4 0-16,26-34-1 15,-5 48 1-15,12 10-1 16,-3 4 1 0,8 12 0-16,54-1 0 15,-49 29 0 1,-3 3 0-16,-7 3-1 15,-12 11 1-15,-9 11 0 16,-5 0 0 0,-7 2 3-16,-12 6 0 15,-11-13 2-15,-7 3 2 16,-10-9 0-1,-54 4 7-15,41-23-11 16,-1-4 0-16,5-8-3 16,11 2 0-1,4-5 0-15,-16 0-10 16,24 6-5-1,-6-1-14-15,15-1-23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1T14:14:25.2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22346 2270 97 0,'0'-26'106'16,"0"26"-20"-16,0 0-6 16,0 0-2-16,0 0-31 15,9 3-18-15,7 3-4 16,-4 20-4-1,5 13-7 1,-7 11-3-16,17 15-3 16,-4 17-1-16,-9 5-3 15,11 4 0-15,-4 8-2 16,2 1 0-16,-9-17 0 15,1-8-1-15,-3-18-1 16,2-9 1-16,-9-9-1 16,1-16 1-16,0-6 1 15,-2-10-1-15,0-23 0 16,-2-15-1-16,2-9-1 15,-1-7 1 1,1-13-2-16,-2-16 0 16,0-5 0-16,2-12 1 15,-2-3-1-15,2-3 1 16,0 7-2-16,0-9 1 15,3 15 1-15,-5 10-1 16,-2 12 2-16,4 15-1 16,2 13 1-16,-4 6 0 15,0 12 0-15,0 1 0 16,2 1 0-16,-2 10 0 15,3 0 2 1,5 6 0 0,2-5 2-16,11 4 1 15,41-9 6 1,-16 10-6-16,12-7 0 15,14-7-1-15,27-3 0 16,30 1 0-16,15 5-1 16,7-1 0-16,2-4-1 15,7-1-1-15,-28 6-1 16,-12 4-2-16,-29-1-3 15,-19 0 0-15,-20 0 0 16,-19 5-3-16,-8-1-3 16,-15 2-5-1,-16 2-13-15,4-6-18 16</inkml:trace>
  <inkml:trace contextRef="#ctx0" brushRef="#br0" timeOffset="470">23167 2397 123 0,'-27'0'109'0,"27"5"-16"15,0 12-4-15,0 17-5 16,0 12-34-16,0 13-15 16,0 14-6-16,0 5-7 15,0 7-9-15,0 3-1 16,0-12-4-16,0-11-3 15,0-3-3 1,0-12-1-16,0-11-5 16,4-19-7-1,-2-18-11-15,0-7-17 16</inkml:trace>
  <inkml:trace contextRef="#ctx0" brushRef="#br0" timeOffset="969">23824 2385 146 0,'-41'-28'103'0,"37"22"-16"15,-4-1-3-15,-3 4-5 16,-9-4-44-16,-1 2-10 15,-2 8-6 1,-8 5-7-16,6 9-4 16,7-2 0-16,-1 4-1 15,-2 9-1-15,17 0 3 16,6-2 0-16,5 11-1 15,15 4 0 1,16 5 1-16,7 5-3 16,-2 2-2-16,7 4-1 15,-7-4-2-15,-7-2-1 16,-10-4-1-1,-13-4 1-15,-7-12-1 16,-31 3 2 0,0-34-1-16,-12-8 1 15,8-13 1-15,0-6 0 16,-4-4 1-16,8-1 1 15,9 1 1-15,1-2 0 16,20-1-1-16,7 2 2 16,11-6-2-16,8 4-1 15,10 5-1-15,2-1-7 16,-3 1-8-16,-11 9-13 15,0 1-16-15</inkml:trace>
  <inkml:trace contextRef="#ctx0" brushRef="#br0" timeOffset="1408">24356 2406 252 0,'-3'0'105'0,"-9"0"-11"15,6 3-7-15,-4 1-33 16,-15 8-26-16,2 4-10 16,4 8-6-16,-3 1-4 15,7 3-1-15,1 1-4 16,8-2 0-16,8-4-1 15,-2-4 1 1,16 1 1-16,15-8-1 16,-2-4 1-16,8-3 0 15,5-4-3-15,-1-4 1 16,7 3 0-16,7-3 0 15,-3 3-1-15,-9 5 0 16,3 4 0-16,-9-1-1 16,-8 7 0-16,-12 4 1 15,-5 6 2-15,-4 1 1 16,-16 2 1-16,0-3 0 15,-3-2 0 1,-11-4-4 0,-7-2-5-16,0-13-10 15,-6-8-10-15,14 2-15 16,-6-17-20-16</inkml:trace>
  <inkml:trace contextRef="#ctx0" brushRef="#br0" timeOffset="1670">24401 2355 137 0,'6'2'110'0,"-8"-4"-12"16,2 2-6-16,2 0-5 15,9 0-35 1,11 0-10-16,11 0-7 15,19-3-6-15,4 3-6 16,-2-11-4-16,1-3-7 16,-9 5-3-16,-11 6-4 15,-6-2-4-15,-10-1-4 16,-7 5-6-16,-6 2-10 15,-2-2-16 1,-14 4-21-16</inkml:trace>
  <inkml:trace contextRef="#ctx0" brushRef="#br0" timeOffset="2254">23895 3596 169 0,'-19'23'122'15,"19"-23"-15"-15,-2 22-11 16,0 7-6-16,-4 22-40 15,-5 16-17-15,-9 13-7 16,-9 15-6-16,4 3-3 16,-4-1-2-16,0-10-4 15,6-2-4-15,-6-9-2 16,2-12-1-16,3-11-1 15,5-13-4 1,0-7-6-16,11-15-6 16,4-9-11-16,16-36-72 15</inkml:trace>
  <inkml:trace contextRef="#ctx0" brushRef="#br0" timeOffset="2607">23899 3555 130 0,'16'19'116'15,"-10"-19"-12"1,19 17 91 0,8 1-132-16,19 14-13 15,14 14-10-15,11 2-10 16,3 9-8-16,-9 5-5 15,-3 0-6-15,-8 2-3 16,-4-14-2-16,-15-2-1 16,-4-8-1-16,-10-11-2 15,-11-10-3-15,-1 3-7 16,-5-22-9-1,-10 8-18 1,2-15-27-16</inkml:trace>
  <inkml:trace contextRef="#ctx0" brushRef="#br0" timeOffset="3487">23266 4844 198 0,'-12'-3'116'16,"12"3"-14"-1,0 13-11-15,0 5-7 16,0 11-51-16,-4 16-13 16,4 1-5-16,0 1-5 15,0-2-2-15,0-14-3 16,0-3 0-1,0 3-1-15,0-17 3 16,2-10 3-16,14-8 1 16,-5 2-1-16,20-4 0 15,8-16-1-15,8 1-3 16,1-1-2-1,8 6-2-15,4 6 0 16,2-3 0-16,64 16-1 16,-66 19-1-1,-13-5 0-15,-9 11 0 16,-12 1 0-16,-17 5 0 15,-18 1 1-15,-17 8 1 16,-8-3-1-16,-19-4 3 16,-9-5-2-16,-9-8 0 15,3-1 0-15,6-7-3 16,-4-7-2-1,18-8-5-15,20 2-7 16,-8-8-10-16,22-11-14 16</inkml:trace>
  <inkml:trace contextRef="#ctx0" brushRef="#br0" timeOffset="3807">23237 4895 165 0,'-18'-16'125'15,"18"16"-15"-15,4 0-8 16,0-3-6-16,27 5-37 16,8-4-14-16,13-4-13 15,76-3 14 1,-62 4-35-16,-16 3-6 15,-7 1-4-15,-14-2-6 16,-4 3-6-16,-13-3-11 16,-10 0-16-16,-6 3-27 15</inkml:trace>
  <inkml:trace contextRef="#ctx0" brushRef="#br0" timeOffset="8950">25060 4854 78 0,'-4'7'83'0,"4"-7"-14"15,0 0-6-15,0 0-2 16,0 0-36-16,0 0 0 15,0 0-1-15,0 0-2 16,2-7-2-16,0 1 0 16,9-1 0-16,14-4-3 15,-3-14-2-15,9 6-2 16,9 2-4-16,-11 6-1 15,6 5-4 1,0 9-3 0,-8 3 0-16,8 1 0 15,-14 3-1-15,-15 11 1 16,-17 7-1-16,5-1 1 15,-4 6 0-15,-11-2 0 16,-12 3-1-16,0-4 0 16,4 5 1-16,-4-7 0 15,8 0-1-15,2-6 0 16,7-8 1-16,4 1-1 15,3-9 0-15,3-4 1 16,10-4 1-16,-2-10-1 16,13 6 2-1,7-17 0-15,9 1 0 16,9-1 1-16,3 4-1 15,-4-4 0-15,13 18 0 16,-4 2-2-16,-11 6 0 16,4 8-1-16,-10 1 0 15,-4 5 0-15,-10 14 0 16,-17 0 1-16,-15 16 0 15,1-10 2-15,-7 7 1 16,-12-10 1 0,4-5 1-16,-8-9-1 15,-2 0-1 1,14-6-2-16,0-4 0 15,0-3-3-15,13-7-3 16,-5 7-4-16,9-7-8 16,2-2-12-16,2-20-16 15</inkml:trace>
  <inkml:trace contextRef="#ctx0" brushRef="#br0" timeOffset="9678">25513 4716 94 0,'-39'-6'91'0,"45"6"-15"16,-6 0-3-16,0 0-3 16,0 0-30-16,15 0-5 15,-1 0-4-15,9-1-8 16,6-7-5-16,8 0-4 15,2-3-6 1,0-1-5-16,3 0 0 16,-3-5-2-16,-2 3 0 15,-6 4-1-15,0 2 0 16,-4 1 0-16,-8 5 0 15,-5-1 1-15,-3 6 0 16,-1-6-1-16,-4 2 3 16,-2 1 0-16,0 1-1 15,-2-2 2-15,1 1-1 16,-3 0 1-16,2 0-1 15,2 0 0-15,-6-2 0 32,2 2 0-32,4 19 9 15,-4 4-4 1,2 14-1-16,6 8 2 15,-4 11-2-15,15 1 0 16,-9 2 1-16,1 3-1 16,1-3 0-16,0 2 0 15,-1-13-2-15,-3-13 1 16,-2-7-3-16,-2-2 0 15,0-12-2-15,-4-3-1 16,3-6 0 0,-1 1-4-16,0-1-5 15,0-10-9-15,-2-13-12 16,-4 5-18-16</inkml:trace>
  <inkml:trace contextRef="#ctx0" brushRef="#br0" timeOffset="22320">9348 15706 84 0,'-11'0'146'16,"11"0"-89"-16,0 0-2 15,0 0-37-15,3 0 2 16,-3 0 3-16,0-2 3 15,2 2 0-15,2-5 3 16,0 4-2 0,2-1-5-16,-4 4-4 15,6 3-3-15,5 2-4 16,1 17-4-16,13-3-1 15,0 15 0-15,-4 4-3 16,12 2 0 0,0 6-1-16,-2-6-1 15,-10-3 0-15,-2-2-1 16,1-11 0-16,-1-7 1 15,-11-7 0-15,1-1 1 16,-3-2 2-16,-14-7 0 16,14-8 0-16,-2-7-1 15,-6-2 1-15,6-19-3 16,5-7 1-16,11-16 0 15,-1-11-1-15,6-8 2 16,-2-8-2-16,4-6 2 16,2-6-2-1,8-3 0-15,2-8 0 16,-8 3 0-16,1 0 0 15,-3 19 1-15,-11 12 1 16,7 13 1 0,-10 13 0-16,-5 15 0 15,-2 7-2-15,1 8 0 16,-5 4-2-16,-4 2-1 15,2 5-2-15,0 8-6 16,2-7-6-16,-8 5-14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31T14:15:32.73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7529 1299 113 0,'-29'22'85'15,"33"-22"-17"-15,0-5-4 16,-2-1-4-16,4 12-39 15,-4 18 4-15,15 11 2 16,-5 21 0-16,5 16-4 16,1 11-2-16,-1 13-5 15,2 4-7 1,-5-9-5-16,3-13-1 15,-3-15-1 1,1-12 0-16,-9-23 0 16,2 0 0-16,-2-22 0 15,-8-13 0-15,2-17 0 16,0-10-3-16,-4-20-2 15,4-5-3-15,0-11-1 16,-4-4 0-16,2-11 1 16,-4-2 1-16,12-2 3 15,-2 10 0-15,2 8 2 16,11 18 0-16,10 13 1 15,-5 6-1 1,9 14 1-16,6 20 0 16,-1 18-1-16,1 26 0 15,-2 10 1-15,-2 14-1 16,4 10 0-16,-8-2 0 15,-4-10 2-15,-4 3 0 16,-7-14 2-16,-4-2 1 16,-3-6 1-16,-5-10 0 15,-4-14 0 1,2 0-4-16,0-15 0 0,0-16-1 15,0-6 0 1,0-17-3-16,0-15-1 16,-7-19 0-1,7-5-1-15,0-8 0 16,0 6 1-16,3 2 1 15,7-3 1-15,-2 22 1 16,11 3 0-16,10 7 0 16,8 14 0-16,6 8 0 15,7 13 0-15,-11 7 0 16,11 16 0-16,-7 13 2 15,-6 10 2-15,1 10 1 16,-7 6 2-16,0 4 2 16,4 2 0-16,-8 9-1 15,-3-2-1 1,3 72 4-1,-10-67-9-15,-1-14 1 16,-9-8-2-16,-5-6-4 16,4-18-7-16,-6-3-12 15,2-11-18-15</inkml:trace>
  <inkml:trace contextRef="#ctx0" brushRef="#br0" timeOffset="456">9153 1552 130 0,'-12'2'105'0,"12"-2"-19"15,4 0-4-15,2 0-4 16,9 0-37-16,22 0-12 15,0 0-5 1,15 0-4 0,14-2-7-16,-6 4-7 15,4-2-1-15,-10 0-2 16,-2-2-2-16,-5 2-1 15,-8-1 1-15,-8 4-1 16,-2-3-4-16,-18 0-4 16,3 3-12-16,-6-6-15 15</inkml:trace>
  <inkml:trace contextRef="#ctx0" brushRef="#br0" timeOffset="846">9304 1890 118 0,'-8'-6'100'0,"8"6"-8"16,10-8-4-16,7 5-5 15,0 0-36-15,14-3-12 16,-3 4-5-16,16-2-9 15,-5-4-8-15,9 8-2 16,-5 0-4 0,3-5 0-16,-9 1-4 15,-2 2-2-15,-6 4 1 16,0 1-1-16,-6 0-1 15,-5 0 0-15,-7-6-3 16,-1 1-3-16,0 2-7 16,-6 2-10-16,-6-2-14 15</inkml:trace>
  <inkml:trace contextRef="#ctx0" brushRef="#br0" timeOffset="6503">11250 1023 97 0,'-25'28'88'16,"23"-28"-12"-1,-4 0 76 1,-11 0-110-1,-8 0-3-15,-12 21-6 16,-2 22-5-16,-11 16-7 16,-4 28-6-16,-1 30 2 15,7 21-2-15,0 21-2 16,22 13-4-16,1-2-2 15,19-9-3-15,16-21-2 16,13-17-1-16,20-20-1 16,25-22 0-16,13-16 0 15,16-14 1 1,0-15-1-16,15-14 1 15,-19-10 2-15,-17-1-2 16,-20-2 2-16,-10-6 2 16,-13 0-1-16,-13-1-1 15,-1-2 0-15,-9 5-3 16,-10-10-7-16,-10 5-13 15,8-5-15-15</inkml:trace>
  <inkml:trace contextRef="#ctx0" brushRef="#br0" timeOffset="12824">11678 1375 81 0,'-15'0'88'16,"17"3"-14"-16,-2-3-9 15,6-3-5-15,1 3-34 16,21 3 13 0,-17 5-22-16,7 3 1 15,5 8 2-15,10 13 1 16,2 4-2-16,17 4-4 15,4 13-3-15,6 1-4 16,12-7-3 0,69 38-2-1,-79-51-3-15,-6 8-2 16,-15-17-3-16,-10-10-7 15,-10-1-12-15</inkml:trace>
  <inkml:trace contextRef="#ctx0" brushRef="#br0" timeOffset="13183">12099 1335 75 0,'0'3'163'16,"0"-3"-95"-1,-2 8-5-15,2 1-29 16,0 22-10-16,0 20-4 16,0 13-1-16,0 4-5 15,-6 0-1-15,2 13 1 16,-2-10-3-1,-3 7-1-15,-1-21-2 16,2-6-4-16,2-21-1 16,1-1-4-16,5-10-7 15,-2-8-11 1</inkml:trace>
  <inkml:trace contextRef="#ctx0" brushRef="#br0" timeOffset="13520">12678 1746 142 0,'15'3'101'16,"-20"-3"-17"-16,5 5-4 15,0 12-4-15,0 14-41 16,0 14-11-1,7 20-6 1,-7-9-2-16,0-10-10 16,8 4-4-16,-6-1-1 15,10-11-1-15,-5-15-2 16,-1 0-6-16,-2-3-9 15,4-12-15-15</inkml:trace>
  <inkml:trace contextRef="#ctx0" brushRef="#br0" timeOffset="13870">12891 1633 108 0,'-50'17'112'0,"50"-17"-19"0,7-3-11 16,5 1-6-16,17-4-30 15,6 1-23 1,13-1-8-16,14-8-2 15,6-1-5-15,10-4-2 16,-1-1-2-16,-1 7 0 16,-7 3-4-16,-14 2-3 15,-11 2-6 1,-9 1-9-16,-10 3-14 15</inkml:trace>
  <inkml:trace contextRef="#ctx0" brushRef="#br0" timeOffset="14168">13288 1295 171 0,'-25'21'112'16,"23"-21"-19"-16,2 7-8 15,0 8-6-15,0 16-50 16,4 16-14-16,2 10-5 16,3 10-2-1,5-2-4 1,5-2-2-16,-7-2 1 15,7 4-1-15,-9-18 1 16,-2-12-1-16,-2-2-4 16,3-12-7-16,-7-13-14 15,0-5-18-15</inkml:trace>
  <inkml:trace contextRef="#ctx0" brushRef="#br0" timeOffset="14415">13557 1270 113 0,'0'3'114'16,"-2"0"68"-1,4 11-100-15,10 12-31 16,11 5-23-16,30 7-10 15,12 2-4-15,13 5-6 16,9-2-5-16,-4-4-1 16,-15-3-2-16,-4-1-5 15,-8-2-6 1,-19-5-7-16,-4-9-13 15</inkml:trace>
  <inkml:trace contextRef="#ctx0" brushRef="#br0" timeOffset="14695">14061 1185 163 0,'-60'24'110'16,"52"-19"-16"-16,-5 14-8 15,5 12-6-15,-6 15-46 16,-3 7-13-16,3 14-7 16,-7 12-4-16,9 0-6 15,-13 0-1-15,-6-8-2 16,10-10 0-16,2-15-1 15,17-12-2 1,-18-10-5-16,14-6-9 16,1-15-14-16</inkml:trace>
  <inkml:trace contextRef="#ctx0" brushRef="#br0" timeOffset="15218">14545 1509 128 0,'-23'-30'99'16,"23"30"-16"0,0 0-6-16,6-1-5 15,11-12-38-15,12 7-14 16,6 3-3-16,12 12-4 15,11 5-8-15,-2 13-2 16,-15 7-3-16,-5 12 2 16,-24 5-1-16,-6-3 2 15,-22-3 0 1,-11 2 3-16,-19-11 0 15,9-8 0-15,-6-8 1 16,-1-17-2-16,11-6-1 16,6-7-2-16,7-2 0 15,9-10 1 1,13 2-2-16,36-28 5 15,3 31-1 1,11 8 0-16,7 4-1 16,4 11 0-16,-12 2-1 15,5 7-3-15,-13-1 0 16,-7 2-1-16,-12-4-5 15,-1 1-10-15,-11-4-15 16</inkml:trace>
  <inkml:trace contextRef="#ctx0" brushRef="#br0" timeOffset="16080">12074 2206 94 0,'17'-4'89'0,"-13"2"-15"16,6-2-5 0,5-1 0-16,16 5-35 15,19-2-4-15,14 7 1 16,20 1-8-16,24-4-6 15,24-4 0-15,21-9-5 16,27-4-5-16,33 2-1 16,39 9 0-16,4 1-1 15,-8 0-5 1,-2 7-4-16,-24 1-2 15,-18 6-2-15,-16-4-1 16,-24 11-2-16,-24-12-3 16,-24 0-1-16,-21-1 3 15,-27-5 0 1,-16-2 6-16,-17 2 8 15,-10-3 4-15,-17-3-5 16,-8-5-10-16</inkml:trace>
  <inkml:trace contextRef="#ctx0" brushRef="#br0" timeOffset="18800.2368">13482 2361 189 0,'4'0'85'16,"-4"0"-2"-16,0 0-5 15,0 0-31-15,0 0-10 16,0 7-12-16,-4 14-9 15,0 4-5 1,-4 25-3 0,-3-25-6-16,-5 9 0 15,3-22-2-15,9-1 1 16,4-6 2-16,0-10 0 15,7-1 0 1,7-13 2-16,5-9 1 16,10 0-2-1,4 4 1-15,8 2 1 16,0 0-2-16,19 10-1 15,-8 5 0-15,2 18-3 16,-9 25 1-16,-10 15-2 16,-6 19 2-16,-12 11-1 15,-7 8 0-15,-12-3 0 16,-17 1-1-16,-7-7 2 15,-16-13-1-15,-3-19 0 16,1-22 0 0,1-6 0-16,-23-37-1 15,43-12 0 1,11-4 0-16,5-5-1 15,10-12 1-15,13-1 1 16,13 3 0-16,21 6 1 16,12 11 1-16,10 9 0 15,-2 13 2-15,-4 12-1 16,-8 9 2-16,2 15-1 15,-14 5 1-15,-11 7 1 16,-10-3-1-16,-7-2 0 31,-5-5-2-31,1-4 0 16,-10-13-9-1,0-4-9-15,1-14-16 16</inkml:trace>
  <inkml:trace contextRef="#ctx0" brushRef="#br0" timeOffset="19366.2934">15861 2265 144 0,'0'14'117'15,"0"-14"-16"-15,0 0-8 16,0 27-7-16,11 8-39 16,-9 6-19-16,-2 0-10 15,0 1-9-15,0 0-5 16,0-2-2-16,-4-1-2 15,4-9-2-15,-2-7-7 16,-5-6-10-16,3-12-14 16</inkml:trace>
  <inkml:trace contextRef="#ctx0" brushRef="#br0" timeOffset="27727.1294">16523 1530 94 0,'6'-21'167'16,"0"15"-93"-16,3 4-4 15,-1-9-33-15,4 6-7 16,7 10-3-16,-3 4-5 15,-3 16-3 1,-3 22-4-16,3 13 0 16,-7-1-3-16,0 5-3 15,8-2-2-15,-3-5-2 16,5 2 0-16,-1-19-3 15,8-7 0-15,1-5-2 16,1-20 0-16,6-15 1 16,0-22-2-16,-2-10 0 15,0-7-1-15,-2-16 1 16,-2-2-3-16,0-6 2 15,-5 2-2-15,-3 3 2 16,1 4 2 0,-20 13 0-1,2 7 0-15,9-14 0 16,-9 43 0-1,0 1 1-15,8 19-1 16,8 7 0-16,1 8 0 16,4 12 1-16,-1 10 0 15,-1 12 2 1,30 82 6-16,-20-52-4 15,-4 14-1-15,-4-3 1 16,-11-10-1-16,-10-1-1 16,-6-3 0-1,-13-15 1-15,-53 29 3 16,31-65-4-1,4-13-3-15,-7-9-4 16,1-11-5-16,1-5-6 16,9-7-9-16,4-5-13 15</inkml:trace>
  <inkml:trace contextRef="#ctx0" brushRef="#br0" timeOffset="27999.1566">17426 1904 277 0,'2'5'93'0,"0"13"-8"15,9 21-8-15,-7 6-49 16,0-5-12-16,-2 8-5 16,2-7-7-16,2 2-3 15,-3-12-1-15,-1-8-1 16,-2-1-5-16,2-5-9 15,-4-6-15-15</inkml:trace>
  <inkml:trace contextRef="#ctx0" brushRef="#br0" timeOffset="28384.1951">17668 1735 135 0,'6'3'97'15,"-8"-3"-15"-15,2 0-2 16,15 0-7-1,3 3-42-15,26-1-8 16,5 1-4-16,16 3-7 16,1 0-6-16,-2-3-3 15,-8-1-4-15,-7-4-9 16,-10 2-14-16,1-1-15 15</inkml:trace>
  <inkml:trace contextRef="#ctx0" brushRef="#br0" timeOffset="28687.2254">17937 1454 118 0,'-46'19'112'0,"44"-19"-17"16,-8 5-9-16,10 2-5 16,8 71-10-1,-1-19-54-15,1 3-7 16,10 6-5-16,5-4-4 15,-6-4 0-15,-1 2-1 16,3-18 0-16,-27-4-1 16,18-15-5-16,-6-7-5 15,-4-7-13-15,0-12-17 16</inkml:trace>
  <inkml:trace contextRef="#ctx0" brushRef="#br0" timeOffset="29262.2829">18264 1441 123 0,'2'-11'110'0,"-4"11"-13"15,2 0-9-15,0 11-6 16,0 21-35-16,0 11-18 15,4 16-9-15,0 5-9 16,2 6-5-16,11-2-4 16,3-4 0-1,5-6-2-15,-2-20 0 16,-5-3 0-16,3-2-1 15,4-15 0-15,-7-11-1 16,3-18 0-16,2-12-2 16,-2-18 0-16,-5-5-1 15,5-12 2-15,-3-10-1 16,-3-3 2-16,-5-10 0 15,-2 1 0-15,3 13 2 16,-1 14 2-16,0 13 1 16,-7 12 2-16,-3 16 1 31,-3 8 0-31,3 15 0 15,3 16 2-15,-3 15-1 16,4 20 1-16,6 12-1 16,2 21-1-16,11 2-2 15,-2 12-1-15,-3-12-1 16,1 0 0-16,-17-6-2 15,-8-6 1-15,0-16-1 16,-15-11 0-16,-14-6 1 16,-6-17-1-16,-9-16-1 15,4-8-2-15,5-11-3 16,4-5-6-1,0-12-7-15,-7-30-48 16</inkml:trace>
  <inkml:trace contextRef="#ctx0" brushRef="#br0" timeOffset="29702.3269">18950 1817 99 0,'-2'-20'113'15,"2"20"-16"-15,4-9-7 16,2-1-8-16,13 7-30 16,16-1-21-1,14-1-12-15,3 10-8 16,-8 12-7-16,-3 6-1 15,-4 16-2-15,-14 1 3 16,-9 7 0-16,-14 7 2 16,-12-6 1-16,-13-8 2 15,-4-13-2-15,-22-10 1 16,20-16-2-16,0-4-1 15,-1-8-1-15,12-1-2 16,7-7-2-16,5-1 1 16,27-3-1-16,1-2 1 15,18 5 0 1,7 1 0-16,19 2 0 15,2-3 2-15,1 9-2 16,-16 22-1-16,-12-8-1 16,-10-3-5-16,-8 0-6 15,-11 11-8 1,-3 3-12-16,-14-9-19 15</inkml:trace>
  <inkml:trace contextRef="#ctx0" brushRef="#br0" timeOffset="30295.3862">16628 2327 84 0,'19'24'89'0,"-21"-24"-11"16,2 0-9-1,0 0 1-15,8-10-26 16,11 1 0-16,10 0-1 16,33-4-1-16,29-2-1 15,18 5-7-15,26 4-7 16,22-6-6-16,31 6-6 15,33-1-5-15,11 12-4 16,7 12-2-16,12 2-3 16,-12-4-2-16,-17-7-6 15,-30 6-1-15,-23-5-4 16,-22-4-4-1,-39-5-5-15,-24 3 0 16,-20-6-2 0,-20 1-6-16,-15-2-8 15</inkml:trace>
  <inkml:trace contextRef="#ctx0" brushRef="#br0" timeOffset="30898.4465">17953 2732 217 0,'5'0'92'16,"7"-8"-4"-16,19-4-6 15,12-5-36-15,15 0-10 16,13-5-9 0,1 10-11-16,-10 13-6 15,-8 10-4 1,41 34 3-16,-64-6-5 15,-8 4-2-15,-19 7-1 16,-11 2 0-16,-5 4 0 16,-9-8-1-1,-24-9 0-15,-7-11 1 16,7-8 0-16,-11-4 1 15,13-12-1-15,1-7 0 16,7-11 0-16,8 3 0 16,15-7-1-16,20-4 1 15,9-7 2 1,12 1 3-16,103-30 13 15,-54 41-10-15,9 5 1 16,-2 6-4-16,-2 3-4 16,-7 7-3-1,-18-1-3-15,-12-1-6 16,-9-1-1-16,-15-1-9 15,-5 4-10-15,-5-8-15 16</inkml:trace>
  <inkml:trace contextRef="#ctx0" brushRef="#br0" timeOffset="31448.5015">19489 1444 105 0,'0'-14'101'16,"0"14"-10"-16,9 7-4 15,5 9 1-15,23 15-34 16,21 14-13-16,31 17-5 16,25 20-10-1,2 23-10-15,-7 7-5 16,-12 11-3-16,-16 1-4 15,-21-3-4-15,-23-10-5 16,-22-7-2-16,-28-3-1 16,-26-13 2-16,-9-10 0 15,-7-4 4-15,-8-13 1 16,14 5 1-16,-3-18-4 15,7-1-8-15,8-16-13 16,14-5-19-16</inkml:trace>
  <inkml:trace contextRef="#ctx0" brushRef="#br0" timeOffset="36031.9598">2706 7912 142 0,'0'28'96'15,"0"-28"-13"-15,0 0-9 16,0 0-8-16,2 0-43 16,-2 7-2-1,17 31 13 1,-9-4-20-1,2 14 2-15,3 6-2 16,-1 11-6-16,-2 5-2 16,3-2-1-16,-5-3-3 15,-6-4-1-15,2-4 0 16,7-20-1-16,-3-6 0 15,-6-7 2-15,-2-12 0 16,0-6 2-16,-2-10 0 16,2-10-1-16,-4-13 0 15,4-4-2 1,0-12-1-16,0-16 0 15,4-5 0-15,0 9-1 16,0-9 1-16,8 0 0 16,3 6 0-16,1 3-1 15,13 9 0-15,-2 9 1 16,-2 7-1-16,12 4 1 15,-2 9 0-15,-10 10 0 16,0 14 0-16,6 8-1 16,-2 16 1-16,-4 14 0 15,-2 14 1 1,-7 12-1-1,-6 10 0-15,15-8 0 16,-10-11-1-16,-1 6 1 16,-4 0 0-16,-7-21 0 15,-6-7 1-15,6-6 1 16,-3-12 0-16,0-8 2 15,0-14 0-15,0 0-2 16,0-20 1-16,0-8-3 16,0-14-1-16,0-1-1 15,0-13 1-15,8 1-3 16,2-3 2-1,-2 2 0-15,13 2 0 16,0 15 1-16,2 5-1 16,5 1 1-16,-9 10 0 15,10 4 0-15,-2 13 1 16,2 3-1-16,-4 12 1 15,8-1 1-15,-9 14-1 16,-1 9 0-16,-2 1 0 16,2 9 0-16,-7 4 0 15,1 3 1 1,-5 3-1-16,-4-11 2 15,-1 0 0 1,-3-1-1-16,4-2-1 16,-2-1 0-16,-6-16 1 15,4 6-2-15,0-2-3 16,-4-4-6-16,3-8-10 15,-1-7-13-15</inkml:trace>
  <inkml:trace contextRef="#ctx0" brushRef="#br0" timeOffset="36464.003">4064 8259 144 0,'41'-5'110'16,"-41"5"-14"-16,2 0-8 16,9 0-6-16,12 0-42 15,6 0-10-15,6 0-10 16,10 2-6-16,-1-4-2 15,5 2-2-15,-3-3 0 16,-1 3 0 0,1 0-1-16,-11-3-1 15,-8-1-3-15,-9-4 0 16,-1 11-4-16,-3-1 1 15,1 1-3-15,-7-6-3 16,0 6-4-16,-4-3-5 16,3 1-10-16,-10 2-12 15</inkml:trace>
  <inkml:trace contextRef="#ctx0" brushRef="#br0" timeOffset="36848.0414">4240 8520 102 0,'-8'15'97'16,"8"-15"-17"-16,0 0-4 15,10-11-3-15,2 8-33 16,11 0-9-16,6-3-2 15,8 1-3 1,2-6-4-16,1 5-4 16,-3 0-2-16,-4-3-2 15,0 2-3-15,-6 12-3 16,0-11-2-16,-2 6-3 15,-5 5-3-15,-1-5-5 16,-9 1-6-16,-2-2-12 16,-1 2-14-1</inkml:trace>
  <inkml:trace contextRef="#ctx0" brushRef="#br0" timeOffset="38530.2096">5699 7809 88 0,'13'4'83'15,"-13"-4"-16"-15,-5 0-8 16,5 0-6-16,0 0-35 16,-2 6-2-1,2 2 1-15,-6 35 24 16,-12-12-21-16,-5 14 2 15,0 8-1-15,-2 20-5 16,-4 15-1 0,3 17-4-16,-3 13-1 15,10 2-4-15,2-1 2 16,20 6-3-16,-3-13 1 15,6-10-3-15,10-9 0 16,17-7-1-16,5-18 1 16,5-3 0-16,2-15 0 15,-1-10 2-15,-5-3 0 16,0 0 1-16,-8-9 3 15,-2-18 1-15,-6 4 3 16,-6 0 0-16,-3-19 0 31,-2 19 0-31,-5-14-2 16,3 3-3-16,-8 2-2 15,2-4-1-15,2 2 0 16,-4 3-3-16,1-6-1 16,-3-6-1-16,0 6-2 15,4-15-16 1,-6 15-3-16,-3 0-12 15,3-17-21-15</inkml:trace>
  <inkml:trace contextRef="#ctx0" brushRef="#br0" timeOffset="42384.5934">6187 8044 123 0,'21'-7'92'0,"-21"7"-12"15,0 0-7-15,0 2-4 16,0 13-40-16,-4 7-4 16,-5 6-2-1,1 5-3-15,-6-2-3 16,1 3 0-1,-1 1-2-15,3-4-4 16,5-1 0-16,4-5-3 16,0-2-1-16,2-9 0 0,0 6 1 15,10-14 0 1,17 2 1-16,6-2 2 15,13-7-2-15,12-4-1 16,-5-1-3-16,1 4-1 16,0-1-1-16,-4 2-1 15,-5-1-2-15,-6 4 0 16,-6-4 0-16,-12 2-3 15,-4-5-7 1,-7 5-5-16,4 7-10 16,-7-9-18-16</inkml:trace>
  <inkml:trace contextRef="#ctx0" brushRef="#br0" timeOffset="42744.6294">6607 7952 144 0,'-15'-6'99'15,"15"6"-19"-15,0 0-4 16,0 0-3-1,0 14-42-15,0 6-6 16,0 13-2-16,0 15-2 16,0 7-2-16,0 9-2 15,0 7-4-15,0 1 0 16,0-1-4-16,0-3-2 15,0-10-2-15,0-7-2 16,0-9-1-16,0-8-1 16,0-8-1-16,0-7-2 15,0-2-4-15,0-10-5 16,0 1-9-1,0-5-13-15</inkml:trace>
  <inkml:trace contextRef="#ctx0" brushRef="#br0" timeOffset="43215.6765">7028 8375 140 0,'-6'-12'104'16,"6"12"-14"-16,2 0-7 15,2 3-7-15,7-6-40 16,1 3-9-16,9-9-6 16,10 2-6-1,0 1-2 1,8 0-4-16,46-5 1 15,-48 11-7-15,-2 6-2 16,-2-6-1-16,9 5 1 16,-11-5-1-1,2-5-3-15,4-1-2 16,0 2-4-16,0 4-8 15,-12-5-11-15,-2 2-14 16</inkml:trace>
  <inkml:trace contextRef="#ctx0" brushRef="#br0" timeOffset="43591.7141">7355 8140 121 0,'-19'0'184'31,"15"0"-110"-31,-6 0-4 16,10 0-36-16,-6 7-15 15,6 6-2-15,0 7 1 16,-2 2-4-16,6 9-2 16,2 9 2-16,-6 0-3 15,0 10-3 1,29 38 4-16,-19-36-8 15,-8-8-2-15,7-2 0 16,-3-9-1 0,6 1-1-16,-8-14-3 15,1-4-3-15,-5-1-7 16,6-12-9-16,2-10-15 15</inkml:trace>
  <inkml:trace contextRef="#ctx0" brushRef="#br0" timeOffset="44262.7812">7845 8093 130 0,'29'-26'90'15,"-29"26"-15"-15,2-11-7 16,4 2-8-16,15-7-43 15,0 5-3-15,16 0 1 16,4 8-1-16,7-1 1 16,-9 4-1-16,17 18 13 15,-40 3-18 1,-3 10-2-16,-9 7-1 15,-12 3 1-15,-3 7-1 16,-7-8-1-16,-16 0-1 16,-5-6 2-16,0-10 0 15,0-10 0 1,12-2-2-16,4-12 0 15,4 0 0 1,-12-11 1-16,29 13-4 16,4-9 1-1,11-3 0-15,8-3-1 0,14-10 0 16,8 4 1-1,11 2 0 1,78-9 1 0,-64 24-2-16,73 19 0 15,-89 4 0 1,24 28 3-1,-49-10 0-15,-13-8 0 16,-16 8 2-16,-14-10 1 16,-5 5 0-16,3-9-2 15,-13-5-1-15,-5-14-1 16,5 2-2-16,-6 8-2 15,8-5-3-15,11-7-4 16,-5-2-7-16,6-1-8 16,1 2-8-16,8-3-13 15</inkml:trace>
  <inkml:trace contextRef="#ctx0" brushRef="#br0" timeOffset="44877.8419">6543 8862 105 0,'8'-3'96'0,"0"3"-11"15,5 3-4-15,-3 3-4 16,13 1-36-16,10-3-7 16,0 4-5-16,16-2-6 15,18 0-5-15,5-1-4 16,13 0-3-16,24 1-1 15,11 0-5 1,149 3-1 0,-135-5-3-16,-4 0-1 15,3-2 0-15,-9-2 0 16,-4 3 0-16,-13-2-5 16,-18 4 0-16,-17-3-5 15,-14 1-2-15,-25-6-8 16,-12 1-11-16</inkml:trace>
  <inkml:trace contextRef="#ctx0" brushRef="#br0" timeOffset="45766.9308">7417 9178 102 0,'2'0'96'15,"-2"0"-15"-15,0 0-6 16,-2 14-6-1,2-4-30-15,0 8-9 16,0-1-6-16,0 11-2 16,0-3-7-16,0-9-4 15,0 1 0-15,0-11-4 16,0 2 1-1,0-8-2-15,0-2 3 16,0-6-2-16,12-7 0 16,5-10-2-16,10 0-1 15,8 2-2-15,4-3 1 16,11-1-2-1,2 9-1-15,-3 5 0 16,-1 4 0-16,-3 10 1 16,-8 18 1-16,-10 1 0 15,-6 14 1-15,-2 11 0 16,-11 8 1-16,-10 9-1 15,0-5 1-15,-13 2-1 16,-10 2 1-16,-1-9-1 16,-8-11 0-16,-5-6 0 15,0-7 0-15,-2-4-1 16,3-6 1-16,5-12-2 15,-2-6 1 1,12-12-2-16,3-7 2 16,7-7 0-16,17-10-2 15,1 2 0 1,1-6 0-16,12 6 0 15,18-2 0-15,3 4 0 16,-4 1 0-16,10 9 0 16,3 8 0-16,0 14 0 15,-1 12 1-15,5 7 2 16,-11 7-1-16,-4 1 1 15,1 5 2 1,-7-2 2-16,-11-7 0 16,-1 3 1-16,-1-10-2 15,-7 2-2-15,-5-5-1 16,0-2-1-16,2-5-5 15,-10-3-7-15,0-11-13 16,2 8-17-16</inkml:trace>
  <inkml:trace contextRef="#ctx0" brushRef="#br0" timeOffset="46521.0062">9674 9061 97 0,'-12'28'92'0,"12"-28"-10"15,0 0-2-15,2 4-4 16,10-2-33 0,7 7-6-16,4 5-8 15,2 12-8-15,2 2-5 16,-9 2-6-16,-3-2-3 15,-5 1-1-15,-14 5-1 16,-7-4-3-16,-1-1-1 16,-4-1-2-16,-5-11-6 15,-4-3-9 1,0-5-15-16</inkml:trace>
  <inkml:trace contextRef="#ctx0" brushRef="#br0" timeOffset="49261.2802">10884 8616 185 0,'-2'11'112'15,"4"-19"-18"-15,10 2-7 16,9-2-5-16,22-3-50 16,11 16-12-16,4-10-6 15,14 10-2-15,-8 1-5 16,2-5 0-16,1 4 0 15,-12 0 1 1,22-12 7-16,-52 11-10 16,-7 0-4-16,-3-4-5 15,1 2-12 1,-24 1-18-16</inkml:trace>
  <inkml:trace contextRef="#ctx0" brushRef="#br0" timeOffset="49863.3404">12056 8422 102 0,'12'-42'96'0,"-14"45"-15"15,2-3-4 1,0 0-4-16,-2 6-32 16,-4 22 23-1,2 6-38-15,0-1-5 16,-1 3-6-16,8-5-3 15,-3 7-4-15,2-10-3 16,6-4-2-16,6-6 1 16,1-9 1-16,1-1-1 15,5-19 0-15,2 4 0 16,2-10-1-16,8 10 1 15,-9 0-2 1,14-4 0 0,3 1 0-16,-4 9 2 15,5-2-2-15,-5 7 0 16,-2 17 0-16,4-1-1 15,-18-2 1-15,-3 13 0 16,-3 0 1-16,-15-3-1 16,-4-5 2-16,-4 7-1 15,-9-7 0-15,-8-3 0 16,-8 1-1-16,-2-8-1 15,2-5-1-15,0-3-3 16,2-4-7-16,0-2-5 16,4-12-9-1,8 3-14-15,1-7-16 16</inkml:trace>
  <inkml:trace contextRef="#ctx0" brushRef="#br0" timeOffset="50215.3756">12182 8369 142 0,'-8'-17'105'0,"10"17"-10"16,4 0-5-16,6-5-7 15,13 18-39-15,2-13-12 16,8 3-7-16,9-3-9 16,-7 3-7-16,0 6-3 15,-2-9-2-15,-2 0-3 16,0 0-1-16,-20-12-3 15,9 23-6-15,-17-14-11 16,-3 3-18-16</inkml:trace>
  <inkml:trace contextRef="#ctx0" brushRef="#br0" timeOffset="50761.4302">13218 8656 130 0,'0'-15'113'16,"0"15"-19"-16,0 0-7 16,0 0-7-16,4 0-38 15,10 0-18-15,13-2-8 16,2 4-6-16,12-2-3 15,5 0-1-15,3-11-2 16,-1 8-2-16,2-2-1 16,-5-1-1-16,-8 1-3 15,-4 5-2-15,-6-11-6 16,-6 0-6-1,-7 4-12-15,1-4-13 16</inkml:trace>
  <inkml:trace contextRef="#ctx0" brushRef="#br0" timeOffset="51086.4627">13426 8346 105 0,'7'1'94'16,"-7"-1"-16"-16,0 5-4 16,0 6-4-16,0 12-31 15,0 2-7 1,4 8-2-16,10 12-4 15,1 3-6-15,-7 3-4 16,4 0-3-16,-3 0-2 16,1-11-2-16,-8-2-2 15,2-1-2-15,-4-12 0 16,2-8-4-16,6-2-1 15,-10-5-3-15,4 0-5 16,-2-3-6-16,0-4-10 16,0-2-14-16</inkml:trace>
  <inkml:trace contextRef="#ctx0" brushRef="#br0" timeOffset="51431.4972">14086 8535 169 0,'23'-14'210'0,"-19"14"-123"16,12 0-9-16,13 0-47 15,10 0-13-15,3 3-7 16,9-6-6-1,-1 6-1-15,8-14-1 16,-15 7-1-16,-8 2-1 16,-6-1-3-16,-8 3-5 15,-2 0-7-15,-3 0-11 16,-1 3-17-16</inkml:trace>
  <inkml:trace contextRef="#ctx0" brushRef="#br0" timeOffset="51977.5518">14834 8320 225 0,'0'3'85'16,"0"9"-7"-16,-6 7-9 15,2 7-39-15,4-6-8 16,0 10-8-16,0 2-6 15,0-4 0-15,0-5-3 16,0-6 3-16,0-3 1 16,2-4 2-16,10-4 0 15,7-11-2-15,8 1 0 16,2-6-4-16,8 4-1 15,8-5 0 1,-1 0 0-16,1-4 1 16,1 12 0-16,-1-8 0 15,-3 11-2-15,-3 0 0 16,-8 5 1-16,-4 18-2 15,-5-8 0 1,1 13 2-16,-10 9-2 16,-5 5 1-1,-8-11 1-15,-13 28 2 16,-3-32-3-16,-9-6 0 15,0-4 0-15,-10-6-2 16,-2-3-4 0,6-5-3-16,-2-6-8 15,0-3-5-15,4-5-12 16,2 5-15-16</inkml:trace>
  <inkml:trace contextRef="#ctx0" brushRef="#br0" timeOffset="52439.598">14995 8295 110 0,'-16'-6'100'16,"12"6"-10"-16,4 0-10 15,0 0-4-15,0 0-35 16,0 0-11-16,0-4-6 15,0 4-7-15,4 0-2 16,0 0 0-16,10 0 2 16,9 0 0-16,8 0-3 15,-2 5-1 1,4 0-1-16,-4-2-4 15,-6-5-2-15,-7 2-2 16,5 5-1-16,-9 1-3 16,-3 0-5-16,-1 1-6 15,-4 2-11-15,-4-8-14 16</inkml:trace>
  <inkml:trace contextRef="#ctx0" brushRef="#br0" timeOffset="53280.6821">12337 8961 113 0,'4'-7'99'0,"0"7"-11"15,2 1-7-15,7-1-3 16,10 2-34-1,24 7-9 1,21 2-10-16,11-5-8 16,8-3-7-16,6 3-4 15,0 8-4-15,12-6-2 16,3-5 0-16,14 5-1 15,-9-2 1-15,9-1 1 16,17 0 0-16,-3 2 1 16,-6-7-1-16,-6-1-1 15,-8 2 1-15,-10 2-1 16,-7-6-1-16,-4 2-5 15,-2-9-2-15,-6 0-5 16,2 3-8 0,-13-4-9-16,-10-6-9 15</inkml:trace>
  <inkml:trace contextRef="#ctx0" brushRef="#br0" timeOffset="54200.7741">13509 9391 94 0,'-2'-28'102'16,"2"28"-14"-16,0 0-5 16,2 0-7-16,0 0-33 15,0-3-15-15,-2 3-9 16,0 0-4-16,0 11-5 15,0-11-2-15,0 26 2 16,-2 8-3-16,-6-6 0 16,2-8-1-16,-3-10 0 15,-5 4 0 1,6-4-1-16,10-14 1 15,-4 2-1 1,2-2 0-16,0-14 0 16,6-2-2-16,19-1-1 15,6-4 0-15,12-2 0 16,7 6 0-16,3 8 0 15,5 9-2 1,-12 2 2-16,49 33 1 16,-68 11-3-16,-9 5 2 15,-5-7 0-15,-22 11 1 16,3 6 1-1,-8-9 0-15,-7 2-1 16,-12-10 0-16,-2-4 0 16,-4-5-1-16,12-3 0 15,-10-13-2-15,-1-4 1 16,11-3 0-16,1-5 0 15,3-3 2 1,-6-22 0-16,23 5-1 16,8-11-2-16,2 1-2 15,12-11 1-15,3 1 0 16,10 1 1-1,2 5-1 1,56-12 0 0,-46 26 1-16,3 0 0 15,-1 17 0-15,2 9 2 16,1 5 2-16,-3 13 0 15,-1 4 3-15,-7 7 1 16,0 1 1-16,-8-5-1 16,-4-9-2-16,-9-3-1 15,1 1-2-15,-7-9-2 16,0-3-1-16,-4-5-8 15,-2-6-10 1,-6 0-13-16,-4-8-20 16</inkml:trace>
  <inkml:trace contextRef="#ctx0" brushRef="#br0" timeOffset="54967.8508">15789 8158 135 0,'6'-4'185'16,"7"13"-100"-16,1 19-5 15,15 1-40-15,17 10-8 16,14 20-3-16,10 17-7 15,0 2-7-15,0 13-3 16,-3 4-3-16,-18 4-2 16,-12 3-3-16,-22 8-2 15,-13-1-1-15,-12-1-1 16,-15-10 0-16,-6-19 1 15,-19 2-1 1,-8-16 0-16,-6 0 0 16,4-16 0-16,13-5 0 15,7-10-2-15,1-5-2 16,12-4-6-16,5-11-8 15,5-5-12 1,11-4-19-16</inkml:trace>
  <inkml:trace contextRef="#ctx0" brushRef="#br0" timeOffset="55727.9268">17302 8992 212 0,'0'4'98'0,"0"-8"-5"15,0 4-6-15,11 0-26 16,5 0-20-16,9 4-7 15,6-4-8 1,0-4-4 0,48 3 12-1,-34 1-21-15,3-2-3 16,5-2-2-16,1-1-3 15,-6-1-1-15,-11 1-2 16,-10 8-2-16,6-18-3 16,-21 19-7-1,-6-2-5-15,-4-2-12 16,-6 0-13-16,-2-6-19 15</inkml:trace>
  <inkml:trace contextRef="#ctx0" brushRef="#br0" timeOffset="56059.96">17395 9245 128 0,'-6'-8'105'16,"6"8"-7"-16,2 0-6 15,11 0 49-15,7 7-97 16,7-10-9-1,4 3-6-15,46-10 13 16,-28 6-26 0,-3-1-4-16,-5 5-4 15,-2 3-5-15,-8-6-3 16,-6 1-8-16,-10 2-11 15,-11 7-18-15</inkml:trace>
  <inkml:trace contextRef="#ctx0" brushRef="#br0" timeOffset="73850.7389">19525 8537 151 0,'-21'0'106'0,"17"0"-14"16,-5 1-9-16,-3 8-6 16,-9 16-46-16,-1 9-12 15,-5 19-5-15,-4 12-8 16,12 11-2-1,-6 13-1 1,1 8-1-16,7 6 0 16,17 10-1-16,2 6 2 15,15-3 0-15,16-10 2 16,8-19 1-16,-2-14 2 15,11-7 1-15,2-12 2 16,10-12-2-16,-4-9-1 16,-11-11-1-1,-8-5-3-15,21 0-1 16,-43-14-4-16,-9 1-5 15,2-2-10 1,-3-8-20-16</inkml:trace>
  <inkml:trace contextRef="#ctx0" brushRef="#br0" timeOffset="78356.1894">20428 9092 133 0,'25'-3'103'16,"-25"3"-13"-1,0 0-10-15,0-10-8 16,8-8-40-16,13-6-16 15,10 0-8-15,10-3-3 16,11-4-4-16,-1 3-1 16,3 7 1-16,-10 14 0 15,1 11 2-15,-10 9 1 16,-8 22 2-16,-19 10 0 15,-16 12 2 1,-42 73 9 0,3-65-10-16,-7 10 2 15,-4-21-3-15,2-4 0 16,3-12-1-1,20-11-2-15,10-6 1 16,2-5 0-16,9-21 0 16,12-1 0-16,10-14-1 15,13-11 0-15,8-2 0 16,23-4-1-16,3 0 1 15,3 11-3-15,2 8-1 16,-6 15 0-16,-8 13-1 16,-1 14 1-16,-5 26 0 15,-15 3 0-15,-9-5 1 16,-18 17 2-16,-10 2 1 15,-7-10 1 1,-41 28 10 0,19-55-9-16,2-15 0 15,4-4-3-15,4-6-3 16,6-15-5-16,3-4-4 15,7-3-10-15,1-9-15 16,8-5-19 0</inkml:trace>
  <inkml:trace contextRef="#ctx0" brushRef="#br0" timeOffset="78530.2068">21286 9685 24 0,'-23'-24'188'15,"-12"38"40"1,35-14-137-16,0 0-10 16,0 0-65-16,4 0-31 15,-8 0-26-15</inkml:trace>
  <inkml:trace contextRef="#ctx0" brushRef="#br0" timeOffset="79209.2739">21792 9008 128 0,'0'9'100'0,"0"-9"-12"16,0 0-9-16,-2 0-5 15,2 8-37-15,0 15-7 16,-2 18-8-16,2-1-3 15,0 14-2-15,0-6-4 16,0-6-3 0,0-3-3-16,4 0 2 15,2-15-4-15,-1-5 2 16,15-11 0-16,7-8-1 15,6-5 0-15,2-17-2 16,5 1 0-16,11-6-2 16,1-4-1-16,-4 2 0 15,7 1-1 1,-1 8 3-1,60-8 2-15,-56 28-1 16,-3 11 1 0,-3 12-2-16,-2 5-1 15,-7-3-1-15,-10 9-1 16,-8 22 1-16,-15-8-1 15,-14 1 0-15,-12 1 1 16,-9-18 0-16,-18 9 1 16,-11-9 2-16,2-7-1 15,-4-6 0 1,-59 7-6-16,63-18-7 15,8-8-8-15,7 5-13 16,8-12-19-16</inkml:trace>
  <inkml:trace contextRef="#ctx0" brushRef="#br0" timeOffset="79689.3219">21817 9079 97 0,'-33'20'182'16,"29"-20"-99"0,0 0-2-16,0 0-34 15,2-1-8-15,2 1-6 16,6 0-5-16,14-3-4 15,16 1-2-15,21-12-1 16,26-4-1 0,10-2-4-16,-6 9-5 15,-6 0-4-15,-15 5-4 16,-8-5-4-16,-15 6-3 15,-12 5-1 1,-6-1-4-16,-11-4-6 16,-3 6-8-16,-18 3-15 15</inkml:trace>
  <inkml:trace contextRef="#ctx0" brushRef="#br0" timeOffset="85971.9501">23095 9645 75 0,'0'0'84'0,"0"0"-18"16,0 0-4-16,0 0 2 16,4 3-28-16,-2 10 1 15,10-6 5 1,-4 15-5-16,7 6-8 15,-5 12-6-15,-6 4-9 16,-2 4-7-16,-16-8-4 16,-3 4-1-1,-5 24-2-15,5-45-3 16,1-1-9-16,-1-11-15 15</inkml:trace>
  <inkml:trace contextRef="#ctx0" brushRef="#br0" timeOffset="86464.9994">23686 9268 161 0,'12'14'113'0,"-12"-14"-15"15,0 0-12-15,4 0-4 16,11 2-47-16,14-7-11 15,20 2-9 1,5-8-4-16,76-15 2 16,-47 18-11-16,-13-1-3 15,3 6-3-15,-11-3-3 16,-11 2-3-1,-18 3-6-15,-6 1-4 16,0-9-10-16,-19 2-12 16</inkml:trace>
  <inkml:trace contextRef="#ctx0" brushRef="#br0" timeOffset="87017.0546">24773 8851 137 0,'-31'-15'98'15,"19"20"-11"-15,1-1-8 16,3 15-8-1,-31 40-26 1,24-21-35-16,3-2-7 16,6 8-3-16,2-7 1 15,-3-3 1-15,9-11 3 16,-2-1 1-16,0-10 2 15,7-1 3-15,-3-2 2 16,10-9-2-16,1 3-2 31,10-4-1-31,30-21 1 16,-15 16-9-16,1 6 1 15,15-2-1 1,2 2-1-16,-11 7-2 16,15 0 1-16,-10 10-1 15,-5 7 0-15,-9 8-1 16,-11 4 3-16,-5 4 0 15,-9 4 3-15,-11-1 2 16,-13 7 1-16,-11-10 1 16,-3-1 3-16,-14-8-1 15,-11-13 0-15,0-8-3 16,5-9-1-16,-3 4-6 15,1-10-5-15,8-9-11 16,-1 3-11 0,3-1-18-16</inkml:trace>
  <inkml:trace contextRef="#ctx0" brushRef="#br0" timeOffset="87385.0914">24624 8910 110 0,'-8'0'96'16,"8"0"-11"-16,0 0-7 16,4 0-3-1,13-1-36-15,14-5-6 16,0 2-6-16,6 4-7 15,17 7-3-15,1-3-6 16,-1-2-4-16,0 1-2 16,-11-2-5-16,-3 1-6 15,-16-2-1-15,3 0-7 16,-4-2-5-1,18-15-39-15,-24 7 19 16</inkml:trace>
  <inkml:trace contextRef="#ctx0" brushRef="#br0" timeOffset="87721.1242">25348 8596 146 0,'-13'-13'108'16,"13"26"-12"-16,0 7-8 16,11 14-6-16,9 14-43 15,11 14-12 1,11 9-9-16,109 112-2 15,-69-63-12-15,-9-1 1 16,-7 2 3-16,-17-16 0 16,-15-10-1-1,-20-7-1-15,-14-18 3 16,-17-10-4-16,-1-7-3 15,-11-11-3-15,-2-5-6 16,-4-10-14 0</inkml:trace>
  <inkml:trace contextRef="#ctx0" brushRef="#br1" timeOffset="138213.1721">8744 5334 102 0,'0'-4'87'0,"0"1"-18"15,0 3-5-15,0-12-4 0,0 1-37 16,0-14-6 0,0-3 1-16,0-6-5 15,-6 0 0-15,-4-3-1 16,-5 0 3-16,-8 10 2 15,-10 10-1-15,-4-4 0 16,-23 18-2-16,2 15-2 16,5 11-4-1,5 19-1-15,0 11 0 16,3 15-1-16,6 6 0 15,6 7-2-15,10 0-1 16,2-1 0-16,21-4-1 16,6-3-1-16,3-16 0 15,13-9-2-15,24-12-1 16,4-13-2-16,3-15-6 15,3-22-10-15,-12-4-15 16</inkml:trace>
  <inkml:trace contextRef="#ctx0" brushRef="#br1" timeOffset="138556.2064">8668 4327 116 0,'-17'3'90'0,"13"-1"-12"16,4-2-4-16,0 17-1 16,4 36-37-16,0 20-6 15,0 13-3-15,7 14-3 16,7 17-6-16,5 6-3 16,0 15-5-1,14 138 8-15,-27-150-12 16,-5-7-1-16,3-20-1 15,-8-6-1 1,0-18-1-16,6-17-2 16,-6-13 1-16,6-4 1 15,-10-13-5-15,4-16-3 16,-8-12-14-16,6-12-19 15</inkml:trace>
  <inkml:trace contextRef="#ctx0" brushRef="#br1" timeOffset="138914.2422">9054 5158 161 0,'-10'33'108'16,"10"-33"-19"-16,2 3-5 15,17 9-6-15,12-4-42 16,14 5-14-16,15 1-2 16,8-4-3-16,17 0-5 15,-13-3-4 1,65-5 0-16,-90 4-7 15,-9-3-1 1,-10-7-2-16,-11 2-7 16,-7-4-12-16,-6 6-20 15</inkml:trace>
  <inkml:trace contextRef="#ctx0" brushRef="#br1" timeOffset="139171.2679">9065 5540 297 0,'0'0'93'15,"16"0"-7"-15,9 3-4 16,29-3-52-1,-1 0-8-15,24-6-5 16,4 1-4-16,-17 5-6 16,-13 2-6-16,1-2-3 15,-27-5-8-15,-2 8-13 16,-7-6-19-16</inkml:trace>
  <inkml:trace contextRef="#ctx0" brushRef="#br1" timeOffset="140516.4024">10468 4586 94 0,'11'-6'87'16,"-11"6"-16"0,0 0-1-16,14 0 3 15,11 11-32-15,-7 17-3 16,3 17-1-16,8 25-5 15,2 27-8-15,8 19-8 16,-1 10-6-16,1-2-4 16,6 3-1-16,-1-3-3 15,-5-6-1-15,-4-12 0 16,6-15-1-1,24 53-1-15,-39-94 1 16,-1-13-1-16,-4-9 0 16,-5-16 0-1,3-15 0-15,4-19 0 16,-5-10 1-16,-7-16 0 15,-1-9 0-15,-4-13-1 16,-2-14-1-16,-2-14 1 16,1-21 0-1,-10-5 0-15,3 3 0 16,-2 2-1-16,0 2 1 15,-2 9-1-15,1 5 2 16,3 17-1 0,-2 10 1-16,4 9-1 15,2 19 1-15,0 8 1 16,4 6-1-16,6 7 0 15,5 13 1-15,8 5-1 16,3 7 0-16,-1 1 1 16,15 7 1-16,7 0-1 15,7 7 1-15,8 1 0 16,12-2 2-16,7 4-1 15,-3-13 0-15,9 7 2 16,6-2-1 0,-4-5 0-16,118-1 5 15,-98 6-4-15,11 2 0 16,2 1-2-1,-2 5 1-15,13-7-1 16,-3 0 0-16,10 7-1 16,1-2-1-1,14-3 1-15,-2 1-1 16,4-3 1-16,-6-5-1 15,-6-4 1-15,-1-2-2 16,-5-4 2-16,8 6 0 16,12-2 0-16,-2-1 0 15,-4 6 1-15,-6 3-1 16,-5-6 1-1,-1 7 0-15,-3-7 1 16,3 1 0-16,2-1-1 16,-5 0-1-16,-4 5 0 15,-1-5-2-15,1-2 1 16,0 2 0-16,-5 2-1 15,-5-4 0-15,0-5 0 16,-7 5 0-16,-1 0 0 16,8-2 0-16,-8-1 1 15,6 4-1-15,2-4 0 16,0 3 0-1,8 2 0 1,3-4 0-16,-9-2 0 0,-8-7 0 16,-17 7 0-1,-8 0 0-15,-10-4-3 16,-19 6-3-16,-15-1-9 15,-11-4-10-15,-24-7-18 16</inkml:trace>
  <inkml:trace contextRef="#ctx0" brushRef="#br1" timeOffset="141580.5088">11880 4856 108 0,'-19'-20'104'16,"17"21"-16"-1,-4 1-8 1,-8 12-5-16,-7 5-34 15,-8 16-12-15,-16 21-6 16,5 15-4-16,-1 19-1 16,12 13-1-16,-2 0 0 15,17-3-3-15,7-1-2 16,-1-12-3-16,18-10-2 15,13-12-2-15,0-9-2 16,8-11 0-16,2-15-2 16,0-6-4-16,-2-8-6 15,-4-8-11 1</inkml:trace>
  <inkml:trace contextRef="#ctx0" brushRef="#br1" timeOffset="142027.5535">12050 5062 123 0,'0'-8'97'16,"0"8"-12"-16,4 0-6 16,4 0 3-1,6 7-37-15,15 8-6 16,2 5-5-16,0 13-3 15,-2 15-6-15,4 8-8 16,1 7-2-16,-6 4-4 16,8 1-3-16,-10-1-2 15,-1-5-2-15,-4-8-3 16,0-7-1-16,-1-13-3 15,-1-2-4-15,-3-13-6 16,-3-7-10 0,8-7-15-1</inkml:trace>
  <inkml:trace contextRef="#ctx0" brushRef="#br1" timeOffset="142326.5834">12517 4997 135 0,'-29'-28'117'16,"29"28"-15"-16,-4 2-9 16,2 4-7-16,2 9-36 15,0 13-17-15,-4 19-11 16,-3 18-7-1,-20 82 7-15,3-58-13 16,-5-3-1 0,-4 0-2-16,0-7-1 15,-3-11-3-15,7-9-2 16,-2-13-5-16,9-11-8 15,3-12-9 1,7-8-14-16,3-15-20 0</inkml:trace>
  <inkml:trace contextRef="#ctx0" brushRef="#br1" timeOffset="142803.6311">12633 5648 189 0,'0'-9'209'15,"4"-3"-124"-15,12 1-7 16,9 3-50-16,16 2-13 15,7-5-6-15,4 11-1 16,-9 1-1-16,0 15-1 16,-3 13 0-16,-18 12 1 15,-13 10-1-15,-13 11 0 16,-7 1-1-16,-9 1-1 15,-22-5-1 1,-14-11-1-16,5-17 0 16,-5-15-1-1,8-9 1-15,11-21-2 16,0-6 0-16,18-5 0 15,11-4 1-15,12-5 0 16,19 0 3-16,12 0 3 16,13 6-2-16,10 4 0 15,4 14 0-15,-7 10-2 16,-15 6-1-16,-1 9-2 15,-12 2-5-15,-13-3-6 16,-1-4-11 0,-5-4-15-16</inkml:trace>
  <inkml:trace contextRef="#ctx0" brushRef="#br1" timeOffset="143094.6602">13102 5344 185 0,'-4'-14'116'0,"4"14"-16"16,0 7-8-16,8 7-6 15,15-5-49 1,10-1-10-16,12-8-7 16,3 0-5-16,-3-7-4 15,11-5-2-15,-8 10-6 16,-11-7-4-16,-14 3-7 15,1 1-11-15,-15 2-16 16</inkml:trace>
  <inkml:trace contextRef="#ctx0" brushRef="#br1" timeOffset="143376.6884">13495 5146 159 0,'-7'-3'121'15,"7"3"-18"-15,7-2-7 16,3 2-7-16,4 11-40 15,24 6-19-15,-5 14-10 16,2 6-4-16,6 11-5 16,-16 11-4-1,8-1-3-15,-10 4-1 16,6-8-1-16,-2 0-1 15,-7-7-1-15,9-7 0 16,4-7-2-16,4-7-6 16,1-6-11-16,5-17-13 15,-4-14-16 1</inkml:trace>
  <inkml:trace contextRef="#ctx0" brushRef="#br1" timeOffset="143644.7152">14059 5027 126 0,'-25'18'102'0,"25"-18"-7"16,-2 0-3-16,-4 11-8 16,-7 9-33-16,-3 13-8 15,-5 21-9-15,-6 10-7 16,-2 10-4-16,-8 2-3 15,-4 1-4 1,-42 77 7-16,42-83-15 16,4-9-2-1,1-11-3 1,5-6-4-16,17-20-8 15,2-5-7-15,-1-7-13 16,9-12-16-16</inkml:trace>
  <inkml:trace contextRef="#ctx0" brushRef="#br1" timeOffset="143946.7454">14375 5712 153 0,'-10'22'123'0,"8"-22"-18"16,2 1-10-1,0 21-7-15,0-1-37 16,0 10-23-16,0 10-7 15,0-1-4-15,0-1-3 16,0 3-1-16,0-11-1 16,0 4-4-1,0-11-2-15,0-6-5 16,0-1-8-16,0-10-13 15,-2-7-17 1</inkml:trace>
  <inkml:trace contextRef="#ctx0" brushRef="#br1" timeOffset="144315.7823">14505 5062 146 0,'9'-14'100'0,"-9"14"-17"15,0 0-4-15,6 0-2 16,21 8-43-16,8 4-4 15,-2 2-2-15,17 19-3 16,-3 10-6 0,9 10-2-1,-2 11-4-15,-15 4-4 16,-6 8-1-16,-12 3-4 15,-17 3 0-15,-10-3-3 16,-9-14 0-16,-5 0-3 16,-11-15-3-16,-3-11-7 15,1-7-9-15,2-13-13 16,9-8-19-16</inkml:trace>
  <inkml:trace contextRef="#ctx0" brushRef="#br1" timeOffset="144884.8392">15111 4819 144 0,'8'0'103'0,"-8"0"-13"16,7-6-4-1,11-5-3-15,52-3-14 16,-26 14-47-16,3 9-7 15,-3 7-8 1,-13 7-1-16,-4 11-3 16,-13 12-2-16,-14 12-1 15,-14-1 3-15,-7-3-3 16,-8-4 1-16,-4-10-1 15,-4-16 0-15,-7-7 0 16,5-10 0-16,8-8-1 16,8-15 1-16,7 2-2 15,1-4 2-15,17-10 0 16,5 0 2-16,11 2 2 15,15-1 0 1,9 12 2-16,5 2-1 16,3 9-1-1,-13 2-1-15,-8 5-4 16,-4 8-4-16,-11-3-9 15,-1 0-9-15,-5 3-15 16</inkml:trace>
  <inkml:trace contextRef="#ctx0" brushRef="#br1" timeOffset="145242.875">15603 5523 102 0,'-2'-8'106'15,"2"8"-14"-15,0 0-9 16,4 0 2-16,15 3-29 16,18-3-13-1,13 0-7-15,7 0-5 16,10-3-9-16,-3-2-8 15,-8 5-7 1,28-6-7-16,-55 3-8 16,-6 0-8-1,-11-3-12-15,-5-4-18 16</inkml:trace>
  <inkml:trace contextRef="#ctx0" brushRef="#br1" timeOffset="145506.9014">15897 5234 165 0,'-71'-28'111'15,"78"67"71"-15,-1 6-102 16,8 62-28-1,-3-42-39-15,7-3-5 16,-16 3-4 0,-4-6 0-1,-2-6-3-15,4-13 0 16,-8-1-3-16,-1-6-4 15,-7-13-9-15,8-8-16 16</inkml:trace>
  <inkml:trace contextRef="#ctx0" brushRef="#br1" timeOffset="145885.9393">16845 4896 108 0,'-20'-7'104'0,"16"7"-11"15,-5 0-4-15,-5 7-6 16,-9 15-31-16,-12 18-13 16,-12 19-4-1,5 16-9-15,1 13-3 16,2-1-2-16,12 6-1 15,8 0-5-15,7-6-3 16,16-7-5-16,6-8-1 16,5-7-5-16,14-3-5 15,6-19-8-15,10-10-10 16,7-16-18-1</inkml:trace>
  <inkml:trace contextRef="#ctx0" brushRef="#br1" timeOffset="146466.9974">17021 5237 179 0,'-14'-15'118'0,"14"15"-20"16,0 0-10-16,12 15-7 15,7 6-46 1,-7 13-15-16,7 4-5 16,-3 12-2-1,7 6-1-15,-6 3-3 16,-1-2-1-16,-6 0-1 15,-3-5-4-15,1-6-1 16,0-12-1-16,-2-7-1 16,-2-13-1-16,5-5-1 15,9-15-1-15,5-16 0 16,0-11-2-16,0-8-1 15,6-11 1 1,4-13-2-16,-2-8 2 16,0-4 1-16,-2 10 2 15,-7 16 1-15,-3 9 1 16,-5 17 3-16,-3 11 3 15,-3 13 4-15,-2 24 2 16,-2 7 3-16,0 15-2 16,5 15-1-16,-1 14-2 15,-4 9-3-15,4 5-1 16,-6 2-2-16,1-3-1 15,-8 1-1 1,-17 67 0-16,-11-76-2 31,-9-23 0-31,-5-3 0 16,-1-27-2-16,1-12-2 15,3-8-4-15,7-6-7 16,0-17-9-16,6-6-14 16,12-14-16-16</inkml:trace>
  <inkml:trace contextRef="#ctx0" brushRef="#br1" timeOffset="146926.0433">17817 5684 108 0,'-14'-23'201'16,"20"23"-113"-16,4-8-7 15,7-6-31-15,12 8-18 16,4-2-8-16,6 2-6 15,6 1-7-15,-1 14-2 16,-5 7 1-16,-12 9-1 16,-4 4 0-1,-13 8 1-15,-16 13-1 16,-17-3-1-16,5 2-2 15,-26-5-2-15,-6-4-3 16,-1-14-1 0,3-12 0-16,11-14 0 15,0-6-1-15,8-6 1 16,10-2-2-16,11-11 1 15,6 2 0-15,16-5 1 16,9 3 0-16,0-5 0 16,22 7 0-16,15 6 0 15,-10-2-3-15,-9 9-6 16,-3 0-11-16,-1 4-13 15,-15 0-22 1</inkml:trace>
  <inkml:trace contextRef="#ctx0" brushRef="#br1" timeOffset="147181.0688">18272 5332 155 0,'-6'0'115'16,"6"0"-16"-16,0 0-10 16,2 0-7-16,14-2-41 15,11 2-16-15,10-6-11 16,5 6-5-16,-1 6-3 15,-2-12-5 1,-8 2-7-16,-12-3-6 16,-7-2-13-16,-5-2-16 15</inkml:trace>
  <inkml:trace contextRef="#ctx0" brushRef="#br1" timeOffset="147780.1287">18601 5089 105 0,'-9'6'101'16,"9"-6"-7"-16,2 0-7 15,-2 4-4-15,4 10-31 16,3 11-10 0,1 19-10-16,-4 4-9 15,0 1-6 1,0 12-7-16,0-7-3 15,1-3-2-15,1-1-2 16,8-11-1-16,-1-10-1 16,-3-1-1-16,15-17 0 15,2-11 0-15,0-11-1 16,6-6-2-16,-4-14-1 15,16-13 0-15,-8 3-1 16,9-20 0-16,-1 8 1 16,-6-4 3-1,-10 4 0-15,-8 11 4 16,-4 13 3-16,-5 15 3 15,-6-5 2-15,-2 9 1 16,-2 22 0-16,-8 11 0 16,4 13-2-16,-10 10 0 15,1 18-3-15,5 3 1 16,6 16-2-16,2 0-1 15,-2 3 0-15,2 0-2 16,3 0-1 0,-3 0-1-16,-11-6 0 15,-9-1-1 1,3-15 0-16,-26-7 0 15,-50 32 3 1,37-64-1-16,-2-12-1 16,5-11-2-16,7-4-4 15,5-16-5-15,8-4-6 16,8-4-6-16,9-4-6 15,3-2-8-15,18-7-12 16,9-1-11-16</inkml:trace>
  <inkml:trace contextRef="#ctx0" brushRef="#br1" timeOffset="148019.1526">19334 5675 163 0,'-4'12'123'15,"4"-6"-15"-15,0 11-11 16,-2 11-6 0,2-3-45-16,0 11-18 15,0 2-12-15,-4-3-9 16,2-3-8-16,0-2-5 15,-17-12-8 1,15-2-9-16,-12-7-70 16</inkml:trace>
  <inkml:trace contextRef="#ctx0" brushRef="#br1" timeOffset="148397.1896">19558 4968 110 0,'-15'3'110'15,"15"-3"-16"-15,0 0-5 16,6 4-6-1,7 9-29-15,12 15-14 16,22 15-9 0,3 18-8-16,6 10-7 15,-1 8-4-15,-11 11-3 16,-15 1-4-16,-17 7 2 15,-14-6-2-15,-6-3 3 16,-7-6-2-16,-18-17-1 16,-4-5-4-16,2-9-1 15,6-16-5-15,-2-2-7 16,2-17-12-16,10-4-15 15,9-13-20 1</inkml:trace>
  <inkml:trace contextRef="#ctx0" brushRef="#br1" timeOffset="148932.2415">20260 4791 118 0,'34'6'95'0,"-34"-6"-8"15,0 0-6-15,6 0-2 16,6 0-36 0,7 2-8-16,12 12-7 15,-6 10-8-15,-1 23-8 16,-5 7-2-16,-5-4-1 15,-14 3-3-15,-4 5-2 16,-10-2 2-16,-9-14-2 16,-12-19 0-16,0-13 0 15,2-6 1-15,-2-16 0 16,12-8-1-16,6 1 1 15,1-6-2-15,10-1-2 16,14 0 0 0,4 2 0-16,11 4 0 15,56 3 4 1,-24 22-1-16,7 6 1 15,-4 1 1-15,-6 0-2 16,-5-1-1 0,-11-1-5-16,-7-3-3 15,-13 0-4-15,-6-4-6 16,-1-3-8-16,-3 0-13 15,-12-3-17-15</inkml:trace>
  <inkml:trace contextRef="#ctx0" brushRef="#br1" timeOffset="150357.384">18400 4555 67 0,'10'2'79'16,"-10"-2"-15"-16,7 6-7 16,7 3-2-16,3-3-35 15,14-1 1 1,8-3 0-16,52 9 19 15,-37 1-19 1,1-3-3 0,11-1-2-16,-10 1-4 15,13-2 0-15,-1-1-4 16,-8-3-5-16,14-3 1 15,-4-6 0-15,1-2-2 16,1 2 0-16,-4-1 0 16,-2 3 1-16,5-1 0 15,-1 8 2 1,-2-3-2-16,83-4 2 15,-83 8-4-15,-8-1-1 16,8 0 0 0,-6-1 0-16,3-4 0 15,-8-2 0-15,-7 2-1 16,-11-2 0-16,-6-1 0 15,-8 6-1-15,-6-1-1 16,-7-3-1-16,-4 3-4 16,-1-6-1-16,-1 0-2 15,-12-2-4-15,-3 2 1 16,5-2 1-16,-21-1 0 15,9 1 2 1,-11 4-1 0,4-4 0-16,-57-15-3 15,24 19 9 1,6-2 4-16,-14 0 1 15,-2-5 2-15,-2 10 0 16,2 1 3-16,0-3 2 16,6 10-1-16,-11 3 0 15,1-7-1-15,0 4-2 16,-7 1-2-16,-14-3 0 15,0-2 0-15,13-1 0 16,-7 2 0-16,-2 1-1 16,2-4 1-16,1 1 0 15,-1 1-2 1,0-8-1-16,-2 1-4 15,5-2-2-15,-1 1-3 16,0-1-7-16</inkml:trace>
  <inkml:trace contextRef="#ctx0" brushRef="#br1" timeOffset="162293.5775">2218 11833 94 0,'-2'-17'107'0,"2"17"-19"16,0 0-8-1,-4 6-6-15,4-6-32 16,0 9-14-16,0 8-5 15,0 7-5-15,8 7-2 16,-4 3-1-16,-2 0-2 16,2 0-3-1,-1-5-4-15,9-12 0 16,-8-4-1-16,0-2-1 15,-8-13 1-15,-4-12-2 16,0-6-1-16,-5-14 0 16,-1-2-2-16,-9-3 0 15,-33-46 0 1,27 51 0-16,0 15-1 15,-10 1 1 1,-50 24-2 0,48 14 2-16,-7 14 0 15,-1 22 0-15,5 6 0 16,5 9 0-16,12 9 1 15,4-3 0-15,11-4-1 16,12-5 1-16,0 0 0 16,8-12 0-16,15-12-3 15,8-12-1 1,50-15-22-16,-44-20 1 15,-10-17-13 1,8-16-11-16</inkml:trace>
  <inkml:trace contextRef="#ctx0" brushRef="#br1" timeOffset="162676.6158">2092 11312 75 0,'-33'-64'86'0,"33"61"-15"16,6-8-5-16,-6 5-4 15,2-8-32 1,-2 13-2-16,0 1 29 16,0 6-28-1,6 11-3-15,5 15-1 16,-1 12-4-16,5 13-4 15,-5 22-3-15,-2 0-5 16,2 10-1-16,5 8-2 16,-5 6 1-16,-6-1-3 15,5-4-1-15,-9-7 0 16,10-9-2-16,-2-6 1 15,5-9-1 1,-9-13 0-16,16 24-1 16,-17-50 0-1,1-4-2 1,0-8-1-16,-12-13-6 15,3-3-5-15,5 3-13 16,0-3-19-16</inkml:trace>
  <inkml:trace contextRef="#ctx0" brushRef="#br1" timeOffset="163058.654">2615 11865 149 0,'12'0'105'16,"-10"0"-12"-16,-2 0-6 16,15 0-6-1,14 2-42-15,10 4-7 16,-2 0-5-16,5-6-10 15,1 0-2-15,9-4-4 16,-1 1-3-16,-1-7-4 16,-2 6-3-1,-15-3 1-15,-4 1-5 16,-17 2-3-16,-2-3-9 15,3 7-11-15,-9 0-19 16</inkml:trace>
  <inkml:trace contextRef="#ctx0" brushRef="#br1" timeOffset="163363.6845">2702 12188 128 0,'-8'0'102'16,"8"-3"-11"-1,2 3-6-15,12-7-2 16,13 1-34-16,12 6-14 15,-2 0-5-15,5 0-5 16,-3 0-8-16,-2-1-6 16,0 2-3-16,-12-5-3 15,6-3-2-15,-8 3-6 16,-13 2-8-16,15-4-11 15,-17 1-19-15</inkml:trace>
  <inkml:trace contextRef="#ctx0" brushRef="#br1" timeOffset="165771.9253">3444 11608 88 0,'0'31'85'16,"0"-31"-12"-16,4-2-10 15,-2 2-3-15,0 0-31 16,4 0-4-16,5 2 0 15,5 13 0-15,3 10-1 16,4 14-2-16,-3 6-3 16,1 8-4-16,2 10-2 15,-1 4-4-15,5-4-4 16,-6 1-1-1,4 1 0-15,0-1-2 16,-3 6 1-16,3-5-1 16,-2-11-1-1,-2 3-1-15,1-6 0 16,-7-9 0-16,-1-8 0 15,1-10 0-15,-5 2 0 16,0-15 2-16,-1-11 2 16,1-6-2-16,-2-16 1 15,-6-8-1-15,15-2 1 16,-11-8-2-1,2-8-1-15,3-10 0 16,-3-8 0-16,-4-6 0 16,4-7 1-16,-8-6-1 15,7 6 0-15,-7 3 0 16,0-5 0-16,2 1 0 15,0 2 0-15,-9 7 0 16,7 6 0-16,5 4 0 16,-5 10 0-16,0 3 0 15,0 3 0-15,0 5 0 16,0 6-1-1,0 7 1-15,6 2 1 16,-4 5-2-16,6 5 2 16,-2-1 0-1,-4 8-1-15,3 2 0 16,-5 0 1-16,16 6 0 15,-12 0 0-15,15 2 0 16,-1-4 2-16,15-1-1 16,-4 0 2-16,17 0 0 15,-1 0-2-15,3 0 1 16,6-4-1-16,6 7 2 15,0 3-3 1,2-6 1-16,-7-3-1 16,3 8-1-16,0-2 1 15,6-2 0-15,4 4 1 16,-6-2-1-16,5 3 2 15,11-3-2-15,-10-3 1 16,7 1 0-16,1-4 1 16,-5 4-2-16,5-4 1 15,-4-3 0-15,3 4-2 16,-7-1 0-16,2 5 0 15,-10-4 0 1,0 0 0-16,-14-1 1 16,3 6-1-1,1 2 0-15,0-2 0 16,-1 9 1-16,-3 0-1 15,9-6 0-15,-1 2 0 16,-6 0 0-16,12-5 0 16,-9 1 0-16,7-1 1 15,8 3 0-15,-8-3-1 16,0 0 1-16,0 3 0 15,-8 0 0-15,1 1-1 16,1 5 1-16,-6-5-1 16,1-2 3-1,15-7 0-15,-12 8-1 16,5-6 1-16,-1 2-1 15,10 2 0-15,-6 2-2 16,-12-1 0-16,-1 0 0 16,-6 1 0-16,3-3 0 15,1 1 1-15,1-2 0 16,-1 2 0-16,0-1 2 15,1-1-1-15,-11 1 0 16,6 1 0-16,-6-2-1 16,4 1-1-1,-1 0 1 1,-3 0-1-16,0-5 1 15,6-4 1-15,-6 6-1 16,0 0 1-16,0 1 0 16,4 0-1-16,-1 2 0 15,40-10 1 1,-35 5 0-16,-1-3 0 15,7 4 0-15,1 0 0 16,8-2 0-16,2 6 1 16,-1-4-3-16,5 2 1 15,-2 4 0 1,-2-4-1-16,-8 0 1 15,4-1-1-15,-1 3 0 16,3 3 1-16,2-3 0 16,4 0 0-16,2 0 0 15,-12-3 0-15,14 0 0 16,0 3-1-16,-6 0 1 15,2 0-1-15,-4 0 1 16,0 0 0-16,6 0 0 16,0 0 1-1,-6 0-1 1,2-3-1-16,-2 6 1 15,0-3 0-15,-3 0 0 16,-5-3 0-16,6 2-1 16,-4 1 0-16,-5-3 0 15,3-4 1-15,1 1 1 16,1 5-1-16,4-4 1 15,-13 3 0-15,7 2-1 16,-17 0-1-16,-14 2 0 16,5-2 0-16,1 3 0 15,-2-6 0 1,-2 1 0-16,-3 4 1 15,3-4-1-15,-7-1 0 16,1 3-1-16,-3 3 2 16,-1-3 0-16,-9 2-1 15,6 1 0-15,-12-6 2 16,10 3-2-16,-6 0 0 15,0 0 1-15,0 0-1 16,0 0-1 0,2 0-10-1,-6 0-10-15,0 0-16 16</inkml:trace>
  <inkml:trace contextRef="#ctx0" brushRef="#br1" timeOffset="167382.0863">4750 11639 105 0,'-6'-26'100'16,"4"26"-12"-16,2 1-6 15,-4 4-4-15,2-4-34 16,-4 7-13-16,-9 5-10 16,-1 2-8-16,-3 7-5 15,-6 16-3-15,3 9-4 16,-5 10 3-16,6 7-1 15,0 6 3 1,11-2-2 0,6-11 1-16,4-6 1 15,8-1-1-15,2-8-1 16,11-2 0-16,8-13-1 15,0-3 0-15,-2-7-2 16,0-4-4-16,-11-2-5 16,-3-4-9-16,-5 0-15 15</inkml:trace>
  <inkml:trace contextRef="#ctx0" brushRef="#br1" timeOffset="168333.1814">5027 11794 128 0,'2'12'102'15,"-2"-12"-12"-15,0 0-9 16,11-12-5 0,9-5-37-16,20 3-13 15,-5-3-8 1,60 1 3-1,-41 20-18-15,-11 5-2 16,-4 2-1-16,-16 15-1 16,-10 0 1-16,-9 7 0 15,-21 6 1-15,-14 1 0 16,-16-1 2-16,5-10-2 15,-9-6 1-15,1-4 0 16,4-2-1-16,7-6-1 16,8-5 1-16,11-1-1 15,5-8 2 1,7 1 2-16,28-15 2 15,9 6-3 1,9-1-1-16,1 1 1 16,8 6 0-16,13 10-3 15,-14 1 0-15,-1 7 0 16,7 7 0-16,-2 0 0 15,-11 6 0-15,-14 2 0 16,-9 3-1 0,-14-3 1-16,-6 2 1 15,-14-2 0 1,-16-1 2-16,-1-8 0 15,-2-2 0-15,-4-1 0 16,12-9-1-16,-4 9-2 16,4-10-2-16,10-4-5 15,7 2-6-15,8-8-15 16</inkml:trace>
  <inkml:trace contextRef="#ctx0" brushRef="#br1" timeOffset="169270.2751">5757 11999 108 0,'-25'-22'91'16,"25"22"-11"-16,-4 0-7 15,4 0-5-15,-2 0-35 16,2 0-7-1,0 0 13-15,0 0-25 16,0 0-1 0,0 0-3-16,0 0-2 15,0 0 1-15,0 0-2 16,2 0 2-16,11 0-1 15,1 0 3-15,7 0-1 16,8 0-1-16,10 0-2 16,2 0-2-16,1-8-3 15,3 5 1-15,1 0 0 16,-3 3 0-16,5-3 0 15,-13-5 2-15,2 5 0 32,-16 0-1-32,-9 0-1 15,-4 3 0-15,-2-5-2 16,1 10 0-16,-3-2 0 15,4-2-1-15,-8-2 0 16,4 2 0-16,-4 1-3 16,-4-2-5-16,-2 0-7 15,6 0-11-15,0 0-17 16</inkml:trace>
  <inkml:trace contextRef="#ctx0" brushRef="#br1" timeOffset="169885.3366">6505 11723 81 0,'-2'-7'92'15,"2"7"-10"-15,0 0-8 16,0 0-3-16,0 0-28 16,0 0-5-1,0 0-5-15,0 7-5 16,7 10-3-16,-7 9-3 15,0 7-4-15,0 2-4 16,-5-1-1-16,5 5-4 16,-2 3-1-16,2-9-2 15,-2-2 1-15,2-3-1 16,-4-2 0-16,2-1 0 15,2-7-1 1,12 9 9-16,1-15-7 16,8-6 0-1,16-6 1 1,0 0-2-16,4-6-2 15,3 6-1-15,1-2-1 16,-3-1-2-16,-5-3-2 16,-4 2-3-16,-2 2-2 15,-8 0-6-15,-7-1-3 16,-1 3-7-16,-9-3-8 15,-4-1-14-15</inkml:trace>
  <inkml:trace contextRef="#ctx0" brushRef="#br1" timeOffset="170261.3742">6805 11685 105 0,'-14'0'112'16,"14"0"-19"-16,0 0-8 16,0 7-7-16,0 13-29 15,0 14-22 1,0 2-6-16,0 13-4 15,2 69 7 1,0-54-15-16,2 1-1 16,0-2-2-1,2-5-2-15,-6 1-1 16,0-4-1-16,0-7-1 15,-2-9 0-15,2-14 0 16,0-3 0-16,0-5 0 16,0-9-2-16,0-4-3 15,-2-5-11-15,0-4-11 16,-2-7-18-16</inkml:trace>
  <inkml:trace contextRef="#ctx0" brushRef="#br1" timeOffset="170734.4215">7142 11499 99 0,'17'0'86'15,"-17"0"-10"-15,10 19-2 16,11 1-1 0,6 22-33-16,4 0-3 15,4 8-1-15,41 84 14 16,-47-65-33-1,-6 5-3-15,4-1-5 16,-13-5-2-16,-1-4-2 16,-13-1-3-16,-17-10 1 15,-12 0-2-15,-4-8 3 16,-4 0-3-16,0-10 2 15,-3-1-2-15,5-7-1 16,4-9 0 0,8-4-5-16,3-8-5 15,-1-2-6 1,-4-15-59-16</inkml:trace>
  <inkml:trace contextRef="#ctx0" brushRef="#br1" timeOffset="171341.4822">7715 11383 99 0,'-6'-26'97'0,"6"26"-16"16,8 0-4-16,4-6-7 16,13 4-31-16,6-1-9 15,0 8-6 1,0-1-7-16,2 15-4 15,-6 4-4-15,-4 13-3 16,-11 15 0-16,-6 3-2 16,-8 0 0-16,-10-2-1 15,-3 0-1-15,-7-8 0 16,-20-7 1-16,-7-12 1 15,1-13-1 1,3-15 1-16,7-6 1 16,5-1 0-16,11-2 0 15,5-5 1-15,7 5 0 16,18-2 0-16,9-11 2 15,14 9 0-15,10 2-1 16,15 8 0-16,-3 8-2 16,-1-4-2-16,-2 8-1 15,-9 7 0-15,-10 4-2 16,-8-2 1-16,-5-7 1 15,-3 3-1 1,-3-3 1-16,-5-4-4 16,-1-4-5-16,-4 2-10 15,0 4-15 1</inkml:trace>
  <inkml:trace contextRef="#ctx0" brushRef="#br1" timeOffset="172021.5502">8207 12200 169 0,'-9'-12'118'0,"9"12"-13"16,0 0-12-16,5 0-5 15,9 0-44-15,11 0-14 16,22 0-8-16,3-5-4 15,10-1-3-15,6 1-4 16,-2 4-1-16,-6-4-3 16,-8 2-2-16,-5 1-1 15,-1-2-1 1,-15 4-2-16,-5-3-1 15,-5-2-5 1,-7 0-7-16,-3-1-11 16,-7-5-16-16</inkml:trace>
  <inkml:trace contextRef="#ctx0" brushRef="#br1" timeOffset="172382.5863">8564 11865 118 0,'13'39'99'15,"-22"-36"-11"1,5 14-4-16,4 6-3 16,0 13-35-16,-6 20-7 15,0 0-3-15,4-2-6 16,-6 3-6-1,3-4-5-15,-1-13-3 16,2-7-4-16,4-10-6 16,0-7-1-16,2-9-6 15,0 0-7 1,-2-9-10-16,9-18-20 15</inkml:trace>
  <inkml:trace contextRef="#ctx0" brushRef="#br1" timeOffset="173253.6734">9143 11740 157 0,'-35'-6'116'0,"27"9"-13"15,-11 18-9-15,-4 12-6 16,-12 15-42-16,-4 11-13 16,4 12-9-1,-2-4-5-15,-7 75 13 16,36-72-18-1,6-5-4-15,2-12-1 16,16-5-2-16,3-11-3 16,4-10-1-16,10-6-2 15,6-5-3 1,-6-8-7-16,-2-8-7 15,-6-2-9-15,-6-7-13 16,-5-4-20-16</inkml:trace>
  <inkml:trace contextRef="#ctx0" brushRef="#br1" timeOffset="173589.707">9331 12095 105 0,'-12'6'110'0,"12"-6"-13"16,0 0-10-16,0 0-4 15,16 0-27 1,9 0-19-16,6 0-7 16,52 0 15-1,-36 0-28 1,-3 0-6-16,-3 2-3 15,-8-2-3-15,-8-2-5 16,-4 2-4-16,-5-3-5 16,-5 3-9-16,-3-2-16 15</inkml:trace>
  <inkml:trace contextRef="#ctx0" brushRef="#br1" timeOffset="174118.7599">10078 11817 163 0,'-9'24'113'16,"3"-24"-16"-16,6 0-13 15,0 0-8-15,-6 20-47 16,4-2-15-16,-9 15-7 16,1-4-6-16,4-1 3 15,-4-8 1 1,10 0 3-16,0-1 0 15,0-6 2 1,6-1-1-16,8-3-1 16,5-3-1-16,10-4-2 15,-2-5-1-15,4 0-3 16,8 1 1-16,-2-1-1 15,2 3 0-15,3 3 0 16,-17 3 2-16,6 4 1 16,4 4 1-16,-17 3 0 15,-3 6 0-15,1 0 1 16,-12-1 0-16,-10 3-2 15,-8-4 0 1,-7-3-1-16,-6-1-1 16,-14-10 0-16,6 0-1 15,-7-7-2-15,5 0-2 16,-2 0-5-16,6-7-6 15,0-5-8-15,8 0-12 16,4-10-16-16</inkml:trace>
  <inkml:trace contextRef="#ctx0" brushRef="#br1" timeOffset="174436.7917">10038 11867 151 0,'11'1'107'0,"-11"-4"-13"16,0 3-6-16,12 0-5 15,13-4-41-15,4-3-9 16,16 3-7-16,-1 2-7 16,-3 2-6-16,2-7-5 15,-10 7-4-15,-10 7-3 16,-2-4-6-1,-11-3-7-15,-2-3-14 16,-10 0-20-16</inkml:trace>
  <inkml:trace contextRef="#ctx0" brushRef="#br1" timeOffset="174950.8431">10787 12127 116 0,'2'-7'104'0,"-7"7"-8"16,5 0-6-16,0 0-5 15,11 0-31-15,3 0-11 16,17 0-11-16,0 0-8 15,9 4-6 1,1-4-6-16,-2-3-6 16,-6-3-3-16,-4 4-3 15,0-2-4-15,-14 2-6 16,-3-2-9-16,-4-1-14 15</inkml:trace>
  <inkml:trace contextRef="#ctx0" brushRef="#br1" timeOffset="175296.8777">11429 11834 102 0,'-6'11'218'15,"6"-11"-127"1,0 0-8-16,0 0-26 15,15 6-21-15,3 4-10 16,1-6-7-16,12-1-4 16,-2 7-2-16,4-9-5 15,-4 4-3-15,-4-5-2 16,-13 1-4-16,3-1-7 15,-13 4-8 1,4-9-14-16</inkml:trace>
  <inkml:trace contextRef="#ctx0" brushRef="#br1" timeOffset="175780.9261">11909 11771 130 0,'-4'0'98'0,"4"0"-9"15,0 0-8 1,-2 0-3-16,0 3-38 16,2 6-6-16,0 13-6 15,0 1-5-15,-2 3-6 16,-4 4-3-1,-9 18 2 1,9-23-9-16,2-5 0 16,12-3-1-16,-4-5 2 15,2-2-1-15,17-4-1 16,10-1-1-16,-4-2-1 15,4-3-1-15,4-2-1 16,-2 4-1-16,-1 2 2 16,-1 3 0-16,-4 8 0 15,-3-1 0-15,-1 3 2 16,-4 3 1-1,6 14 5 1,-29-12-5-16,-4 4 0 16,-7-4-2-16,-16 0-1 15,-2-8-1-15,-2-5-2 16,-4-3-1-16,0-4-2 15,2-8-3 1,4-5-6-16,-5-3-5 16,7-3-11-16,11-5-11 15,-7-1-13-15</inkml:trace>
  <inkml:trace contextRef="#ctx0" brushRef="#br1" timeOffset="176086.9567">11901 11799 116 0,'-29'-25'106'15,"29"25"-10"-15,0 0-6 16,0 0-6-16,0 0-32 15,10 0-10-15,9 0-9 16,10 0-9-16,10 0-5 16,9-3-5-1,1 3-5-15,-8 0-5 16,-5 0-2-16,5-8-8 15,-14 3-4 1,-6 4-9-16,-7 1-10 16,0-5-14-16,-7 4-15 15</inkml:trace>
  <inkml:trace contextRef="#ctx0" brushRef="#br1" timeOffset="176403.9884">12341 11685 94 0,'-6'0'95'0,"6"0"-11"16,0 0-3-16,-2 0-2 15,2 0-31-15,0 0-3 16,4 7-7-1,8 0-5-15,5 6-6 16,8 10-4-16,41 59 13 16,-23-32-22-1,7 4-4-15,-3 2-1 16,1 0-1-16,-13 1-3 15,-8 0-2-15,-17 2-1 16,-8-1 0-16,-14-2-1 16,-7-5 1-16,-5-8-2 15,-10-9 2 1,-25 7-4-1,28-24-4 1,6-11-5-16,6-2-7 16,-6-8-44-1,17-7 10-15</inkml:trace>
  <inkml:trace contextRef="#ctx0" brushRef="#br1" timeOffset="176967.0447">12976 11498 128 0,'-19'17'104'16,"19"-17"-14"-16,2 0-8 16,4 0-5-16,13-8-39 15,2 22-13-15,8 3-6 16,0 3-2-16,4 4-5 15,0 2 0 1,-4-3 0-16,-7 5-1 16,-5 8-2-16,-9-4-3 15,-6 1-1-15,-2 1-1 16,-16 0-3-1,-7-6 0-15,4-12 1 16,-10-9-1-16,-8-8 1 16,6-9 2-16,2-4 0 15,13-3 1-15,3 8 0 16,5 3 1-16,6 0-1 15,4-11 0-15,6 1-2 16,9 7 0-16,14-2 1 16,10 11-1-16,11-5 1 15,-3 16-1-15,-1-9 0 16,55 10 0-1,-67-3-3-15,-8-2 0 16,-7-6-4 0,-11 5-4-16,1-3-10 15,1-6-12-15,-8-1-21 16</inkml:trace>
  <inkml:trace contextRef="#ctx0" brushRef="#br1" timeOffset="178494.1974">10607 11103 67 0,'12'1'88'16,"-12"-1"-23"-16,0 0-8 16,0 0-4-16,0 0-33 15,0 0-3-15,0 0-1 16,0 0 2-16,0 0 0 15,6 3 1-15,5 0-3 16,5 0-2 0,7-3-3-16,4 8-3 15,2-5 0-15,4 0 1 16,2-3-1-16,6 3 0 15,-3 1-1 1,3 2-2-16,-2 1 1 16,-4-5-5-16,0 3 0 15,-2-5-1-15,3 1 0 16,-3-2 1-16,-4 2-1 15,2-1 2-15,0-1 1 16,-7 2-1-16,5 1 1 16,-6 1-2-16,4 0 2 15,0 5-2 1,2-5 0-16,0-5-1 15,4 2 1-15,-2 2-1 16,31 1 0 0,-29-3 0-16,0 3 0 15,6 0 0-15,-4 3 0 16,7-6 0-16,-1 5 1 15,-6-2 0-15,2 0-1 16,5-1 1-16,-5-2 1 16,9 0-1-16,-5 0 1 15,2 0-1 1,1 0 0-16,3-2 0 15,3-2 0 1,41-1-1 0,-46 3 0-16,1-1 0 15,-1 3-1-15,5-3 2 16,-7-2-2-16,1 5 2 15,1 0-2-15,5-4 1 16,-3-2-1-16,5-2 0 16,-2-1-1-16,1 2 0 15,5 1-1 1,62-12-6-16,-58 13 6 15,-4 0-2-15,-3-1 1 16,1-2-3 0,2 1 1-16,-11 0-3 15,1 4-2-15,-1 0-4 16,-12 2 1-16,-6 1-1 15,-8-3 0-15,-5 3 0 16,-3-2-3-16,-3 2-4 16</inkml:trace>
  <inkml:trace contextRef="#ctx0" brushRef="#br1" timeOffset="180358.3838">2795 13684 183 0,'-25'51'112'15,"15"-29"-13"1,1 7-12-16,1-1-7 16,-8 12-50-16,-1-4-13 15,7-14-8-15,-1 1-6 16,5-9-1-1,2-8 0-15,2-1 1 16,-4-16-1-16,-5-9 1 16,5-8-1-16,-2 5-2 15,-9-11-1-15,5 1-2 16,-7 7 2-16,-7 4-2 15,-3 5 0-15,-15 12 1 16,1 19 0 0,-7 2 1-16,-1 12 0 15,3 12 1-15,-14 6 0 16,14 12 0-16,-7 8 1 15,7 4 0-15,11 0 0 16,12 3 1-16,13-8-2 16,20-8-1-16,4-12-2 15,19-11-4-15,-2-10-6 16,11-17-6-16,-3-10-11 15,10-17-8-15,-3-17-11 16</inkml:trace>
  <inkml:trace contextRef="#ctx0" brushRef="#br1" timeOffset="180708.4188">2691 13236 78 0,'-8'-6'91'15,"10"9"-13"-15,-4-3-7 16,2 3-1-16,-2 0-31 15,2 3-5-15,-4 11-2 16,-2 11-4-16,-5 6-2 16,7 19-1-16,4 17-4 15,2 6-1 1,0 10-4-16,3 11 2 15,7-1-4-15,-12 8-3 16,2-10 0-16,4-2-2 16,0-12-3-16,1-11-2 15,-3-11 0-15,-4-11-2 16,0-10-1-16,-2-9-1 15,2-9-1-15,-2-2-3 16,0-3-6-16,-5-3-5 16,1-4-10-16,-4 1-12 15,2-8-15 1</inkml:trace>
  <inkml:trace contextRef="#ctx0" brushRef="#br1" timeOffset="181062.4542">3200 13862 151 0,'0'17'118'0,"0"-24"-18"16,2 3-9-16,23 1-5 15,2-1-38 1,14 1-18-16,-2 6-7 16,9-13-6-16,-1 10-5 15,1 0-4-15,-9-3-5 16,-4 3-1-1,-6-3-4-15,0-3-6 16,-12 8-11-16,-9-6-15 16</inkml:trace>
  <inkml:trace contextRef="#ctx0" brushRef="#br1" timeOffset="181352.4832">3401 14166 126 0,'-17'-8'123'16,"17"4"-20"-16,2 4-10 16,6 1-7-16,13-2-28 15,10-1-26-15,4-3-9 16,11-1-3-16,3 0-5 15,-1-5-3-15,-1 5-4 16,-7-2-2-16,-11 5-3 16,-1-1-3-16,-13 2-6 15,-5-1-9-15,-8 3-9 16,0-2-21-1</inkml:trace>
  <inkml:trace contextRef="#ctx0" brushRef="#br1" timeOffset="186001.9481">4496 13641 118 0,'6'0'95'15,"-6"-4"-18"-15,0 4-10 16,0 4-6-16,2 13-34 15,3 18-9-15,3 19 2 16,6 26 2 0,3 16 0-16,-3 8-1 15,3-7-7-15,1 2-3 16,3-9-5-16,-2 5-2 15,-3-7-3-15,-1-12-1 16,1-18 1-16,-7-18 1 16,1-6 0-16,0-9 0 15,-4-5 1-15,1-23 0 16,-1 3 2-16,2-17-1 15,2-13-2-15,1-16 1 16,3-11-1-16,-1-7-2 16,-1-20-1-16,2-3 0 15,-1-15-1 1,5-8 1-1,-7-2-1-15,-3-1 0 16,2 11 2-16,-5 9 0 16,3 12 0-16,0 13 1 15,2 8-1-15,-3 12 0 16,-3 6 0-16,4 6-1 15,0 8 1-15,3 9 0 16,-5 2 0-16,4 8 1 16,3 4 0-16,-1 2 0 15,9-1 0 1,-3 4-1-16,1 6 2 15,4-6-1-15,-7 5-1 16,15-4 2-16,4-1-2 16,15-5 3-16,0 4-1 15,9-5 0-15,8 1 1 16,13-1 1-16,9 1 1 15,12 4 0-15,7-1-1 16,14-1-1-16,2 3 0 16,10 0-3-16,3 5 0 15,1 4 1 1,-3-1-2-1,1 3 1-15,5-7 1 16,3 9-1-16,9-1 1 16,-8-4-1-16,-2-2 0 15,-9 2 1-15,-4-8-1 16,2-3 0-16,-7-4 0 15,5 3 0-15,19 1 0 16,-5 0 0-16,-3 6 0 16,-1-2 0-16,1-1 0 15,2-1-1-15,-3-4 1 16,9 3 0-1,-10-7 0-15,3 3 0 16,-3 6 0-16,-5-5 1 16,-12 5-1-16,10 3 0 15,1-9 0-15,-7 6-1 16,-6-8-1-16,-5 2 0 15,-9 5-2-15,-15-4-1 16,-15-1-4-16,-14 1-5 16,11-3-41-1</inkml:trace>
  <inkml:trace contextRef="#ctx0" brushRef="#br1" timeOffset="186869.0348">5652 13645 110 0,'2'25'95'0,"-8"-25"-14"15,6 0-4-15,0 0-5 16,0 0-37-16,-11 12-6 15,-12 22-5-15,-5 13-5 16,-10 12-2-16,-1 9-1 16,6 2-2-16,0 4-2 15,23-5-1 1,12-3 0-16,-2-4-1 15,14-8-2-15,11-5-1 16,12-1-2-16,7-8-2 16,-3-8-4-16,4-7-9 15,-12-8-12-15,-4-9-18 16</inkml:trace>
  <inkml:trace contextRef="#ctx0" brushRef="#br1" timeOffset="187206.0685">6038 14034 118 0,'17'-18'114'0,"-17"18"-17"15,0 0-11-15,2 0-6 16,10 0-29-16,13-5-21 15,12 5-10-15,23 0-4 16,2 0-5-16,-8-3-5 16,-15 4-2-16,-4 4-7 15,-6-3-3-15,-12-1-8 16,1-1-13-16,-7 0-17 15</inkml:trace>
  <inkml:trace contextRef="#ctx0" brushRef="#br1" timeOffset="187476.0955">6607 13729 108 0,'-21'-13'110'0,"21"13"-18"16,0 5-7-16,0 15-6 15,0 17-29-15,0 12-19 16,0 6-7-16,0 9-4 16,0 7-5-1,0 2-4-15,0-2-2 16,0-4-3-16,-4 51-1 15,4-68-5 1,-2-12-5-16,-4-11-6 16,6-12-9-16,-7-9-15 15</inkml:trace>
  <inkml:trace contextRef="#ctx0" brushRef="#br1" timeOffset="187822.1301">6849 13534 140 0,'18'6'106'16,"-18"-3"-10"-16,4-3-6 15,11 17-8-15,10 14-38 16,10 5-12-16,2 16-9 16,4 16-7-16,-1 5-5 15,-1 14-2-15,-14 2-2 16,-11 2-2-16,-16-1-2 15,-2-8-1-15,-11-7-1 16,-13-4-2-16,-4-15-1 16,-3-7-4-1,6-21-5-15,3-6-9 16,-3-13-13-16,6-17-17 15</inkml:trace>
  <inkml:trace contextRef="#ctx0" brushRef="#br1" timeOffset="188326.1805">7518 13636 133 0,'-18'-59'102'16,"18"59"-14"-16,0 0-6 15,10 0-7 1,9 0-40-16,10 0-10 15,2 3-8-15,-2 19-5 16,4 9-5-16,-11 6 0 16,-5-3-2-16,-7 9-2 15,-14 7 0-15,-10-2-1 16,-7 2 0-16,-10-8-2 15,-6-13 0-15,-9-7 0 16,1-5 0-16,18-6-1 16,0-18 1-16,6-2 1 15,15-2 0 1,4-3 2-1,6 2 0-15,11-5 3 16,5-5 2-16,16 11 2 16,3-3 2-16,4 5-3 15,1-3-1-15,5 1-2 16,-3 6-4-16,-3 8-4 15,9 4-10 1,-34-1-1-16,-9 1-10 16,1-3-17-16</inkml:trace>
  <inkml:trace contextRef="#ctx0" brushRef="#br1" timeOffset="188718.2197">8190 14408 128 0,'-27'-12'104'15,"34"16"-15"-15,-3-7-7 16,12 2-6-16,13-6-35 15,8 6-10-15,17-5-6 16,10 1-3-16,4 2-5 16,9 1-5-1,-3 2-3-15,-6-6-4 16,-16 6-4-16,8-3-2 15,-10 1-2-15,-1 1-2 16,-14-2-8-16,-6 0-8 16,-12-7-15-16</inkml:trace>
  <inkml:trace contextRef="#ctx0" brushRef="#br1" timeOffset="188990.2469">8504 14109 133 0,'23'32'114'15,"-25"-18"-15"-15,2 9-9 16,0 16-7-16,0 23-38 15,0 5-17-15,-6 4-10 16,6-6-9-16,0 4-4 16,-8-3-1-16,8-16-3 15,0-11-2-15,0-5-8 16,0-13-11-16,0-2-19 15</inkml:trace>
  <inkml:trace contextRef="#ctx0" brushRef="#br1" timeOffset="192950.6429">9811 13833 113 0,'-4'4'93'0,"0"-7"-10"15,-1 3-5-15,-3 3-1 16,-4 8-38-16,-21 16-5 15,-13 10-4-15,-14 11-7 16,9 12-6-16,-1 13-2 16,6 11-4-16,5 7-1 15,4 1-1-15,22-1-3 16,11-15 0-16,10 3-1 31,23-18-2-31,2-4-3 16,17-20-6-16,6-13-7 15,-5-17-11-15,-7-7-14 16</inkml:trace>
  <inkml:trace contextRef="#ctx0" brushRef="#br1" timeOffset="193357.6836">10137 14056 126 0,'-10'2'96'15,"4"-2"-9"-15,2 9-5 16,2 8-4-1,-15 19-38-15,3 4-9 16,-11 16-8-16,2 7-5 16,9 12-8-16,1-10-3 15,7 1-2-15,12-8-2 16,11-9-1-16,1-14-1 15,13 2 2 1,19-25-2-16,0-13 2 16,3-16-1-16,-5-14-1 15,2-11 0-15,-3-11-1 16,-16-3 0-16,-14-12 0 15,-9-2-1 1,-10-9 2-16,-4 8-1 16,-7 13 1-16,-14 6-2 15,-8 8-2-15,-8 19-7 16,-3 4-14-16,5 2-18 15</inkml:trace>
  <inkml:trace contextRef="#ctx0" brushRef="#br1" timeOffset="193709.7188">10516 13763 140 0,'4'-17'96'16,"-8"17"-11"0,4 9-3-16,18 5-3 15,5 22-42-15,6 9-7 16,21 18-5-16,3 10-7 15,-3 3-7-15,2 0-4 16,-13 5-2-16,-10 3-1 16,-15-10 0-16,-14-3-3 15,-16 1 0-15,-3-14 0 16,-16-9-1-16,-4-11-2 15,-19-10-5-15,6-5-6 16,11-12-11 0,8-3-13-16</inkml:trace>
  <inkml:trace contextRef="#ctx0" brushRef="#br1" timeOffset="194237.7716">10975 13746 133 0,'-19'-14'97'0,"19"14"-13"16,2 0-4 0,4-3-6-16,9 3-43 15,8 3-8-15,5-3-6 16,8 8-7-16,-1 23-6 15,-2 0-2-15,-12-2 0 16,-3 7-1-16,-8-2 0 16,-10 2 0-16,-4-10-1 15,-12 0 0-15,-3 5 0 16,-12-10 0-16,-4-4 0 15,0-8-1-15,8-8 1 16,-6-2 0-16,8-10-1 16,7-1 2-16,5-1 1 15,17 4 5 1,7-4 1-16,1-2 4 15,15 3 2 1,6 2 0-16,4 9-1 16,5 1-3-16,-1-2-2 15,-6 4-4-15,2 4-3 16,-4-1-2-16,-14-1-5 15,-1-1-5-15,-1 0-10 16,-5-6-16-16</inkml:trace>
  <inkml:trace contextRef="#ctx0" brushRef="#br1" timeOffset="194636.8115">12201 14152 128 0,'10'-5'102'0,"-10"5"-12"15,2 0-5-15,12 0-6 16,17-1-38-16,11 1-15 16,11-5-6-1,12-1-9-15,-12 1-8 16,-3-4-2-16,2 3-3 15,-5 1-2-15,3-1-8 16,-5 0-10-16,-8 0-12 16</inkml:trace>
  <inkml:trace contextRef="#ctx0" brushRef="#br1" timeOffset="194916.8395">12172 14417 153 0,'-9'11'111'0,"11"-14"-15"16,11-8-9-16,18 2-7 15,10 1-43-15,9 5-17 16,6-2-8-16,-7 5-5 16,-1-1-8-16,-9-2-5 15,-10 3-7-15,-10 0-7 16,-13-2-11-16</inkml:trace>
  <inkml:trace contextRef="#ctx0" brushRef="#br1" timeOffset="209416.2885">14059 13875 149 0,'-23'-17'124'0,"23"17"-23"16,0 0-15-16,0 14-5 16,6 10-35-16,5 15-25 15,7 14-6-15,5 10 1 16,10 18 0-16,0 12-3 15,9 2-4-15,-5 7 0 16,2-8-1-16,-2 1-2 16,0-11-2-16,-6-16 1 15,-6-12-2-15,-4-22-1 16,-5-14 2-1,-7-9 2-15,3-22-1 16,-6-26 1-16,-6-25-2 16,-4-13 1-16,-6-13-2 15,2-19-2 1,-5-19-1-16,-3-16 0 15,-7-9-1-15,4 1 1 16,1 9 0-16,-1 22 0 16,5 12 0-16,3 18 0 15,-1 26 0-15,2 10 0 16,5 17 0-16,8 10 0 15,3 12 3 1,10 5 2-16,9 4 0 16,12 0 1-16,17 2 2 15,6-3-1-15,19-3-1 16,11-8 2-16,12-11-1 15,5 0-1-15,1 0-2 16,-1 3-2-16,-8-3 0 16,-12-1-2-16,-16 7 0 15,-14 0-4 1,-15 10-3-16,-11 1-8 15,-13 8-12-15,-1 0-16 16</inkml:trace>
  <inkml:trace contextRef="#ctx0" brushRef="#br1" timeOffset="209796.3265">15082 13396 157 0,'-21'20'119'15,"21"-20"-18"1,3 9-7-16,7 25-5 15,6 27-40-15,-1 19-15 16,1-1-6-16,3 20-4 16,0-2-4-16,-5 5-2 15,3-6-3-15,-3 0-4 16,3-20-1-16,-7 0-2 15,-6-9-2-15,0-14-1 16,0-12 0-16,-2-13-1 16,3-1-2-16,-3-13-5 31,-2-4-6-31,-4-11-14 15,1-10-16-15</inkml:trace>
  <inkml:trace contextRef="#ctx0" brushRef="#br1" timeOffset="210247.3716">16238 13746 189 0,'-13'32'127'0,"13"-32"-20"16,0 0-6-16,4 2-6 16,13-2-42-16,8 0-20 15,18-9-5-15,13 6-4 16,6-7-6-16,2-4-8 15,0 4-3-15,0 5-4 16,-8-3-3 0,0 5-1-16,-21 6-5 15,6-1-6-15,-20-4-13 16,-6-1-16-16</inkml:trace>
  <inkml:trace contextRef="#ctx0" brushRef="#br1" timeOffset="210551.402">16391 14158 16 0,'-7'36'189'15,"16"-47"-67"-15,-5 11-13 16,10 0-6 0,19 0-7-16,13-6-51 15,10-2-15-15,10-3-8 16,-2 0-7-16,15 10-7 15,-20-2-4-15,-5-2-3 16,10 5-1 0,-43 0-7-16,-7 0-10 15,-1 3-15-15,-9-1-26 16</inkml:trace>
  <inkml:trace contextRef="#ctx0" brushRef="#br1" timeOffset="211815.5284">18102 13400 118 0,'11'11'126'0,"-11"-11"-16"16,-2 6-11-1,2 24-6-15,0 21-30 16,0 29-23-16,0 14-14 16,0 19-7-16,0 1-4 15,4 3-3-15,2-4-3 16,-6 2-2-16,4-19-2 15,0-6 0-15,4-17-3 16,5-15 0-16,-3-6 0 16,-4-17-2-16,1-1-2 15,-3-17-6-15,-2-6-13 16,-10-8-25-1</inkml:trace>
  <inkml:trace contextRef="#ctx0" brushRef="#br0" timeOffset="452529.5962">22268 14575 102 0,'0'0'94'0,"0"0"-14"15,2-1-2-15,-2 1-5 16,6 0-31-16,-2 0-6 15,6 11-8-15,3 12-3 16,3 22-5-16,-5 25-7 16,5 15-3-16,-3-3-3 15,-3 14-5-15,2-7 0 16,1-4-1-1,-5-8-1 1,-2-21 0-16,-2-11 0 16,3-11 0-16,-5-6 0 15,-2-12 0-15,4-13 0 16,-10-45-5-1,6 9 3-15,0-15-2 16,0-9-2 0,6-104 1-16,-2 74 3 15,10 3 0-15,-1 5 0 16,7 6 0-16,7 13 1 15,-2 9-1 1,0 15 0-16,0 2 2 16,6 15-1-16,-6 16 1 15,-7 6 0-15,7 14 0 16,-6 22 0-16,-5 17 0 15,-4 18 0-15,-1 1 1 16,5 8-1-16,-4 4 0 16,-3-11 1-16,1 2 0 15,-2-13 1-15,0-6 0 16,-4-13 1-16,0-9 0 15,3-16 0 1,1-7 1-16,-4-14 1 16,-2-11-3-1,4-17 0-15,0-11 0 16,2-7-2-16,1-13-1 15,3-11 0-15,0-8-1 16,-1-4 0-16,5-3-1 16,0 15 1-16,7 7 1 15,0 11 1-15,2 14 0 16,3 7 0-16,-1 7 0 15,-6 20 0-15,6 8 1 16,-7 17 1-16,1 19 3 16,-3-6 1-1,7 26 0-15,-15 1 2 16,7 4-3-16,-7 8 3 15,-6 4-2-15,2-5-2 16,3-6 1-16,-3-4-1 16,-4-7-3-16,0-10 1 15,4-10-4-15,-2-8-3 16,0-10-4-16,-2-8-10 15,-2-4-13 1</inkml:trace>
  <inkml:trace contextRef="#ctx0" brushRef="#br0" timeOffset="452932.6365">23520 14841 118 0,'2'15'112'0,"1"-15"-13"15,-3 0-9-15,2 0-9 16,4-3-30-16,10 15-19 16,9-5-9-16,10-7-9 15,11 0 1-15,1 4-3 16,7-13-3-16,-4 18-2 15,-3-9-3 1,3 0-1-16,-5-4-2 16,-12-1-1-16,-2 10-1 15,-10-5-1 1,-9 0-6-16,-1 4-8 15,-3-2-10-15,-4-1-17 16</inkml:trace>
  <inkml:trace contextRef="#ctx0" brushRef="#br0" timeOffset="453235.6668">23733 15152 149 0,'7'-17'112'0,"-5"17"-12"15,8 0-9-15,9 0-6 16,-1-3-45-16,15 3-11 15,2-2-12-15,-4 2-7 16,0 5-4-16,-2-5-1 16,0-5-2-16,-10 4-1 15,-9 2-1 1,-2 1-2-16,-3 1-5 15,-5-3-10-15,6 0-15 16</inkml:trace>
  <inkml:trace contextRef="#ctx0" brushRef="#br0" timeOffset="454034.7467">24748 14194 179 0,'-6'2'78'15,"2"1"-5"-15,-6 6-3 16,-13 8-33-16,-12 11-4 15,-5 18-5 1,-9 16-4-16,5 22-4 16,-7 9-2-1,20 16-3-15,10 12-1 16,9 1-1-16,3-1-1 15,14-3-2-15,3-6 1 16,17-6-3-16,14-12 0 16,8-11-2-16,1-13 2 15,4-3 0-15,-7-7 1 16,-6-29 1-16,-3 2-1 15,-5-9 0-15,-5-6 0 16,1-8-1-16,-14 1-3 16,-1-1-1-1,-2-9-1-15,1 1-3 16,-9-2-3-16,2 4-8 15,-2-8-6-15,2 2-11 16,-4-4-13-16,4-6-18 16</inkml:trace>
  <inkml:trace contextRef="#ctx0" brushRef="#br0" timeOffset="457043.0475">28819 13935 71 0,'12'11'82'15,"-8"-14"-20"-15,4 3-6 16,-1 0 0-1,11 3-31-15,7-2-2 16,-6 4 2-16,3 6 2 16,-5 6-2-16,12 12-1 15,4 9-2-15,2 11-2 16,8 15-6-16,9 7-1 15,-2 18-6-15,-7 14-3 16,-4-5-2-16,21 113 0 31,-55-116-2-31,-10-9 0 16,-13 0 0-16,-3-17 2 15,-14-2 2-15,-6-8 0 16,-3-8 1 0,7-11-1-16,4-10-1 15,8-7-3-15,2-6-6 16,7-1-10-16,-1-5-16 15</inkml:trace>
  <inkml:trace contextRef="#ctx0" brushRef="#br0" timeOffset="457962.1394">26942 15247 99 0,'0'3'181'16,"0"-3"-99"-16,2 6-4 16,6 8-34-1,4 6-8-15,-3 6-11 16,-3 2-9-16,2 10-7 15,-6-1-4-15,-2 0-4 16,-4-8-1-16,-6 2 0 16,-3-1-4-16,-7-2-5 15,1-13-7-15,2 2-15 16</inkml:trace>
  <inkml:trace contextRef="#ctx0" brushRef="#br0" timeOffset="459169.2601">29970 14602 140 0,'4'-17'103'0,"0"18"-16"15,7-2-3-15,5 5-7 16,3-2-42-16,10 9-9 15,2-5-5-15,6-3-10 16,-2-6-3-16,-4 3-3 16,4 3 0-1,-2-6-5 1,-6 1 0-16,-4-2-4 15,-11 4-3-15,-1 0-8 16,-7 0-12-16</inkml:trace>
  <inkml:trace contextRef="#ctx0" brushRef="#br0" timeOffset="459465.2897">30047 14850 116 0,'2'9'101'0,"-2"-9"-12"16,0 0-3-1,8 0-4-15,15 0-34 16,8 0-11-16,10-5-7 15,2 16-9-15,11-9-7 16,-6 1-4-16,-11 14-5 16,4-1-2-1,-16-7-5-15,-2-8-8 16,-9-1-7-16,3 10-18 15</inkml:trace>
  <inkml:trace contextRef="#ctx0" brushRef="#br0" timeOffset="460048.348">31351 14027 94 0,'-31'0'91'16,"31"0"-15"-1,-8 12-7-15,-7 11-2 16,7 13-32-16,-17 15-4 16,0 16-3-16,-4 15-2 15,9 16-3-15,5 9-6 16,5-4-2-16,14 3-4 15,6-5-1-15,11-15 1 16,16-3-1-16,17-4-1 16,8-17-2-16,14-3 0 15,-7-18-3-15,-11-8-3 16,-1-16-2-16,-11-5-4 15,-13-7-6-15,-14-3-8 16,-5-15-18 0</inkml:trace>
  <inkml:trace contextRef="#ctx0" brushRef="#br0" timeOffset="460969.4401">33410 13816 78 0,'-2'34'177'16,"2"-39"-102"-1,2-6-2-15,35-1 8 16,-6 12-48-1,10 12-5-15,9 16-5 16,-2 6-3-16,5 19-3 16,-7 12-3-16,-3 8-4 15,-8 12 1-15,-10 7-3 16,21 218 0-16,-46-261-1 15,0 10-2-15,0-6-1 16,0 4 0-16,0-1-1 16,-19-11-2-1,-26 25 1 1,22-42-3-16,8-8-4 15,-5-3-9-15,-3-6-15 16,-4-5-21 0</inkml:trace>
  <inkml:trace contextRef="#ctx0" brushRef="#br0" timeOffset="461698.513">32612 15096 153 0,'8'11'120'0,"-8"-11"-14"16,0 0-8-1,0 16-8-15,0 13-41 16,0 7-17-16,-4 6-14 15,-10 3-9-15,5-4-8 16,-11-2-9-16,-1-9-15 16,-4-9-25-1</inkml:trace>
  <inkml:trace contextRef="#ctx0" brushRef="#br1" timeOffset="465931.9363">2818 16825 99 0,'-31'23'93'0,"31"-23"-16"15,0 0-4-15,0 5-4 32,0 7-32-32,0 2-11 15,0-11-3-15,0-3-3 16,4 16-5-16,-4-13-2 15,0-15-3-15,-2-7-2 16,0 0-3-16,2-7-3 16,-13-5-1-16,-8 0-1 15,-34-17-1 1,22 32 0-16,-3 16 1 15,-1 11-1-15,-4 23 1 16,-3 18 0 0,-26 95 3-1,52-68-1-15,3-2 0 16,7-5-1-16,14-4 2 15,6-11-2-15,9-4-3 16,10-11-3-16,10-22-6 16,5-11-6-16,8-15-10 15,-15-16-6-15,13-16-4 16,-15-9-5-16</inkml:trace>
  <inkml:trace contextRef="#ctx0" brushRef="#br1" timeOffset="466256.9688">2840 16377 81 0,'-22'-64'155'16,"20"60"-87"-16,2 4-6 16,-3-6-32-16,3 6-5 15,0 4 0-15,0 18-2 16,0 21-3-16,0 7 0 15,0 15-2 1,0 8-1-16,3 124 12 16,-3-95-19-16,0 5 1 15,0-6-3-15,0 0-1 16,4-8 0-1,6-5-2-15,-6-14 0 16,6-18-2-16,-3-11 2 16,1-6-3-16,-2-10-2 15,2-8-4-15,-1-4-5 16,-5-13-8-16,-2-8-13 15,0-15-18-15</inkml:trace>
  <inkml:trace contextRef="#ctx0" brushRef="#br1" timeOffset="466567.9999">3140 17044 110 0,'48'-13'105'0,"-59"13"-11"16,13 0-4-16,9 5-7 15,11-4-29-15,20 3-18 16,14-4-7-16,-1 0-11 15,5 0-5 1,58 0 2-16,-72 9-12 16,-5-1-1-16,-4-1-2 15,-10-5-5-15,-4 3-9 16,-13-5-12-1,0 7-17-15</inkml:trace>
  <inkml:trace contextRef="#ctx0" brushRef="#br1" timeOffset="466810.0241">3419 17278 97 0,'-49'18'109'0,"55"-18"-15"16,-2 0-10-16,2-1-1 15,21 1-29-15,16 0-18 16,5-2-10-16,1-6-7 16,-1 8-8-1,-5 4-5-15,-9-9-3 16,-6 5-4-16,-7 0-6 15,-6 5-11-15,-3-4-17 16</inkml:trace>
  <inkml:trace contextRef="#ctx0" brushRef="#br1" timeOffset="469250.2681">4622 16622 75 0,'-6'0'92'16,"6"0"-15"-16,0 0-5 15,0 0-5 1,10 6-27-16,3 7-5 15,5 13-4-15,3 11-5 16,4 36-4 0,0 4-8-16,4 24-3 15,4-2-3-15,0 5-3 16,-2-1-3-16,0-4 0 15,0-9-1-15,4-11 0 16,2-14 0-16,-10-6-1 16,2-9 1-16,-15-19-1 15,3-4 0-15,-7-10 1 16,9-18 0-1,-15-4 1-15,6-13 0 16,1-12-1-16,-7-15 0 16,-4 3 1-16,2-17 0 15,-2-15-1-15,-10-14-1 16,7-5 1-16,3-22 0 15,0 0 0-15,0 4-1 16,0 7 2-16,0 9-2 16,0 8 0-16,0 13 0 15,0 12-2-15,0 11 4 16,0 4-2-16,0 13 1 15,0 5-1 1,0 7 0-16,3 0 0 16,-3 10 0-1,0 1 0-15,0 8 0 16,0-3 2-16,0 3 1 15,0 3 0-15,4 0 1 16,6 3 1-16,7 4-1 16,7-2-1-1,-1 3 0-15,49-2 4 16,-41 0-5-16,5-1 2 15,9-2-1 1,-6 3-1-16,56-3 3 16,-39 3-1-1,4 2 0-15,17-2 0 16,7-9 0-16,3 8 0 15,-4 0 0-15,12-2-3 16,2 1-2-16,-8-1 1 16,0 1 0-1,-13-1 0-15,73 0 0 16,-80 0 1-16,3 2-1 15,2-4 0-15,-5 1 0 32,-1-2 0-32,-6 0 0 15,4 0 0-15,-4 0-1 16,-6 3 1-16,4-2 0 15,-5 9 0-15,5-4 0 16,2 0 0-16,-2-4 1 16,-4 2-2-16,-8-2 1 15,1 1 0-15,7-6 0 16,-4 1 0-16,4 1 0 15,-1-2 1-15,-5 3 0 16,-6 0 0-16,5-2 0 16,-1-1 0-1,3 3 0-15,-1-3 0 16,-7 0-1-16,5 1 0 15,4 1 0-15,-1-2 0 16,9-1 0-16,-2 0 1 16,-4 5-1-16,4-1 1 15,-9-4 1-15,13-3-2 16,-8 1 2-16,4 5 0 15,2 1-1-15,0-3 0 16,2 1 0 0,2 0-1-1,6-1 1-15,-2 2-1 16,3-4 1-16,-13 1-1 15,4-3 1-15,0 7-1 16,8-3 1-16,-6-1-1 16,4-3 1-16,-4 1 0 15,-2 0 0-15,62-3 2 16,-64 7-3-1,0-1 2-15,-6 0-2 16,6 3 0-16,0 0 1 16,6 0-1-1,4-5 0-15,-3 5 0 16,1-3 1-16,-10 3-1 15,6-1 0-15,-6-1 1 16,-5 2 0-16,7 0 0 16,4 0-1-16,-8 2 1 15,-2-1-1-15,53-4 1 16,-51-2 0-1,-2-1-1-15,2 6 1 16,0 0 0 0,-3 0 0-16,7 5 0 15,2-5 0 1,7-5-1-16,48 5 1 15,-67-1 0 1,-7-4 0-16,7-4 1 16,-7 3-1-16,5 1 1 15,-1 3-1-15,-3-4-1 16,-1 3 0-16,1-5 0 15,-1 7 0-15,-8 1 0 16,-4-5 0-16,2 0 1 16,3 5-1-16,-12 0 0 15,3 0-1 1,-2 5 1-16,2-6 0 15,-4-3 0-15,-9 4 0 16,3 0 0-16,-3 4 0 16,-4-1 1-16,5-6-1 15,-9 6 0-15,2-3 0 16,3 0 0-16,-5 0 0 15,-4-2 0-15,0 7 1 16,2-4-1 0,2-1 0-16,-4 5 0 15,5-10 0-15,1 5 0 16,0-1 0-1,0 1 0-15,5 1 0 16,-5-5 0-16,-6 4 1 16,-2 0-1-16,4 0 0 15,-4 3 0-15,2-6 0 16,0 3-1-16,-2 0-3 15,-4 0-6-15,-2-2-8 16,2 2-12 0,-8-5-19-16</inkml:trace>
  <inkml:trace contextRef="#ctx0" brushRef="#br1" timeOffset="470179.361">5654 16721 153 0,'-17'0'104'0,"15"0"-15"16,0 3-5-16,-8 13-6 15,-3 5-46 1,-9 20-8 0,-20 84 9-16,13-47-19 15,0 12-2-15,21-7 1 16,-4-3-1-1,18-4 0-15,-6-10 0 16,10-4-1-16,17-6-2 16,10-3-2-16,1-15-2 15,3-2-1-15,0-14-3 16,5-5 0-16,-13-8-4 15,-2 1-6-15,-6-6-8 16,-7-8-12 0</inkml:trace>
  <inkml:trace contextRef="#ctx0" brushRef="#br1" timeOffset="471842.5273">8244 16710 78 0,'33'3'93'15,"-35"-6"-13"1,2 3-9-16,0 0 3 16,4 0-30-16,8 0-5 15,1 5-5 1,5 3-5-16,11 23-4 15,7 9-6-15,1 20-4 16,4 15-5-16,-14 10-2 16,-4 2-3-16,-9 0-3 15,-18-5-1-15,4-9-1 16,-2-7 1-16,-21-7 0 15,-6-3-1-15,-12-14 0 16,8-6 0-16,-2-10 0 16,-2-9 3-16,6-1-2 15,10-2 1-15,-2-4 1 16,13-3 0-1,4-3 0-15,4-4 0 16,-5-3-3-16,-1 6-2 16,-2-3-8-16,10 0-12 15,-2 0-22-15</inkml:trace>
  <inkml:trace contextRef="#ctx0" brushRef="#br1" timeOffset="472945.6376">9203 17276 99 0,'-16'8'107'16,"16"-8"-16"-1,2 0-8 1,-2 0-3-16,14-5-28 16,7 2-17-16,4-8-7 15,18 7-7-15,9-3-4 16,1-2-7-16,11 8-4 15,-8-9-1-15,6 9-4 16,-8-7-4-16,0-1-5 16,-13 2-3-16,-8 0-6 15,-6 4-7-15,0 1-10 16,-15-3-10-16</inkml:trace>
  <inkml:trace contextRef="#ctx0" brushRef="#br1" timeOffset="473249.668">9528 17027 99 0,'-2'-14'102'15,"2"17"-19"1,-5 12 0-16,5 12-3 16,0 8-32-16,3 19-15 15,-1 8-6-15,4 5-5 16,2-6-9-1,2 1-5-15,21 46 3 16,-22-66-9 0,-1-9-4-16,0-6-4 15,3-3-10-15,1-18-13 16</inkml:trace>
  <inkml:trace contextRef="#ctx0" brushRef="#br1" timeOffset="473762.7175">10468 16713 99 0,'-41'11'102'15,"41"-11"-17"-15,0 0-4 16,-4 13-4-16,-7 13-35 16,-7 17-13-1,-7 10-5-15,-6 9-9 16,8 13-4-16,5 8-2 15,-1 1-1-15,7 3-1 16,3-3 0-16,7-9 2 16,15-5-1-16,9 3 0 15,-3-14 0-15,14-12-2 16,8-1-2-16,1-16-5 15,3-9-7 1,5-8-9-16,-15-10-18 16</inkml:trace>
  <inkml:trace contextRef="#ctx0" brushRef="#br1" timeOffset="474578.7991">12831 16588 108 0,'2'3'93'0,"6"-3"-10"15,1 0-1 1,-1 14-4-16,17 4-35 16,2 12-3-16,12 20-9 15,4 10-7-15,7 13-8 16,-3 3-3-16,-9 14-5 15,-12 3-2-15,-5-3-2 16,-13-5-1-16,-10-8-1 16,-8-7-2-16,-9-12 0 15,-7-4 0 1,-5-12 2-16,4-11 0 15,-6-10 0-15,6-3 0 16,8-1-1-16,5-5-1 16,3-6-5-16,-1-3-6 15,0 3-11-15,-1-6-18 16</inkml:trace>
  <inkml:trace contextRef="#ctx0" brushRef="#br1" timeOffset="475842.9249">14199 16876 123 0,'3'17'189'16,"-3"-17"-106"-16,4 0-3 15,4 0-35-15,4 2-13 16,9 1-5-16,12 0-9 15,0 0-7 1,9-3-5-16,-7 2-3 16,-2-10-1-16,0 8-3 15,-6-3-6-15,-3-3-6 16,-7 4-9-16,-5-3-14 15</inkml:trace>
  <inkml:trace contextRef="#ctx0" brushRef="#br1" timeOffset="476115.9522">14286 17141 99 0,'33'22'106'0,"-33"-22"-20"16,0-2-3-16,0 2-4 16,11-3-29-16,-1 3-20 15,17 0-7-15,4 10-6 16,6-4-9-16,-2-2-6 15,11 6-5-15,-3-2-9 16,-6-8-11-16,-8 1-17 16</inkml:trace>
  <inkml:trace contextRef="#ctx0" brushRef="#br1" timeOffset="477283.0683">15545 16951 128 0,'6'-17'97'16,"-6"17"-10"-16,0 0-8 15,5 1-5-15,-1-1-41 16,8 9-6-16,0 15-6 15,7 5-6-15,0 15-4 16,1 14-1-16,5 6-3 16,-2 7-2-1,-4 4-2 1,-1 4 1-16,32 70-2 15,-34-69-2-15,11-10 1 16,-4-5-1-16,6-6 0 16,0-6-1-1,2-7 0-15,-4-18 0 16,0-11-2-16,-7 0 1 15,11-23 0-15,-2-3 0 16,-4-11 0-16,-4-11 1 16,1 0-1-16,-11-14 1 15,-7-13 0-15,-2-4 0 16,-6-11 0-16,-2-6 1 15,-5 0 0-15,-7 0 0 16,-9 3 0-16,2 3 1 16,-4 7 1-1,2 5 0-15,0 13 0 16,0-8-1-16,13 16 0 15,4 9 0-15,1 6 1 16,-1 0-1-16,6 4 0 16,6 2 1-1,4 1 1-15,0 2 2 16,5 5-1-16,-5 8 1 15,6-3 1-15,9 1 0 16,-9 5 0 0,30 0 3-16,-20 5-5 15,9 1 0-15,0 2 0 16,7 4-1-1,1-2 0-15,8-3 0 16,1-2-1-16,12 7 0 16,2-2 2-16,17-6-2 15,1-1 1-15,19 2 0 16,9-3 0-16,10 4 0 15,4-2 2-15,8 6 0 16,0 5-1 0,153 10 3-16,-128-6-6 15,2 5-1-15,3-2 0 16,-9-9 0-1,-7-7-1-15,-5 2-1 16,-1-8 1-16,-16 0 0 16,-2-10-1-1,-6-2 0-15,-19-5-2 16,-12 12-3-16,-21-3-1 15,-15 1-3-15,-20 5-4 16,-4-10-6 0,-17 5-14-16</inkml:trace>
  <inkml:trace contextRef="#ctx0" brushRef="#br0" timeOffset="519644.3016">24806 5557 664 0</inkml:trace>
  <inkml:trace contextRef="#ctx0" brushRef="#br0" timeOffset="520276.3648">25114 14340 181 0,'0'0'88'0,"0"0"-5"16,-10-8 48-1,2-4-90-15,-5 1-11 16,-12 1-8-16,-6 4-11 15,2 6-5-15,3 0-3 16,-3 10-2 0,2-3-1-16,4 6 1 15,6 7 2-15,11 3 1 16,6 7 1-16,2 2 1 15,9-1 2-15,13 3 2 16,12-3-4 0,55 41 5-16,-56-31-8 15,2 11-1-15,-8-7-2 16,-19 1 0-1,-4-7 0-15,-12-5-1 16,-10-17 1-16,-9 3-1 16,0-15 1-16,-12-11 1 15,6 6 0-15,8-17 0 16,2-11 1-16,5-7 1 15,12 8 0-15,0-6 1 16,8-4 0-16,6-3 3 16,9 9-2-16,10-2 1 15,37-31-1 1,-33 41-9-16,-6 0-8 15,-7 3-6 1,9 0-15 0,-2-4-17-16</inkml:trace>
  <inkml:trace contextRef="#ctx0" brushRef="#br0" timeOffset="520589.3961">25871 14580 616 0</inkml:trace>
  <inkml:trace contextRef="#ctx0" brushRef="#br0" timeOffset="520827.4199">25668 14340 135 0,'2'6'116'16,"-2"-6"-16"-16,0 0-9 15,-2 9-7-15,2 14-36 16,0 12-14-16,0 5-12 16,6 16-4-16,-4-2-1 15,3 0-4-15,3 4-4 16,0-9-1-16,2-15-3 15,-5 10-5 1,11-1-20-16,-10-27-4 16,-1-10-15-16</inkml:trace>
  <inkml:trace contextRef="#ctx0" brushRef="#br0" timeOffset="521404.4776">25451 14631 144 0,'-16'10'114'0,"16"-10"-12"16,0 0-10-16,2 3-4 15,-2-3-40-15,10 4-10 16,9 6-11 0,49-10 16-16,-19 3-27 15,-7-3-1-15,3 0-3 16,-8-7-3-1,-3 1-1-15,-10-5-3 16,-1 1-1-16,-10 10-3 16,-5 0-5-16,2-4-7 15,-6 6-10-15,0-4-12 16,-4 4-22-16</inkml:trace>
  <inkml:trace contextRef="#ctx0" brushRef="#br0" timeOffset="521940.53">26020 14451 254 0,'-2'-3'98'0,"2"3"-7"16,0 0-9-16,10-7-37 16,-2-4-16-16,9-5-9 15,12 7-6-15,8 0-4 16,6 2-1-16,-1 9-1 15,1 7-1 1,15 32 4-16,-39-7-6 0,-19 3 3 16,-15 8-4-1,-14-5 2 1,-54 10 2-1,38-36-4-15,2-8-1 16,7 2 2-16,7-11-2 16,11 3-1-16,5-2 1 15,5-4-1-15,12-4 0 16,9 0 0-16,9 3 0 15,22 0 0 1,18 4 0 0,56 23 2-16,-69 3-3 15,-5 6 0 1,-22 10 0-16,-24-9 1 15,-6 4 1-15,-13-5 1 16,-14 1-1-16,-6-4-2 16,-2-14-6-16,7 1-11 15,7-7-11-15,3 0-16 16</inkml:trace>
  <inkml:trace contextRef="#ctx0" brushRef="#br0" timeOffset="522403.5763">24955 15163 102 0,'-14'15'116'16,"14"-15"-12"-16,-2 0-8 16,2 0-5-16,0 0-28 15,8 0-16-15,15 0-7 16,26 0-7-1,32-3-1-15,30-6-4 16,162-34 12 0,-134 23-28-16,125-10-4 15,-148 24-8 1,-10 3 0-16,-24 1-1 15,-9 1 0-15,-16-4-3 16,-23 3-5-16,-1-1-8 16,-7 3-10-16,-15-1-15 15,9-4-21-15</inkml:trace>
  <inkml:trace contextRef="#ctx0" brushRef="#br0" timeOffset="522940.6294">25753 15372 123 0,'8'0'123'16,"-8"-1"-13"-16,0-7-11 15,9-1-7-15,15-8-31 16,3 4-24-16,10 4-14 16,5 9-9-1,49 12 4-15,-58 16-12 16,-6 13-1-16,-9 4 3 15,-9 17-1 1,-28 58 5 0,-4-50-7-16,-20-11 0 15,-7-14 0-15,-6-15 0 16,-4-9-1-16,9-8 1 15,5-9 1 1,11-21-2-16,4-11 0 0,23-3-1 31,14-9 0-31,37-37 5 16,-1 42-3-16,14 9 0 15,10 9 0 1,62 14 5 0,-78 17-5-16,-9 4 1 15,-8 6 0-15,-14 1-1 16,-5-5-1-16,-4-6-2 15,-3 4-4-15,-1-2-7 16,-10-5-12-16,2-16-18 16,2-3-25-1</inkml:trace>
  <inkml:trace contextRef="#ctx0" brushRef="#br0" timeOffset="525756.911">27318 14256 75 0,'-8'-6'92'0,"8"6"-10"16,0 0-4-16,0 0 1 16,0 0-30-16,0 0-5 15,0 0-9-15,0 0-8 16,0 0-9-1,0 0-8-15,0 0-1 16,0 0-5-16,0 0-2 16,0 6 2-1,0 14 1-15,0 11 0 16,0-4 0-16,0 5 0 15,-3 2 1-15,-1-4-2 16,-2-6-2 0,4-2 1-16,0 1-3 15,-4-2 2-15,4-7-1 16,0-4 1-16,12-3 3 15,4-1 2-15,-7-2 1 16,20-2 0-16,6-4 2 16,6 1-2-1,6-8-1-15,5 1-3 16,-15-3 0-16,2 3-2 15,-4 0-3-15,-8 4-3 16,-8 4-4-16,-9 3-7 16,2-3-7-16,-5-3-14 15,-3 7-14-15</inkml:trace>
  <inkml:trace contextRef="#ctx0" brushRef="#br0" timeOffset="526741.0094">27525 14147 81 0,'33'0'151'31,"-40"0"-88"-31,7 0-2 16,0 0-30-1,-8 0 36-15,2 0-33 16,4 2-3-16,-2 7-3 15,-2 15-4-15,6 11-5 16,2 15-5-16,-2 4-1 16,2 16-4-16,-2 4-1 15,-7-1-2 1,7-3 0-16,-6 49 4 15,6-71-2-15,0-7-2 16,-4-16 1 0,-2-10-1-16,2 5-1 15,8-9 0-15,-2 3-3 16,-2-14-2-16,-4 0-6 15,4-8-9-15,-2 2-15 16,2-11-23-16</inkml:trace>
  <inkml:trace contextRef="#ctx0" brushRef="#br0" timeOffset="527124.0477">27812 14578 142 0,'-10'0'118'16,"10"0"-17"-16,0 2-11 16,10-2-4-16,8 0-38 15,9 3-14-15,11-3-10 16,3 2-4-16,6-9-3 15,1 4-6-15,-7 0-4 16,-1 0-2-16,-7 0-4 16,-8 3 0-16,-5 0-2 15,-5-3-1 1,-1 0-8-16,-6 3-9 15,-1 1-13 1,-3-10-20-16</inkml:trace>
  <inkml:trace contextRef="#ctx0" brushRef="#br0" timeOffset="527428.0781">28037 14361 142 0,'6'17'209'0,"-6"-17"-122"16,0 0-6-16,0 10-40 16,0 21-13-1,0 15-9-15,2 4-6 16,7 1 1-16,-3 0-2 15,-6 16-2-15,2-11 1 16,-2-8-3-16,-2-3-2 16,2-8-1-16,0-17-3 15,-2 2-3-15,2-10-6 16,0-7-9-16,0 6-14 15,0-16-20-15</inkml:trace>
  <inkml:trace contextRef="#ctx0" brushRef="#br0" timeOffset="527796.1143">28376 14586 159 0,'-8'-11'118'15,"8"11"-14"-15,0 0-13 16,0 0-7 0,12 3-13-16,3 5-51 15,8-3-5-15,8-4-1 16,4-1-2-1,0 4-4 1,-10-1-3-16,-1-5-3 0,-7-6-2 16,-5 8-6-16,-7 0-10 15,-1-6-12 1,4-2-18-16</inkml:trace>
  <inkml:trace contextRef="#ctx0" brushRef="#br0" timeOffset="528381.1722">28786 14316 135 0,'-15'18'116'0,"9"-18"-16"15,0 9-11 1,-5-1-9-16,7 13-38 15,-10-2-17-15,12 3-14 16,-7-7-5-16,9-2-1 16,-12-7 0-16,14-2 2 15,-2-2 1-15,0-4 3 16,6-8-1-16,9 0-2 15,5-7 1 1,7 0-4 0,39-9 4-16,-30 21-5 15,-8 2-1-15,4 17 0 16,-4 14-1-1,-7 12-1-15,-4 4 0 16,-5 10 0-16,-18 2 1 16,-4-1 1-16,-15-2-1 15,-8-8 2-15,0-11 0 16,-1-7-1-16,-5-18 0 15,19-4-1-15,-9-4 0 16,16-15-2-16,7-4 1 16,6-9 1-16,10-2-2 15,-1 1 2 1,22-5-1-16,8 2 2 15,4 13 0-15,5 11 0 16,1 4 0-16,-1 3 0 16,0 11-1-16,-5 2 1 15,-2 1-3-15,-3-2-4 16,-14 0-5-16,-9-1-7 15,3-11-13-15,-9 11-17 16</inkml:trace>
  <inkml:trace contextRef="#ctx0" brushRef="#br0" timeOffset="528795.2136">29050 15073 78 0,'-6'26'93'0,"-6"-26"-12"15,-1 0-10-15,-3 10 1 16,-11-3-30-16,-17 1-4 16,-22 5-3-16,-10-4-4 15,-11 0-1-15,-14-1-2 16,-9 0-1-1,-2-1 0-15,-1-3-2 16,-13 0-2-16,12-1-3 16,-4-4-6-1,8 7-3-15,9 0-5 16,10 0-3-16,4 2-2 15,5 0 0-15,16 3-1 16,12 0-4-16,10-5-3 16,7-2-11-16,14-2-12 15,9 0-19-15</inkml:trace>
  <inkml:trace contextRef="#ctx0" brushRef="#br0" timeOffset="529909.325">28178 15245 155 0,'0'22'122'16,"-4"-22"-16"-16,-7 11-11 16,11 3-11-16,0 7-41 15,-4 4-22 1,4-3-12-16,0-4-6 15,0-7-3-15,0-1 0 16,2-3 1-16,-2-2 2 16,0-5 0-16,0-6 1 15,13-3 1-15,3-9 1 16,5-5 0-16,10-8 0 15,6 5-1-15,9-2 1 16,-3 9-1-16,11 13 1 16,-15 11 1-16,6 12-4 15,-18 17 2-15,-2 14-1 31,-12 14-1-31,-5 9 1 16,-19 4-1-16,-13-7 1 0,-7 5-1 16,-13-14 0-1,-1-8 1-15,-5-18 1 16,-4-10 0-16,11-20 1 15,2-3-2-15,3-13 0 16,7-4-3-16,13-3 1 16,12-12-2-1,12-7 0-15,10-1 0 16,57-38 0-1,-11 58 2-15,4 8 0 16,6 7 0-16,-6 16 3 16,-6 15 0-16,-14 10 2 15,-7 3 0-15,-12-4 1 16,-8 5 2-16,-13-5-2 15,-6-11-1-15,4-8-3 16,-8 3-5-16,4-9-9 16,-2-5-13-1,-15-5-14-15,3-14-22 16</inkml:trace>
  <inkml:trace contextRef="#ctx0" brushRef="#br0" timeOffset="533373.6714">31502 14430 137 0,'8'-17'118'0,"-12"17"-11"16,4 0-12-16,0 0-6 16,-4 1-39-16,2 4-17 15,-11 12-14-15,-9 17-8 16,-3 5-4-16,6-2-4 15,3 2-1-15,1-10-1 16,3 11-1-16,6-15 0 16,6 0 1-1,0-2 1 1,18 5 3-16,-5-20-3 15,13-3 2 1,10-10-1-16,34-17 2 16,-25 13-5-1,3 9 1-15,-5-5-1 16,11 12 0-16,-8-3 0 15,-7 4 0-15,-4 9 1 16,-14 2 1-16,-15 12 2 16,-4-8 2-16,-8 8 0 15,-17 12 2 1,-56 25 6-16,24-41-7 15,-1-4-1-15,4-10-2 16,7-3 0 0,9 0-2-16,1-13-1 15,13 3-2-15,-3 3-5 16,10-2-7-16,9-12-9 15,8 4-13-15,6-10-20 32</inkml:trace>
  <inkml:trace contextRef="#ctx0" brushRef="#br0" timeOffset="533660.7001">31489 14606 142 0,'11'-17'121'16,"-11"17"-12"-16,0 0-11 16,10-3-5-16,5 3-35 15,9 0-18-15,7 0-15 16,5-1-7-16,3-1-4 15,2-3-6-15,0-1-4 16,-10 3 0-16,-6 2-1 16,-6-4-2-16,-5 5-3 15,7-3-8-15,-11 0-12 16,1 6-14-16,-9-6-24 15</inkml:trace>
  <inkml:trace contextRef="#ctx0" brushRef="#br0" timeOffset="534002.7343">32114 14992 149 0,'-7'36'135'0,"7"-36"-15"16,0 0-13 0,0 6-11-16,0-6-36 15,0 0-30-15,0 10-18 16,0-4-10-16,0 2-12 15,0-2-10-15,0-6-14 16,0 0-19 0</inkml:trace>
  <inkml:trace contextRef="#ctx0" brushRef="#br0" timeOffset="534587.7928">32366 14437 94 0,'0'-1'107'15,"0"1"-11"-15,-4 1-10 16,-102 176 145 31,86-116-211-32,22-4 2 32,16-49-9-31,32-30-3-1,10-17-5 1,-27 27-3-16,-2-1 0 16,-2 3 2-16,-6 7-2 15,8 3 1-15,-2 9 0 16,-7 2 1-16,1 6 0 15,0 6 1-15,-9 11 3 16,-8-6 0-16,-8 11 1 16,0-4 0-16,-6 1 1 15,-31 43 7 1,10-53-11-16,-4-7-2 15,0-5-2 1,-4-11-3-16,3-6-4 16,5-6-7-16,1-1-7 15,3-2-11-15,2-8-13 16,11 6-20-16</inkml:trace>
  <inkml:trace contextRef="#ctx0" brushRef="#br0" timeOffset="534933.8274">32281 14524 128 0,'-2'0'107'15,"2"-1"-8"1,0 1-9-16,0-2-2 16,0 1-35-16,10-4-8 15,9 2-11-15,6-5-7 16,8-3-6-16,8 5-5 15,-1-2-3-15,3 8-7 16,-12-4-1-16,0 1-2 16,-12 1-2-16,-9 0 0 15,4 2-2-15,-3-3-7 16,-7 3-9-16,4-1-15 15,-10 1-24-15</inkml:trace>
  <inkml:trace contextRef="#ctx0" brushRef="#br0" timeOffset="535364.8705">33224 14172 151 0,'-17'3'120'16,"17"-3"-12"-16,0 8-7 15,0 20-4-15,0 19-38 16,0 18-14-16,0 14-12 15,0 15-8-15,0 1-5 16,0 3-4-16,0-7-6 16,0-15-3-16,0-9-2 15,0-15-3 1,0-13-13-16</inkml:trace>
  <inkml:trace contextRef="#ctx0" brushRef="#br1" timeOffset="558855.2193">5956 17059 217 0,'0'0'100'0,"0"2"-7"16,0-2-7-16,2-2-30 15,2-7-21-15,6 3-12 16,9-7-10-16,3 1-6 16,7 1-1-16,11 2-2 15,-1 2-1-15,-2 4 0 16,-12 6-1-16,-4 21 1 15,-13 1-2-15,-6 7 1 16,-4 8 0-16,-13 4-1 16,-3-2 2-16,-9-2-1 15,-2-1 0 1,2-14 1-16,-6-8-1 15,10-3 1-15,3-8 1 16,7 0 0-16,5-6 1 16,4-11 1-16,18 0-3 15,-1-7 0 1,12-6-2-16,8 0 1 15,14 10 0-15,3 7 0 16,6 14 0-16,-7 7 0 16,-1 10 1-16,-7 7 0 15,-10 8 4 1,-12 6-1-16,-13 2 3 15,-12-6 4-15,-5-3-1 16,-20-3 1-16,2-5-4 16,0-12-2-16,-4-5-3 15,0-7-2-15,0-3-2 16,10-8-1-16,7-2-4 15,1-9-7-15,5-7-12 16,6 0-16 0</inkml:trace>
  <inkml:trace contextRef="#ctx0" brushRef="#br1" timeOffset="559189.2527">6642 17161 142 0,'-13'2'138'16,"13"-2"-21"-16,-2 0-14 15,2 0-8 1,9-2-31-16,36 2-9 16,-12-6-37-1,6-2-3-15,1-4-1 16,-3-5-2-16,4-2-4 15,-12 16-2-15,-4-15-3 16,-4 12-3-16,-9-2-8 16,-2-2-12-16,-3 3-16 15,-3-7-26-15</inkml:trace>
  <inkml:trace contextRef="#ctx0" brushRef="#br1" timeOffset="559765.3103">7442 16755 155 0,'-50'-6'116'16,"48"3"-13"-16,2 3-9 15,-12-3-10-15,-3 3-40 16,-7-3-16-16,-5 7-9 16,-4 12-9-16,-4-2 1 15,-3 12-3-15,11-1-1 16,5-3 1-16,3 23-1 15,9-10 1 1,14 1-1-16,6 3 0 16,1-4-1-16,24 1-2 15,8 7-1-15,11-1-2 16,-2-1 0-16,-7 1 0 15,-6-1-2-15,-16 1 0 16,-8 3 0-16,-11-3-1 16,-13-5 1-16,-22-6-1 15,-4-3 2-15,0-12 0 16,-6-15 0-16,1-1 0 31,5-12 0-31,6-8 0 16,3-8 0-16,1-5 1 15,19-10 1-15,10-2 2 16,12 1 2-16,7-24 0 15,16 12 1-15,3-1-1 16,3 11-2-16,-2-1-2 16,-16 14-2-16,-4 7-1 15,-4 12-4-15,-5 5-9 16,-4 0-11-16,1 2-18 15</inkml:trace>
  <inkml:trace contextRef="#ctx0" brushRef="#br1" timeOffset="560545.3877">8651 16630 130 0,'25'6'106'15,"-31"-11"-11"-15,6 2-8 16,8 0-6-1,0-5-38-15,11-1-12 16,8 1-10-16,4 7-6 16,4 4-4-1,27 20 6 1,-35 0-11-16,-17 8-2 15,-12 10 1-15,-2 7-1 16,-6-3-1-16,-15 0 2 16,-6-16-1-16,-8-10 2 15,3 2 0-15,7-16-2 16,3-2 1-16,7-9 0 15,0-8-2-15,5-8-1 0,14-10-1 16,8 8 0 0,9 0-1-1,12 2 0-15,6 0 2 16,-2 8-1-16,0 8 2 15,-4 11 0-15,0 7 1 16,-6 0 0-16,-5 1 0 16,-3-2-1-16,-5 0-4 15,-4-5-7-15,2-6-7 16,-5 6-14-1,-1-3-22-15</inkml:trace>
  <inkml:trace contextRef="#ctx0" brushRef="#br1" timeOffset="561279.4611">10381 17278 175 0,'0'11'125'16,"2"-11"-14"-16,-2 0-7 15,23-4-7-15,4 1-42 16,8 3-16-16,-2 0-11 16,17 0-8-16,-13-3-6 15,0 6-4-15,-6-3-6 16,4-6-5-16,-14 3-8 15,-8 2-8-15,-1-6-10 16,0-2-15-16,-3-8-22 16</inkml:trace>
  <inkml:trace contextRef="#ctx0" brushRef="#br1" timeOffset="561910.5242">10946 16991 153 0,'0'-9'117'15,"0"12"-17"-15,0 3-11 16,0-1-8-16,2 4-42 16,4 11-20-16,-4 13-8 15,4-13-5-15,-4 3-2 16,0-1 1-1,-6-10 10 1,4-6-6-16,0-6 0 16,0-7 2-1,-2-23 2 1,2 10-10-16,2 0 0 15,0-8-2-15,9 1 2 16,3 7-3-16,5 3 2 16,10 8-1-16,4 14 1 15,0 13 1-15,6 12 0 16,-2 21 1-1,-2 16 0-15,-1 83 7 16,-41-71-6-16,-3-1 0 16,-9-4 1-1,-63 30 8 1,30-67-8-16,2-18-2 15,-1-9 0-15,5-11-2 16,3-13-2-16,18-3 0 16,11-8-1-1,3-11 1-15,15-2 0 16,19-3 0-16,10 7 0 15,71-12 2 1,-53 36-1 0,1 10 0-16,-2 11 2 15,-11 3-1-15,-8 11 0 16,-6 3 0-16,-9-5-1 15,-1 2-1-15,-7-13-6 16,-2-1-7-16,-4-1-11 16,-6-9-13-16,-6-7-18 15</inkml:trace>
  <inkml:trace contextRef="#ctx0" brushRef="#br1" timeOffset="562182.5514">11442 17152 146 0,'-15'23'120'0,"30"-24"-14"16,3 1-8-16,3 4-7 16,10-4-37-16,0 2-17 15,13 4-10-15,-3 5-8 16,-10-6-6-16,0 1-2 15,0-3-3 1,-6 0-3-16,-3 2-3 16,-1-4-3-1,-6 1-5-15,-3-10-6 16,5-4-41-1,-20 2 5-15</inkml:trace>
  <inkml:trace contextRef="#ctx0" brushRef="#br1" timeOffset="562511.5843">11986 16982 142 0,'10'-30'116'16,"-12"33"-13"-16,2-3-10 15,0 0-6-15,0 6-38 16,-2 15-15-1,-11 56 10-15,1-30-29 16,4 2-1 0,1-12-3-16,5 5-3 15,7-9 0-15,-5-7 0 16,8-3-1-1,15-5 0-15,8-6-1 16,2-11-1-16,0-7-2 16,8-5-3-16,-2 5-5 15,-1-6-8-15,-14-5-8 16,-5 4-13-16,0-13-15 15,-7 1-18 1</inkml:trace>
  <inkml:trace contextRef="#ctx0" brushRef="#br1" timeOffset="562789.6121">12265 16796 99 0,'-21'12'113'0,"21"-12"-11"16,0 0-3-16,0 0-7 15,0 5-29-15,0 12-13 16,0 7-12-16,-4 21-11 15,2 5-4-15,2 6-2 16,0 4-6-16,0 4 0 16,0 65 6-1,0-64-14 1,0-6-1-16,8 37-1 31,-8-62-6-31,0-9-2 16,0-4-7-16,0-8-6 15,0-7-10-15,0-5-14 16,0-1-22-16</inkml:trace>
  <inkml:trace contextRef="#ctx0" brushRef="#br1" timeOffset="563577.6909">13141 16352 102 0,'-2'8'94'0,"2"-8"-11"15,0 0-2-15,0 0-2 16,0-2-32-16,6-15-5 16,9 0-7-16,7 2-7 15,1-2-6-15,6 3-5 16,4 9-4-16,-2 11-4 15,-4 7-1-15,0 13-1 16,-6 5-2-16,-13 9-1 16,-12 1 0-16,0 4-2 15,-7-4 0 1,-14-3 0-16,-6-7 0 15,5-14 1 1,-3-2-1-16,2-7-1 16,4-8 1-16,6-9 0 15,3-7-2-15,16-1 0 16,13-6 1-16,-3-3 0 15,13 2 0-15,12 6 0 16,2 1 2-16,3 6 1 16,-9 9 1-16,10 4 2 15,-10 7 2-15,-8 2 0 16,-4 3-1-1,-5 3-1-15,-5-8-2 16,-3 4-2-16,-6-1-4 16,0-6-7-16,0-1-7 15,2-4-10-15,-2-2-14 16,-4 1-24-16</inkml:trace>
  <inkml:trace contextRef="#ctx0" brushRef="#br1" timeOffset="566269.9601">16447 17599 88 0,'-19'18'99'16,"19"-18"-10"-16,-4 0-1 15,4 0-2-15,0 0-31 16,0 0-7-1,0 0-9-15,0 6-10 16,0 8-7-16,10-4-6 16,13-6-2-16,4 1-4 15,12-5-1 1,9-6-4-16,3-3-3 15,34 2-14 1,-60 3-6-16,-9 7-13 16,-3-6-17-16</inkml:trace>
  <inkml:trace contextRef="#ctx0" brushRef="#br1" timeOffset="566759.009">17153 17400 149 0,'-35'-8'106'0,"29"10"-10"16,2 3-8-1,-6 5-5 1,-13 4-45-16,-8 11-11 15,10 11-8-15,1 3-10 16,-1-1-4-16,4 1 1 16,15-6 0-16,0-5-1 15,2-10 1-15,6 6 0 16,11-14 1-16,8-2 0 15,2-8-1 1,68-8 3-16,-44 10-7 16,-1 3 0-1,2 2-1-15,49 32 2 16,-58-9-2-1,-7 4 3-15,-14 6 0 16,-9 3 2-16,-22-5 1 16,-5-4-1-16,-13-5 1 15,-10-2-1-15,-2-7-3 16,-5-6-1-16,-1-5-4 15,3-4-1 1,3-10-6-16,8 0-7 16,2-4-8-16,-4-14-14 15,17-13-19-15</inkml:trace>
  <inkml:trace contextRef="#ctx0" brushRef="#br1" timeOffset="567046.0377">17089 17422 149 0,'-62'1'117'16,"64"-1"-17"-16,-2 0-7 15,7 0-6 1,-1 0-42-16,2 4-16 16,25 2-7-16,13 2-10 15,-9-1-4-15,10-4-3 16,-3-3-3-16,-1 0-4 15,-10 0-8-15,-4-3-5 16,-4-1-14-16,-13-3-18 16</inkml:trace>
  <inkml:trace contextRef="#ctx0" brushRef="#br1" timeOffset="567320.0651">17581 17237 185 0,'0'17'117'15,"0"-15"-13"-15,5 4-10 16,15 11-4-16,9 13-48 16,8 10-15-16,25 11-7 15,0 11-6-15,-10 13-6 16,-6 5-4-16,-13 1-2 15,-15-1-4-15,-14 4-2 16,-16-12-3-16,-11-4-7 16,-8-5-5-1,-14-10-9-15,-9-10-15 16,4-7-15-16</inkml:trace>
  <inkml:trace contextRef="#ctx0" brushRef="#br1" timeOffset="567766.1097">16463 17261 88 0,'-16'23'95'16,"-1"-18"-20"-16,0 1-2 15,-1 8-4-15,-15 12-33 16,-11 16-5-16,3 4-2 15,0 9-4-15,3 8-4 16,12 13-2-16,9 6 2 16,17 10-5-16,4-1-2 15,7-1-4-15,11 2-2 31,15-18-3-31,50 52-3 16,-37-78-5 0,4-14-8-16,10-11-9 15,2-24-15-15</inkml:trace>
  <inkml:trace contextRef="#ctx0" brushRef="#br1" timeOffset="568496.1827">18164 17188 113 0,'-2'-25'93'0,"-4"25"-12"16,6 0-1-16,0 0-7 15,0 0-35 1,0 0-8-16,0 0-7 16,17-2 6-1,-5 2-20-15,9 0-2 16,6 0-1-16,1 8-3 15,-1 22 1-15,-2 8-3 16,-8 9 1-16,-13 6 0 16,-6-4-1-16,-11-1 1 15,-11-3 3-15,-10-4 1 16,-13-18-1-1,1-8 2 1,-1-12-1-16,14-12-3 16,-6 0 2-16,14-10-3 15,14 7 1-15,1-13 1 16,12 5-1-16,9 1 0 15,3-1 1-15,15 8-1 16,10 5 0-16,-4 6 0 16,5 2-2-16,-11 6-2 15,-3-3-4-15,-7 3-2 16,-2-3-9-16,-5-4-16 15</inkml:trace>
  <inkml:trace contextRef="#ctx0" brushRef="#br1" timeOffset="568854.2185">18352 17834 163 0,'-2'14'116'16,"2"-14"-15"-16,0-1-10 16,2-5-6-1,11-5-43-15,18 3-12 16,10 0-11-16,11 0-8 15,-2-4-2-15,-1 7-6 16,-10 4-9-16,-6 1-9 16,-10-5-10-16,6-6-16 15</inkml:trace>
  <inkml:trace contextRef="#ctx0" brushRef="#br1" timeOffset="569142.2473">18570 17586 157 0,'-56'3'112'15,"56"-3"-14"-15,0 0-9 16,0 16-5-16,0 23-46 15,0 13-10-15,6 20-10 16,2 7-5-16,0-5-5 16,1-6-1-16,5-3-2 15,-3-12-2-15,-5-5-2 16,-2-14-4-1,0-7-8-15,4-10-48 16</inkml:trace>
  <inkml:trace contextRef="#ctx0" brushRef="#br1" timeOffset="569477.2808">19045 17343 163 0,'-12'-13'114'0,"7"18"-15"16,1 3-10-16,-8 24-7 15,-9 13-45-15,1 8-12 16,-22 90 7-1,22-55-18 1,11 4 2-16,1-1-2 16,8-6 0-16,2-9-2 15,10-6-3-15,11-13-3 16,16-5-4-16,5-14-5 15,3-10-6-15,-3-14-6 16,-7-9-11-16,6-13-13 16,-5-12-20-16</inkml:trace>
  <inkml:trace contextRef="#ctx0" brushRef="#br1" timeOffset="569738.3069">19223 17763 169 0,'-27'9'118'16,"27"-9"-15"-16,0 0-14 15,0 0-8-15,8 0-48 16,19 0-16-16,10-4-11 15,7-1-7-15,-1 2-2 16,-2-3-7-16,1-5-6 16,-9 2-10-16,-10-1-12 15,-3-7-10 1,1-3-4-16</inkml:trace>
  <inkml:trace contextRef="#ctx0" brushRef="#br1" timeOffset="570134.3465">19636 17537 99 0,'-8'-5'99'0,"8"5"-10"15,0 0 1-15,0 0 0 16,-2 14-34-16,-4 9-6 15,-7 17-10-15,1 9-9 16,-1 6-9-16,-1 10-5 16,8 15-4-16,2-1-5 15,8-14-2 1,4-6-2-1,11-10-3-15,12-4 0 16,8-14-1-16,8-8-1 16,-1-12-1-16,4-11-2 15,-5-18-1-15,-6-12-2 16,13-10-2-16,-19 3 3 15,-12-17 0-15,-1 2 2 16,-15 6 2-16,-3 2 1 16,-21 20 2-16,5 7 1 15,3 10 2-15,-14 10 0 16,-4 19 0-1,3 11 0-15,-5-4 1 16,2 24-3-16,12-10 1 16,-2 2-3-16,7 0-2 15,6-6-7-15,6-11-5 16,6-10-9-16,-2-7-14 15</inkml:trace>
  <inkml:trace contextRef="#ctx0" brushRef="#br1" timeOffset="570445.3776">19917 17408 175 0,'13'-9'115'0,"-13"9"-16"15,0 1-10-15,27 10-6 16,10 12-48-16,12 15-12 16,11 13-8-16,-4 14-2 15,-10 11-2-15,-1 4-1 16,-18 12-1-16,-8-12 1 15,-13 1-1-15,-10-8-3 16,-13-3-2-16,-4-13-2 16,-12-7-3-16,9-15-7 15,1-10-8 1,4-5-10-16,-8-24-14 15</inkml:trace>
  <inkml:trace contextRef="#ctx0" brushRef="#br1" timeOffset="570943.4274">20509 17237 133 0,'10'-6'102'16,"-10"6"-15"-16,0 0-6 15,6 0-7 1,9 8-38-16,11 11-9 15,-3 8-7-15,0 8-3 16,-2 5-2-16,-13 8-3 16,-2 0-2-16,-10 0 0 15,-9-5-2-15,-1-4-2 16,-7-8 0-16,-8-9 0 15,3-14 0-15,-1-8-1 16,6-8 0-16,2-8-2 16,9-8-1-16,12 2-1 15,0-6 0 1,17-1 0-1,10-1 1-15,4 12 2 16,16-3-1-16,5 14 1 16,0 4 2-16,-7 10-3 15,-1 6-1-15,-13-1 0 16,2 5-3-16,-12-3-2 15,-11-5-7-15,1 2-8 16,-5-5-12-16,-12-1-19 16</inkml:trace>
  <inkml:trace contextRef="#ctx0" brushRef="#br1" timeOffset="571943.5274">18789 17143 78 0,'-13'0'83'15,"13"-2"-17"-15,4-2-7 16,7 1-1-16,7-2-35 15,5 0-2-15,14-1-1 16,-6 4 1-16,23-13-3 16,-6 7-2-16,5-9-1 15,9 0-4-15,4-5-2 16,7 4-3-16,-1 1-5 15,7 4 0 1,3-10 1-16,11-3-2 16,104-25 2-1,-102 34-1-15,2-2-2 16,0 2 1-1,-10-5 1-15,8 10-1 16,-8-10 0-16,-2 3 0 16,-1 1 0-16,-5-5 0 15,4 2 1-15,-7 1 0 16,9 8 1-16,-9-1 0 15,3 0 0-15,6-3 0 16,-9 2 0-16,-10 2-2 16,-10 1-4-16,-10 0-4 15,-17 2-6 1,-3-1-4-16,-9-1-10 15</inkml:trace>
  <inkml:trace contextRef="#ctx0" brushRef="#br1" timeOffset="572654.5985">21470 17709 128 0,'4'-6'102'0,"-4"6"-6"16,6 1-4-16,2 5-5 15,3 5-38-15,1-8-7 16,13 5-9-16,8-3-10 15,0-4-6-15,6 4-3 16,-4-1-4-16,3-2-5 16,3-4-2-16,-2-2-1 15,-8 1-4 1,-6 0-5-16,-8 0-7 15,1 3-8-15,-9-7-12 16,-3 4-19-16</inkml:trace>
  <inkml:trace contextRef="#ctx0" brushRef="#br1" timeOffset="572910.6241">21623 17961 118 0,'14'-12'115'16,"-14"12"-12"-16,0 0-9 16,23 6 47-1,10-9-107-15,8 6-13 16,5-9-8-16,6 8-5 15,-15-1-4-15,-6 4-8 16,-6 4-10-16,-7-15-12 16,-3 1-17-16</inkml:trace>
  <inkml:trace contextRef="#ctx0" brushRef="#br1" timeOffset="574096.7415">22762 17397 97 0,'-21'14'101'16,"21"-14"-13"-16,0 0-5 16,2 6 0-1,0 28-30-15,6 16-13 16,3 20-7-16,1 27-5 15,1 12-9-15,5 4-5 16,3-9-3-16,0-8-5 16,1-1-2-16,-3-19-2 15,-7-17-1 1,-1-11 0-16,-5-19 3 15,0-10 0-15,-2-8 0 16,0-13 1-16,-4-18-1 16,0-11-1-16,-2-16 0 15,0-15-5 1,2-14 0-16,0-15 0 15,-2-11-2-15,0-15-1 16,-8-4 1-16,4-7-1 16,-1 5 0-16,-3 4 1 15,6 13 2-15,-2 21 1 16,-3 18 0-16,11 16 1 15,-2 13 0-15,0 6 0 16,0 5 0-16,5 6 0 16,-1 3 1-16,8 7 0 15,13 2 2 1,10-10 2-16,4 7 0 15,17-2 2-15,35-6-1 16,19-7 0-16,14 7-1 16,12-3-2-16,19-10-1 15,23-1-1 1,4 3 0-16,0-6 0 15,6 1-1-15,-6 2 0 16,-6 3 1-16,8 6-1 16,-15 8-1-16,-14-1-2 15,-16 5-3 1,-30 4-3-16,-14 0 0 15,-22 1-1-15,-7-1-3 16,-15-2 0-16,-11 5-4 16,-9 1-7-16,-11 2-11 15</inkml:trace>
  <inkml:trace contextRef="#ctx0" brushRef="#br1" timeOffset="574727.8046">23361 17530 140 0,'-31'-27'103'16,"37"20"-14"-16,-3-5-4 15,13 0-7-15,13-2-41 16,12 0-9-16,1 14-7 16,1 14-6-1,-4 18-4-15,15 101 2 16,-48-36-9-1,-10-3 0-15,-17 1-3 16,-7-2 3-16,-14-17-1 16,-7-8 2-16,-5-17 0 15,-2-11 1 1,6-12-1-16,5-17 0 15,4-8-2-15,14-9 0 16,14-17-2-16,13-5 1 16,7-12 0-16,17-13 1 15,14-6 1-15,15 6 1 16,13 8-1-1,-1 11 1-15,-3 9-3 16,0 4-2-16,-15 11-4 16,-8 15-6-16,-6 1-6 15,-8-3-10-15,-4-3-11 16,0 3-14-16</inkml:trace>
  <inkml:trace contextRef="#ctx0" brushRef="#br1" timeOffset="575134.8453">24240 17496 99 0,'-44'0'106'16,"34"0"-13"-16,0 0-4 15,-15 7-8 1,-6 10-30-16,-2 4-16 15,-2 7-9-15,0 2-11 16,-1 1-7-16,14 3-2 16,13-2-2-16,7 2 0 15,19-4-2-15,-1-7 2 16,13-1 0-16,6 1-1 15,19-6 2-15,4 0-2 16,0 0 1-16,6 0-1 16,-2 19 0-1,-6-13 1-15,-17 11-1 16,-4-4 0-16,-6-1 3 15,-29 5-2-15,-2-1 2 16,-23-7 0-16,-12-10-1 16,-8-4-3-16,-17-6-2 15,6-1-7-15,-6-17-5 16,12-7-8-16,5-14-11 15,3-4-14-15</inkml:trace>
  <inkml:trace contextRef="#ctx0" brushRef="#br1" timeOffset="575389.8708">23969 17547 144 0,'-17'-9'113'0,"17"9"-13"16,0 0-7-16,0 0-10 15,7 0-39-15,11 0-12 16,22 0-11-16,17-1-8 16,20-12-4-16,4 7 0 15,-17-3-4-15,-4 3-3 16,-15-1-6-16,-10 1-7 16,-6 3-7-16,-14-5-12 15,1 4-18 1</inkml:trace>
  <inkml:trace contextRef="#ctx0" brushRef="#br1" timeOffset="575661.898">24525 17749 108 0,'10'12'117'0,"-12"-12"-16"15,2 0-9 1,9 0-4-16,15-1-32 15,12-4-22-15,13-1-11 16,7-5-8 0,4-3-7-16,0 5-4 15,-2 3-3-15,-9-4-4 16,-13 7-4-16,-5 0-6 15,-9 0-9-15,-7-3-12 16,-1 6-14-16</inkml:trace>
  <inkml:trace contextRef="#ctx0" brushRef="#br1" timeOffset="575959.9278">24848 17428 146 0,'-48'16'105'31,"48"-16"-14"-31,0 6-5 16,0 23-7-16,8 15-44 15,1 16-6-15,-3 10-8 16,2 20-7-16,-8-2-4 15,4-3-3-15,0-4-1 16,-4-8-3-16,0-8-1 16,-8-11-2-16,6-12-4 15,2-9-3-15,0-19-6 16,-2-3-10-16,4-11-15 15</inkml:trace>
  <inkml:trace contextRef="#ctx0" brushRef="#br1" timeOffset="576486.9805">25197 17428 146 0,'-21'-34'112'16,"21"34"-14"-16,0 0-9 15,13-3-8 1,16-6-42-16,8-2-14 0,12 6-11 16,13 8-7-16,-6 11-3 15,-10 8-1 1,-13 7-2-16,-8 15 1 15,-23 2 1 1,-17 13 1-16,-16-12 3 16,-12 8 1-16,-11-6 1 15,-2-8 1-15,-6-8-2 16,13-7-2-16,13-12-1 15,12 0-2-15,3-11 0 16,9-4-2-16,18-9 0 16,10-8-2-16,15-5 1 15,17-5-1-15,16 1 1 16,12 6 1-16,9 8 0 15,68 21 1 1,-87 12 0 0,15 58 3-1,-65-29-2-15,-22-1 3 16,-8 0 0-16,-13 0 1 15,-6-7-2 1,-9-6-3-16,1-10-4 16,8-5-6-16,12-7-7 15,-10-15-10-15,11-12-11 16,7-11-15-16</inkml:trace>
  <inkml:trace contextRef="#ctx0" brushRef="#br1" timeOffset="576918.0236">25991 17245 206 0,'0'0'95'0,"0"3"-6"16,0 16-4-16,0 21-31 15,-4 16-12-15,-5 15-10 16,7 7-11-16,2-1-6 15,0 2-5-15,0 7-3 16,6-17-3-16,11-13-2 16,4-11-1-1,8-1-2-15,6-21-1 16,12-12-2-16,5-11 0 15,0-2-4 1,-5-23-2-16,-10-6 0 16,-10-10 2-16,-8-3 1 15,-9-2 6-15,-10 10 5 16,-12 8 3-16,-3 9 3 15,-9 16 2-15,-3 16 1 16,-2 13 1-16,-6 10-2 16,10 3 1-1,-15 64 6-15,26-51-13 16,6-14-3-1,6-2-7-15,0-11-8 16,2-5-11-16,0-12-17 16</inkml:trace>
  <inkml:trace contextRef="#ctx0" brushRef="#br1" timeOffset="577359.0677">27124 17538 142 0,'-7'14'119'0,"7"-14"-12"16,0 0-8-16,0-3-8 15,11 1-38-15,9 2-14 16,18 0-14-16,13-1-7 15,11-4-6-15,11 2-3 16,-1 0-4 0,-4-2-6-16,-16-7-7 15,-7-2-8-15,-16 8-11 16,-10 4-15-16</inkml:trace>
  <inkml:trace contextRef="#ctx0" brushRef="#br1" timeOffset="577583.0901">27103 17875 167 0,'12'23'122'16,"-12"-23"-13"-16,9-13-11 15,-1 7-4-15,21-5-40 16,20-6-17-1,17 3-12-15,19 5-7 16,-10-5-6-16,-7 5-8 16,-16 6-8-16,-13 0-6 15,-6 3-10-15,-19-3-10 16,3-2-17-16</inkml:trace>
  <inkml:trace contextRef="#ctx0" brushRef="#br1" timeOffset="578392.171">28054 17258 108 0,'4'-7'93'15,"-4"7"-11"-15,6 14-2 16,11 14-3-16,14 22-35 15,6 23-6 1,6 18-8-16,-1 24-8 16,1 7-7-16,-10-13-6 15,6-7-3-15,1-10-1 16,-11-16-1-16,-3-7-1 15,3-14 2-15,-10-26 0 16,-7-4 0-16,3-16 1 16,6-13 0-16,3-12-1 15,-1-21 0-15,-2-7-3 16,-3-16 0-16,-7-7-3 15,1-9 0 1,3-17-2-16,3-15-1 16,-5-10 0-16,-3-6 1 15,6-6 2-15,1-18 0 16,-9 15 1-16,9 12 2 15,3 14 1-15,1 24 2 16,12 14 0-16,-2 13 2 16,15 19 1-16,10 6 0 15,20 13-1-15,21 11 1 16,38 7-1-16,13 7 0 31,18-3 0-31,-1-4-2 0,131 13 1 31,-178-9-6-31,-3-7-2 16,-22 2-6-16,-18 2-1 15,-3-2-8-15,-26-5-6 16,-15 6-10-16</inkml:trace>
  <inkml:trace contextRef="#ctx0" brushRef="#br1" timeOffset="578950.2268">29352 17041 94 0,'-23'-16'100'0,"23"16"-13"16,15-12-4-16,12 8-3 15,-1 15-34-15,5 6-12 16,-6 24-9-16,-14 22-8 16,-18 12-7-1,-9 16-2-15,-9 10 0 16,0 4 1-16,5 1-2 15,3-1 0-15,5-15-1 16,3-8-2-16,22-23 0 16,7-8-1-1,20-16-1-15,63-4-3 16,-35-44-3-1,3-16-2-15,-9-12-3 16,-11-16 1-16,-14-2-1 16,-8-6 2-16,-12-3 3 15,-11 7 3-15,-22 12 4 16,-5 15 3-16,-8 15 3 15,-10 14 3-15,-5 22 2 16,-3 16 1-16,-3 12-3 16,3 1 0-16,11 23-4 15,12-4-2-15,3-8-5 16,15 0-4-1,20-16-7-15,-1-2-9 16,16-10-13-16,10-12-18 16</inkml:trace>
  <inkml:trace contextRef="#ctx0" brushRef="#br1" timeOffset="579213.2531">30131 16975 135 0,'-33'44'111'0,"33"-41"-10"16,-4 36-5 0,4 97 44-16,0-38-100 15,0 7-12 1,4 2-11-16,-2-5-3 15,7-1-5-15,5-9-3 16,0-1-2-16,1-16-3 16,-3-20-4-16,-1-13-9 15,-3-14-9-15,-2-6-22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4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3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0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2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3A035E-2153-4B0D-8CCA-933BCC2914C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7806B0-EBC8-47DA-892E-5E3D87F473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Midpoint and Distance Formulas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distance and midpoint between (4,-5) and (3,-5).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the distance and midpoint between (8,4) and (3,-2).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6880" y="368280"/>
              <a:ext cx="11594880" cy="6265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360" y="364680"/>
                <a:ext cx="11618280" cy="62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4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Formula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number line</a:t>
            </a:r>
          </a:p>
          <a:p>
            <a:pPr lvl="1"/>
            <a:r>
              <a:rPr lang="en-US" dirty="0" smtClean="0"/>
              <a:t>The coordinate of the midpoint is the _____________ or _____________ of the coordinates of the endpoints.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83" y="3326259"/>
            <a:ext cx="7535917" cy="2743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775400" y="2606760"/>
              <a:ext cx="3231000" cy="591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3880" y="2597760"/>
                <a:ext cx="3253680" cy="6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5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Formula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Coordinate Plane</a:t>
            </a:r>
          </a:p>
          <a:p>
            <a:pPr lvl="1"/>
            <a:r>
              <a:rPr lang="en-US" dirty="0" smtClean="0"/>
              <a:t>The coordinates of the midpoint are the average of the x-coordinates and the average of the y-coordinates of the endpoints.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48" y="3265850"/>
            <a:ext cx="7362497" cy="29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the Midpoint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AB has endpoints at -4 and 9.  What is the coordinate of its midpoint?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3528328"/>
            <a:ext cx="9432242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the Midpoint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EF has endpoints E(7,5) and F(2,-4).  What are the coordinates of its midpoint M?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104" y="2639488"/>
            <a:ext cx="3450488" cy="353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00399"/>
            <a:ext cx="6563276" cy="23963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554760" y="4214520"/>
              <a:ext cx="335160" cy="10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2880" y="4202640"/>
                <a:ext cx="35856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9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Bisector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Any segment, line or plane that divides a segment into two congruent parts is called a segment bisector.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06000" y="2891160"/>
              <a:ext cx="9574200" cy="377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5920" y="2880360"/>
                <a:ext cx="9588600" cy="37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8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Endpoint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midpoint of segment CD is M(-2,1). One endpoint is C(-5,7).  What are the coordinates of the other endpoint 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5" y="2799529"/>
            <a:ext cx="3109420" cy="39325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587960" y="393480"/>
              <a:ext cx="9763560" cy="581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1120" y="388440"/>
                <a:ext cx="9781920" cy="58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4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3246"/>
            <a:ext cx="9475076" cy="26366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24880" y="712080"/>
              <a:ext cx="9589320" cy="3589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3720" y="702000"/>
                <a:ext cx="9612000" cy="36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2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distance between U(-7,5) and V(4,-3)?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32" y="2675036"/>
            <a:ext cx="7986120" cy="3173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361320" y="655920"/>
              <a:ext cx="6029280" cy="5146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3760" y="646200"/>
                <a:ext cx="6048720" cy="51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70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1933</TotalTime>
  <Words>209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Midpoint and Distance Formulas</vt:lpstr>
      <vt:lpstr>Midpoint Formula </vt:lpstr>
      <vt:lpstr>Midpoint Formula </vt:lpstr>
      <vt:lpstr>Example: Finding the Midpoint </vt:lpstr>
      <vt:lpstr>Example: Finding the Midpoint</vt:lpstr>
      <vt:lpstr>Segment Bisector</vt:lpstr>
      <vt:lpstr>Finding an Endpoint</vt:lpstr>
      <vt:lpstr>Distance Formula</vt:lpstr>
      <vt:lpstr>Example: Finding Distance</vt:lpstr>
      <vt:lpstr>Practice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Midpoint and Distance Formulas</dc:title>
  <dc:creator>Murt, Lindsey</dc:creator>
  <cp:lastModifiedBy>Murt, Lindsey</cp:lastModifiedBy>
  <cp:revision>8</cp:revision>
  <cp:lastPrinted>2013-08-22T12:10:41Z</cp:lastPrinted>
  <dcterms:created xsi:type="dcterms:W3CDTF">2013-08-22T11:43:12Z</dcterms:created>
  <dcterms:modified xsi:type="dcterms:W3CDTF">2016-08-31T14:42:54Z</dcterms:modified>
</cp:coreProperties>
</file>