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5:55:49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8443 8003 33 0,'0'0'34'16,"0"0"3"-16,0 0 8 16,0 0-6-16,0 0 0 15,0 0 2-15,5 22-8 16,-19 6 0-16,18 0-7 15,-9-1-8-15,22-7 3 16,-10-3-18 0,11-9 8-16,-4-6-4 15,-2-5 6-15,0-9-8 16,0-8 1-16,-7-2 3 15,-6 1-1-15,-5 1 2 16,-7 3 3-16,13 17 9 16,-25-12 1-16,25 12-1 15,-34 0-8-15,34 0-4 16,-24 10-10-16,24-10 0 15,-11 14-3-15,22-7-6 16,-24-6-14-16,26-6-42 16,-13 5-48-16,11-2-28 15,-11 2-80-15</inkml:trace>
  <inkml:trace contextRef="#ctx0" brushRef="#br0" timeOffset="2591.2591">9081 7170 86 0,'0'0'45'0,"0"0"-1"15,-13-9 0-15,13 9-1 16,0 0-1-16,0 0 4 15,-6 12 3-15,2 18 1 16,7 20-6-16,-6 16-3 16,-1 13-8-16,-1 8-4 15,-2-3 11-15,2-4-7 16,1-12-9-16,2-16 9 15,8-11-18-15,6-11 17 16,3-4-15-16,11-11 4 16,8-7-1-16,13-6-15 15,12-11-3-15,9-9 8 16,11-11-9-16,1-5 2 15,-4 2-7-15,-13 8-4 16,-23 9-22-16,-16 5-46 16,-5 3-41-16,-8 2-29 15,-11 5-1-15,7-24 5 16,-7-6-40-16</inkml:trace>
  <inkml:trace contextRef="#ctx0" brushRef="#br0" timeOffset="2900.29">9464 7107 75 0,'-22'-24'59'0,"3"11"-1"16,7 8 6-16,12 5 1 15,-9 15 4-15,4 27 7 16,5 23-2-16,5 19 2 15,5 18-13-15,0 8-2 16,4 7-13-16,2 6-7 16,-2-1-19-16,0-7-4 15,-3-11-5-15,0-11-12 16,-1-15 3-16,-1-16-7 15,-5-23-24-15,0-15-29 16,2-10-23-16,-6-14-39 16,6-29-34-16,-1-22 1 15,6-20 18-15,11-14-35 16</inkml:trace>
  <inkml:trace contextRef="#ctx0" brushRef="#br0" timeOffset="3367.3367">10015 7203 74 0,'-7'-35'96'16,"-5"9"-13"-16,-5 13-6 16,-5 4-3-16,22 9-74 15,-61 6 62-15,48 4 8 16,-25 17-37-16,21 7-13 15,9 8-12-15,4 4 4 16,1 10 5-16,4 1 1 16,12-1-7-16,8 0 1 15,-10 3-16-15,18-5 8 16,12 2-2-16,4 2-1 15,-2-2 2-15,-3 0-7 16,-10-4 9-16,-12-1-1 16,-12-7-5-16,-15-5 2 15,-12-12 7-15,-11-12-5 16,-11-15-3-16,-5-13 0 15,21-14 0-15,-12-7-4 16,30-7-1 0,-17-6 11-16,26-8-5 15,-9 0 1-15,25-10-1 16,1-4 0-16,14-4 1 15,8-2-1-15,3 1-14 16,-2 15-23-16,-6 13-35 16,-6 14-52-16,-7 8-22 15,-1 4 6-15,0 6-28 16</inkml:trace>
  <inkml:trace contextRef="#ctx0" brushRef="#br0" timeOffset="3735.3735">10346 7424 143 0,'0'0'88'0,"23"-4"-6"16,6-11-15-16,-29 15-67 16,87-63 49-16,-35 16 8 15,0-4-20-15,-3 0-9 16,-1 7-5-16,-7 10-15 15,-1-1 15-15,-40 35-23 16,53-39 24 0,-27 42 10-16,1 14 0 15,-1 17 0-15,-3 25 8 16,-5 19-1-16,-4 14 3 15,-6 8-22-15,-6-2-1 16,-2 2-13-16,2-9-4 16,1-8 2-16,-3-13-5 15,1-15 2-15,0-9-6 16,1-14-7-16,1-15-30 15,-3-17-51-15,0 0-42 16,11-27-37-16,-1-20-6 16,2-19 34-16,4-14-16 15</inkml:trace>
  <inkml:trace contextRef="#ctx0" brushRef="#br0" timeOffset="4016.4016">11285 6809 156 0,'14'-31'86'16,"-13"16"4"-16,-1 15 12 15,0 0 1-15,19 41 6 16,0 20-3 0,1 25-29-16,-3 26-36 15,-6 5-17-15,-1 3-6 16,0-3-9-16,0-9 3 15,1-10-2-15,-1-13-1 16,-6-17-17-16,6-16 8 16,-3-18 2-16,-4-14-5 15,-3-20-6-15,0 0-20 16,0 0-78-16,0 0-96 15,0 0-27-15,-23-11-135 16</inkml:trace>
  <inkml:trace contextRef="#ctx0" brushRef="#br0" timeOffset="4784.4784">8211 9327 64 0,'-10'19'41'16,"6"6"1"-16,4 5 2 15,-1 3-5-15,4-3-1 16,5-5-8-16,3-8-3 16,2-6-2-16,1-8-9 15,3-8 8-15,-7-9-11 16,3-8-4-16,-3-5 2 15,-8-2 3-15,5-1 6 16,-8 6 4-16,-6 6 7 16,-7 7 7-16,-2 6-4 15,1 7 0-15,3 8-10 16,-3 7-11-16,-5 9-13 15,10 4 2-15,3 0-1 16,2-2-2-16,6-8 2 16,-1-7-12-16,0-13-29 15,13 4-43-15,-13-4 83 16,-4-24-120-16,9-10-284 15</inkml:trace>
  <inkml:trace contextRef="#ctx0" brushRef="#br0" timeOffset="7143.7143">7545 8995 24 0,'0'0'29'0,"0"0"0"15,0 0 0-15,-5-12-1 16,5-6-2-16,8-13 4 16,6-16 3-16,4-1-2 15,4 1-11-15,2-2 0 16,-2 15 0-16,2 10-8 15,3 19 6-15,5 24 5 16,2 35 2-16,-1 29-10 16,-11 20 3-16,-9 9-8 15,-10 5-2-15,-12-2 10 16,-9-12 2-16,-12-15-8 15,30-88-12-15,-66 134 11 16,24-90 0-16,-1-17-7 16,4-12 7-16,9-11-4 15,2-14 1-15,7-12-7 16,7-11-2-16,5-7-3 15,9-8 10-15,14 1-8 16,12 3 4-16,6 0-7 16,8 8 4-16,6 14 4 15,5 14 6 1,-3 11-8-16,-1 12 3 15,1 11-4-15,-6 4 5 16,-5 4 0-16,-6 0-7 16,-7-2 0-16,-3-5-5 15,-6-5-16-15,-15-22 23 16,23 21-139-16,-10-18 34 15,-13-3 105-15,0 0-202 16,17-19 109-16</inkml:trace>
  <inkml:trace contextRef="#ctx0" brushRef="#br0" timeOffset="7727.7727">8972 8800 36 0,'-20'-12'28'0,"6"7"4"15,-2 0 5-15,4 0 5 16,0 2 2-16,0 4-1 16,-4 10 4-16,-1 6-23 15,-2 3-2-15,0 7 9 16,-1 2-7-16,-4 3-1 15,2-2-1-15,4-1-2 16,18-29-20-16,7 29 4 16,-7-29 4-16,0 0 0 15,15 7-6-15,9-6-2 16,17-2 10-16,7-3-15 15,1-1 12-15,6 4-6 16,-55 1-1-16,111 3 3 16,-55 11 0-16,-4 9-1 15,-4 11 13-15,-11 8-3 16,-9 1 8-16,-11-1 3 15,-11-1 1-15,-12-2 3 16,-11-4-4-16,-10-3-7 16,-7-6-13-16,-8-9 7 15,1-9-11 1,-1-4-8-16,-3-9-12 15,-1-4-30-15,4-4-24 16,8-6-13-16,6-3-8 16,7-5-9-16,10-7 3 15,4-5-41-15,7 39 143 16</inkml:trace>
  <inkml:trace contextRef="#ctx0" brushRef="#br0" timeOffset="8215.8215">8821 8751 47 0,'0'0'46'0,"0"0"0"16,13 7 7-16,6 0 5 16,12 3-7-16,10 0 4 15,4-5 0 1,5 0-1-16,-50-5-54 15,97 0 75-15,-57 2-41 16,-8-4-1-16,-9 4-4 16,-8-2 4-16,-15 0-3 15,10 2 0-15,-10-2-6 16,0 0-5-16,0 0-1 15,0 0 11-15,0 0-6 16,0 0-2-16,0 0 1 16,0 0-11-16,0 0-6 15,0 0 2-15,0 0-8 16,0 0-1-16,0 0 7 15,0 0-5-15,0 0-9 16,0 0 8-16,0 0-34 16,0 0-42-16,0 0-44 15,0 0-45-15,6-22-18 16,-2-6 27-16,7 6-3 15</inkml:trace>
  <inkml:trace contextRef="#ctx0" brushRef="#br0" timeOffset="10776.0775">9646 8866 28 0,'0'0'0'15,"-2"-18"62"-15,-1 4-27 16,3 14 12-16,-14 5-4 16,-2 27-2-16,2 24-9 15,-2 22 0-15,8 15-4 16,7 7-7-16,6 0-3 15,-5-100-18-15,30 180 14 16,1-111 8-16,11-18-11 16,12-16 7-16,-1-18-8 15,-53-17-10-15,63-15 9 16,-28-20 11-16,3-16 3 15,-8-12-4-15,-12-10 5 16,-14-1 0-16,-14-1-6 16,-12 2-1-16,-14 4 1 15,14 5-2-15,-1 9-12 16,-6 11-5-16,-1 17 9 15,2 9-6-15,1 2-29 16,4 6-40-16,4 2-30 16,7 4-25-1,12 4-7-15,0 0 21 16,24-18-5-16</inkml:trace>
  <inkml:trace contextRef="#ctx0" brushRef="#br0" timeOffset="11152.1151">9962 8973 114 0,'0'0'67'0,"0"0"-24"16,0 0 0-16,29-7 2 15,7-8 4-15,15-12-22 16,6-4-2-16,3-8-6 15,0 9-3-15,-10 1-7 16,-4 12 12-16,-8 12 1 16,-6 15 5-16,-5 17 6 15,0 23 1-15,-5 14-2 16,-3 15-11-16,-8 6 8 15,-4 7-5-15,-3-6 0 16,-2 0-8-16,-4-4-3 16,1-6 6-1,-3-10-17-15,-1-14 1 16,4-14 2-16,-2-13-22 15,4-10-34-15,-1-15-36 16,0 0-31-16,6-20-21 16,1-21-3-16,4-13 29 15,9-12-2-15</inkml:trace>
  <inkml:trace contextRef="#ctx0" brushRef="#br0" timeOffset="11749.1748">11086 8851 119 0,'1'-37'55'0,"-2"-4"0"16,-2-3-7-16,-3 2 1 16,-9-4-4-16,-6 5 6 15,-9 2 2-15,-7 7-7 16,-7 15-14-16,-4 11 0 15,1 16-8-15,-3 15-7 16,4 16 3-16,6 18-9 16,9 14 6-1,11 3-2-15,8-5-6 16,7-8 4-16,10-7-4 15,6-14-3-15,6-8-5 16,7-9 6-16,8-9 0 16,2-11-3-16,4-12-2 15,3-8-3-15,-1-7 2 16,-2-7-2-16,-3-5 0 15,-3-5 10-15,-1-12-7 16,-1-10-8-16,-4 5 5 16,-7 11 9-16,-6 7 3 15,-2 18 7-15,-11 20 4 16,0 0 5-16,0 0-1 15,16 2-9-15,-2 37 12 16,4 27-22-16,-18-66-7 16,40 179 4-16,-26-81 7 15,-4 1-7-15,-3-4 2 16,-4-4-7-16,-5-8 4 15,-1-12 5-15,1-15-12 16,-4-17 8-16,9-14-2 16,-2-9-7-1,-1-16-1-15,0 0-11 16,0 0-34-16,0 0-87 15,0 0-90-15,-18-22-10 16,2-4-30-16</inkml:trace>
  <inkml:trace contextRef="#ctx0" brushRef="#br0" timeOffset="14575.4574">7703 10658 48 0,'0'0'53'0,"0"0"4"16,0 0-9-16,0 0-1 16,0 0-10-16,0 0-7 15,12 7-3-15,9-4 0 16,11-5-3-16,6-1-2 15,16-7-12-15,9-5-4 16,7-9-5-16,10-5-2 16,-11-1 7-1,-5-1-8-15,-2 6 1 16,-23 1-4-16,-11 5-15 15,-6 6-12-15,4 4-23 16,-13 4-14-16,-13 5-11 16,0 0 7-16,0 0-32 15</inkml:trace>
  <inkml:trace contextRef="#ctx0" brushRef="#br0" timeOffset="14914.4913">8478 10221 36 0,'-6'-15'25'0,"6"15"6"15,0 0 5-15,3-12 11 16,-3 12 6-16,0 0 6 16,0 0-7-16,7 32 4 15,-4 26-4-15,1 33-14 16,13 16 4-16,-1 1-12 15,3-1 2-15,5-6-11 16,-4-6-3-16,0-10 1 16,-3-14 0-1,-2-13-8-15,-3-14-9 16,-2-14 1-16,-2-10-5 15,-5-6-4-15,-3-14-21 16,0 0-28-16,0 0-31 16,11 2-29-16,0-11-12 15,1-13 5-15,-4-10-20 16</inkml:trace>
  <inkml:trace contextRef="#ctx0" brushRef="#br0" timeOffset="15144.5143">9104 10897 391 0,'0'0'152'0,"0"0"-13"16,0 0-25-16,0 0-59 16,0 0-55-16,-4 13 35 15,4-13-15-15,0 0-8 16,0 0-8-16,0 0 0 15,0 0-8-15,0 0 2 16,0 0-36-16,0 0-62 16,0 0-66-1,0 0-42-15,0 0 13 16,-7-20-18-16</inkml:trace>
  <inkml:trace contextRef="#ctx0" brushRef="#br0" timeOffset="17600.7599">9288 10597 31 0,'0'0'40'0,"-10"-10"-5"15,13-11-3-15,10-14 5 16,11-11-2-16,14-11-3 15,11-6-7-15,6 0-7 16,0 14-8-16,0 10 0 16,-4 17-5-16,-51 22-5 15,68-8 25-15,-53 28 2 16,-13 22 8-16,-7 16-10 15,-13 27-4-15,-14 6-5 16,-8-1 9-16,-6-7-17 16,0-16 1-1,4-14-3-15,4-9-1 16,11-15 0-16,10-9-1 15,17-20 1-15,-10 9-7 16,10-9 4-16,0 0-4 16,9-22 4-16,6-11-1 15,11-7 4-15,6-3-7 16,6 3 0-16,9 4-1 15,1 9 7-15,-2 17 1 16,0 12-5-16,-3 10-4 16,-6 15 6-16,-9 17 3 15,-9 15-1-15,-10 7 4 16,-13 3 4-16,-9 4-2 15,-6-5 0-15,-7-9-2 16,5-11 2-16,-4-11-11 16,6-10 0-16,4-10-10 15,1-7-15-15,1-10-33 16,13 0-23-16,-13-27-19 15,9-10-5-15,10-12 13 16,8-9-26-16</inkml:trace>
  <inkml:trace contextRef="#ctx0" brushRef="#br0" timeOffset="17992.7991">10053 10336 62 0,'0'0'72'0,"0"0"-13"16,-12 20-7-16,-3 18-15 15,6 14-4-15,2 13-2 16,2 9-6-16,5 6-5 16,7 1-3-16,7-3-1 15,7-10 1-15,6-11-4 16,4-11-7-16,1-11 1 15,-1-11 4-15,1-10-6 16,-1-14-1-16,1-12 5 16,0-15-13-16,-5-16 6 15,-4-6 6-15,-9-10-5 16,-10-7 0-16,-8-10 7 15,-13 0 7-15,-10-7-4 16,-5 0-4-16,-2 8-4 16,-1 16-1-1,-5 8-4-15,5 21-15 16,-3 11-33-16,-3 12-37 15,0 17-26-15,8 7 0 16,9 5 15-16,24-22-4 16</inkml:trace>
  <inkml:trace contextRef="#ctx0" brushRef="#br0" timeOffset="18296.8295">10506 10118 81 0,'5'23'61'15,"-5"-23"-61"-15,19 92 121 16,-4-28-63-16,2 28 3 16,2 6-4-16,-1-2-4 15,-3-1 1-15,-1-7-7 16,-1-8-6-16,-2-9-2 15,-1-12-17-15,0-10-5 16,-3-10-7-16,-1-10-15 16,-2-9-6-1,-4-20-42-15,0 0-28 16,0 0-21-16,0 0-10 15,9-25-14-15,-7-16 18 16,4-11-16-16</inkml:trace>
  <inkml:trace contextRef="#ctx0" brushRef="#br0" timeOffset="18711.871">10898 10301 175 0,'0'0'81'16,"0"0"-14"-16,-10 6-14 15,3 15-1-15,3 16-3 16,2 20-12-16,7 8-11 16,2 4-2-16,5 4-8 15,3-2-3-15,4-5-4 16,8-10-4-16,6-10 8 15,2-7-5-15,4-14 4 16,7-8-6 0,3-14 0-16,0-16 6 15,-18-11-8-15,5-20-2 16,-15-12-6-16,-10-13 7 15,-11-11 8-15,-15-4 15 16,5-11 4-16,-12 5 8 16,-16 19-1-16,-7 17-15 15,-4 10-8-15,2 13-5 16,4 8 1-16,4 9-16 15,6 7-41-15,0 11-54 16,2 2-44-16,10-4-25 16,5-5-1-16,16 3-55 15</inkml:trace>
  <inkml:trace contextRef="#ctx0" brushRef="#br0" timeOffset="20632.063">7449 12104 24 0,'-1'-34'16'16,"-2"2"-3"-16,3 8 4 15,-3 0 0-15,2 1 0 16,-1 2-1 0,2 3 3-16,-1-1 6 15,1 19 4-15,6-13 3 16,-6 13 4-16,0 0 4 15,0 0-2-15,1 12 3 16,2 18 2-16,5 17-10 16,2 30-11-16,-1 12-4 15,1 6-9-15,2-2-3 16,-3-3-6-16,-2-12 7 15,0-9-6-15,3-11 1 16,-3-11 4-16,-3-11-7 16,0-11 1-16,-2-3-17 15,-4-6-30-15,1-5-22 16,1-11-17-16,0 0-10 15,0 0 7-15,0 0-33 16</inkml:trace>
  <inkml:trace contextRef="#ctx0" brushRef="#br0" timeOffset="20873.0871">7926 12549 120 0,'0'0'108'15,"0"0"-41"-15,0 0-2 16,0 0-12-16,-7 12-11 16,7-12-13-16,0 0-14 15,-5 14-15-15,5-14-16 16,0 0-40-16,0 0-27 15,0 0-14-15,0 0-3 16,0 0-47-16</inkml:trace>
  <inkml:trace contextRef="#ctx0" brushRef="#br0" timeOffset="21392.139">8375 12068 82 0,'-13'-10'48'0,"-1"2"-9"15,-1 4 1-15,5 8-6 16,-6 3 4-16,1 8-4 15,-1 10-8-15,5 9-6 16,-6 3-7-16,0 7-5 16,6-3-1-16,8-7 4 15,3-4-10-15,8-4 2 16,5-11 1-16,12-3 2 15,8-7 0-15,2-10-5 16,13-9 3-16,-15 4 2 16,8 0-1-16,2 7 6 15,8 8 3-15,3 5 1 16,-2 10-3-16,-4 6 7 15,-9 2-1-15,-10 1 3 16,-12 3-3-16,-9 6 0 16,-7 6-3-16,-16 5-8 15,-9 1-3-15,-9-4-2 16,-3-5 0-16,2-9-8 15,-1-12-15-15,-8-10-15 16,2-15-17 0,17-15-15-16,-19-10-14 15,24-18-6-15,7-6-9 16,-5-4 17-16,7 6-1 15</inkml:trace>
  <inkml:trace contextRef="#ctx0" brushRef="#br0" timeOffset="21833.1831">8287 12150 125 0,'0'0'32'15,"0"0"-10"-15,13-9 4 16,13 2 13-16,2-6 8 15,17-4 11-15,-1 7-19 16,4 1-5-16,0 6-9 16,1 6 0-16,-2-1 0 15,-2 0-5-15,-4-2 8 16,-9 1-8-16,-16 4-6 15,-2-3 2-15,-14-2 6 16,0 0-4 0,0 0-3-16,0 0-4 15,0 0-1-15,0 0 3 16,0 0 12-16,0 0-14 15,0 0-5-15,10 2 5 16,-10-2-4-16,0 0-3 16,0 0-4-16,0 0 7 15,0 0-12-15,0 0 4 16,0 0-6-16,0 0-7 15,0 0-19-15,0 0-52 16,0 0-36-16,0 0-24 16,0 0 2-16,19-19-58 15</inkml:trace>
  <inkml:trace contextRef="#ctx0" brushRef="#br0" timeOffset="22363.2361">9263 11897 74 0,'0'0'54'16,"0"0"2"-16,0 0 7 15,0 0-3-15,-12-3-4 16,12 3 0-16,-5 12-3 16,3 28-4-16,-1 10-4 15,2 19-11-15,0 11-1 16,-1 1-2-16,1-7-1 15,4-11-6-15,2-17-5 16,5-11 4-16,3-9-10 16,8-9 4-16,10-11 6 15,8-9 3-15,8-7-3 16,4-5 5-16,5-9-18 15,4-5-3-15,-5 0-11 16,0 4 10 0,-7 3 0-16,-9 7-10 15,-13 1-6-15,-10 6-28 16,-16 8-35-16,0 0-34 15,13-5-36-15,-13 5-21 16,7-24 5-16,-8-5-58 16</inkml:trace>
  <inkml:trace contextRef="#ctx0" brushRef="#br0" timeOffset="22680.2678">9579 11704 158 0,'-20'-3'95'0,"7"3"-18"15,3 5-9-15,2 15-16 16,4 26-1-16,6 22-5 16,4 11-6-16,5 25-9 15,1 6 6-15,-1 3-11 16,3-6-1-16,-1-14 3 15,-3-10-2-15,-3-9-14 16,-2-18-6 0,1-13-2-16,-2-13-3 15,-4-11-3-15,0-19-6 16,0 0-33-16,0 0-34 15,0 0-43-15,-8-22-37 16,-2-17-3-16,8-15-68 16</inkml:trace>
  <inkml:trace contextRef="#ctx0" brushRef="#br0" timeOffset="23113.3111">9916 11799 138 0,'-14'-2'56'0,"14"2"-22"15,0 0-12-15,0 0 8 16,29-16 2-16,15-5 2 15,6-4-10-15,3-2-2 16,5-4-13 0,-3 4 9-16,-4 7-4 15,-10 8-1-15,-9 14 10 16,-8 13 12-16,-3 15 7 15,-5 18-3-15,-6 16-5 16,-3 19-9-16,0 2 5 16,-1 21 2-16,-4 3-4 15,3-6-3-15,-3-8 1 16,1-12-13-16,-1-15-1 15,-1-14-8-15,2-14-4 16,-2-11-3-16,4-12-21 16,-5-17-32-16,0 0-37 15,11-13-44-15,-1-23-32 16,0-20 16-16,7-10-26 15</inkml:trace>
  <inkml:trace contextRef="#ctx0" brushRef="#br0" timeOffset="23583.3581">10702 11753 161 0,'-14'11'74'0,"0"11"-14"15,4 17-8-15,3 16-8 16,5 8-5-16,2 10-8 15,7 8-10-15,5 0-4 16,3-9-7-16,5-5-5 16,7-7 5-16,2-10 2 15,5-9-1-15,9-14-6 16,3-10 8-16,15-15 7 15,4-11-13-15,0-8 0 16,-3-10-5-16,-10-10 5 16,-35-7-4-16,10-9-3 15,-29-1 2-15,15 2 0 16,-9 1-2-16,-11 15 8 15,-8 9 20-15,-8 12-1 16,-7 17 13-16,-1 16-11 16,-1 13-4-16,4 16-2 15,7 7-2-15,2 6 4 16,6-3 0-16,9 3-12 15,-1-8-7-15,5-10-1 16,4-8-12 0,-1-12-25-16,-2-5-54 15,0-5-60-15,-1-12-28 16,0 0 174-16,-28-10-185 15,3-2-75-15</inkml:trace>
  <inkml:trace contextRef="#ctx0" brushRef="#br0" timeOffset="24262.426">7350 13440 99 0,'6'-12'68'0,"-6"12"-5"16,0 0 7-16,-10 5 1 15,5 16-2-15,-4 12-15 16,-1 13-9-16,7 7-16 16,1 2-6-16,-3 1-3 15,1-3-6-15,10-9-2 16,-6-44-12-16,42 63 16 15,-24-43 2-15,5-5-8 16,5-12 8 0,10-3-12-16,8-13 0 0,2-6-4 15,-1-4 2 1,-1-4-5-16,-10 1-18 15,-10 7-27-15,-7 6-28 16,0-1-24-16,-9 4-25 16,4-7 2-16,-1-6 16 15,-2-8-25-15</inkml:trace>
  <inkml:trace contextRef="#ctx0" brushRef="#br0" timeOffset="24592.459">7705 13306 117 0,'-16'0'67'0,"2"2"-5"16,14-2-4-16,-13 12-9 16,8 11-4-16,3 20-1 15,11 14-4-15,3 18-5 16,1 8-10-16,-2 5-1 15,-1 7-6-15,0-4 2 16,-1-3-10-16,-1-8-3 16,1-12 2-16,-1-13-1 15,1-7-2 1,-2-11 0-16,-3-10-3 15,0-12-3-15,-4-15 5 16,1 12-6-16,-1-12-6 16,0 0-17-16,0 0-36 15,0 0-36-15,3-15-29 16,0-9-14-16,1-8-67 15</inkml:trace>
  <inkml:trace contextRef="#ctx0" brushRef="#br0" timeOffset="24896.4894">8310 13916 308 0,'-6'12'155'0,"2"0"-38"16,4-12-12-16,0 0-5 15,0 0-26-15,0 0-31 16,0 0-20-16,0 0-13 16,-14 5-9-16,14-5-1 15,0 0 2 1,0 0 1-16,0 0-1 15,0 0-13-15,0 0-11 16,0 0-38-16,0 0-48 16,13 0-55-16,-13 0-22 15,0 0 6-15,10-17-36 16</inkml:trace>
  <inkml:trace contextRef="#ctx0" brushRef="#br0" timeOffset="25896.5894">8750 13289 78 0,'0'0'68'0,"0"0"4"16,0 0-9-16,0 0 7 16,-8 17-3-16,8 26 1 15,5 16-5 1,3 15-13-16,3 9-9 15,-1 2-4-15,-2 10-15 16,1-4 10-16,-1-9-20 16,-5-15 1-16,-2-6-12 15,2-7 5-15,-6-13-6 16,8-12 0-16,-1-7-11 15,-3-9-32-15,-1-13-31 16,0 0-34-16,0 0-15 16,6-32-16-16,-3-14 17 15,8-18-21-15</inkml:trace>
  <inkml:trace contextRef="#ctx0" brushRef="#br0" timeOffset="26280.6278">8997 13447 63 0,'-11'-7'76'16,"11"7"-22"-16,6-17-21 16,9-8 6-16,15-11 0 15,14-1 0 1,5-2-2-16,7 3-11 15,2 2-9-15,-3 11-2 16,-7 9 1-16,-10 7 4 16,-8 14 6-16,-3 22-2 15,-5 20 11-15,-6 17-9 16,-3 19-5-16,-4 10-6 15,-4-1-2-15,-5 8 6 16,0-4 0-16,1-8-4 16,-1-9-13-16,-4-16 2 15,1-21 0-15,2-16-4 16,1-11-9-16,0-17-23 15,0 0-35-15,0 0-24 16,0-25-31-16,1-21-4 16,2-23 17-16,10-14-32 15</inkml:trace>
  <inkml:trace contextRef="#ctx0" brushRef="#br0" timeOffset="26629.6627">9677 13262 62 0,'3'-15'89'15,"-3"15"-2"1,0 0 1-16,0 0 2 15,3 30 5-15,1 11-11 16,-4 8-11-16,-3 7-12 16,3 0-7-16,-2-4-11 15,2-11-1-15,2-10-13 16,7 1-3-16,2-9-25 15,8-2 2-15,7-8 6 16,10-8-12-16,3-5 1 16,-6-3 11-16,3-11-12 15,14-1 5-15,-4-3-5 16,1-1-2-16,-6 2 6 15,-5 0 0-15,-5 2-3 16,-8 1-42-16,-7 6-41 16,-16 8-28-16,9-17-29 15,-4-5-16-15,-2-5 4 16,-2-4 39-16,-1-3-5 15</inkml:trace>
  <inkml:trace contextRef="#ctx0" brushRef="#br0" timeOffset="26928.6926">10017 13115 182 0,'-29'-4'116'16,"3"4"-11"-16,12 6-11 16,0 9-3-16,4 14-13 15,2 16-7-15,5 13 4 16,3 13-14-16,1 10-21 15,5 12-20-15,1-1-18 16,3 1 9-16,1-2-6 16,2-9-2-16,-3-8 2 15,-2-13-6-15,-2-12-6 16,1-10 0-16,-1-17 0 15,1-7-58-15,-7-15-38 16,0 0-40-16,4-23-25 16,2-25 16-16,5-18 25 15,3-20 40-15,7-12-5 16</inkml:trace>
  <inkml:trace contextRef="#ctx0" brushRef="#br0" timeOffset="27261.7259">10209 13259 133 0,'0'-15'61'16,"0"15"4"-16,0 0 3 15,0 0-6-15,0 15 5 16,-4 9-9-16,4 6-8 16,0 2-11-16,6 5-16 15,-1-1-5-15,4-2 6 16,2-5-7-16,2-6 3 15,2-6-2-15,7 0 5 16,6-7 13-16,6-8-20 16,2-5 5-16,0-4-10 15,3-5 1-15,3-3-4 16,4-4 2-16,-46 19-10 15,76-37-3-15,-45 20 4 16,-4 0-14-16,-5 5-13 16,-3 0-48-16,-8-5-18 15,-3 0-34-15,-5-1-19 16,-3-4-1-16,-5-5 31 15,0-5-6-15</inkml:trace>
  <inkml:trace contextRef="#ctx0" brushRef="#br0" timeOffset="27560.7558">10565 13005 75 0,'-25'1'114'16,"2"10"1"-16,3 7-7 16,6 9-13-16,6 12 2 15,1 16-9-15,5 11-7 16,8 15-3-16,2 10-29 15,6 11-23-15,1-4-3 16,-1 10-19-16,1-4 1 16,-1-8 0-16,-4-11 3 15,-1-17-15-15,-4-14 13 16,0-19-5-16,-1-14 1 15,-1-6-8-15,-3-15 1 16,0 0 2-16,0 0-4 16,0 0-2-16,0 0-15 15,0 0-88-15,0 0-86 16,-13-10-40-16,13 10-133 15</inkml:trace>
  <inkml:trace contextRef="#ctx0" brushRef="#br0" timeOffset="29856.9854">7298 14881 109 0,'-17'-14'49'15,"0"1"-10"-15,-4-1-7 16,-3 1-7-16,7-1 0 15,-8 1-5-15,7 1 0 16,-5 0-5-16,0 7 8 16,1 3-7-16,22 2-3 15,-20 26-5 1,19 11-7-16,-20 9-1 15,18 1-3-15,-20-1 2 16,30-4-1-16,2-1 11 16,2-1-3-16,21 3 4 15,12 6 4-15,17 8 3 16,5 6-5-16,-66-63-12 15,140 130 3-15,-87-55 9 16,-7-4-11-16,-17-8 1 16,-6-4 3-16,-10-5 1 15,-18-1 15-15,-19-8-8 16,-8-9-6-16,-15-9-2 15,1-12-3-15,-8-11-2 16,5-9 6-16,1-9-8 16,10-11 7-16,0-13 7 15,15-9-5-15,5-9 0 16,15-12 4-16,11-10 0 15,9-6-1-15,3-4-3 16,10 3-5-16,3 11 2 16,-2 8-5-16,-2 10-4 15,-4 8-14 1,3 11-20-16,-2 6-23 15,-5 8-15-15,-1 1-11 16,-2 8-8-16,-3 9 1 16,5 7-37-16</inkml:trace>
  <inkml:trace contextRef="#ctx0" brushRef="#br0" timeOffset="30073.007">7858 15550 126 0,'8'29'137'0,"-6"-16"-28"15,-2-13-25-15,0 0-84 16,0 14 61-16,0-14-20 16,0 0-19-16,0 0-18 15,0 0-17-15,0 0-49 16,0 0-40-16,0 0-15 15,0 0 3-15,0 0-62 16</inkml:trace>
  <inkml:trace contextRef="#ctx0" brushRef="#br0" timeOffset="30497.0494">8017 15128 89 0,'0'0'48'0,"-2"-20"-8"16,8-7-8-16,6-5 11 15,5-4-3-15,10-1 0 16,10 1-6-16,2 6 4 15,1 8-3-15,-2 5-5 16,-38 17-30-16,68 5 46 16,-30 14-16-16,-11 13 2 15,4 13-15-15,-6 16 3 16,-23 16-9-16,17 6 9 15,-26 1-7-15,20 8 4 16,-19-3-4-16,20-9-6 16,-16-5-1-1,13-18 1-15,-14-8-10 16,16-12 1-16,-16-9-5 15,11-13-35-15,-8-15-28 16,0 0-29-16,0 0-23 16,2-36-7-16,-6-13 17 15,13-19-10-15</inkml:trace>
  <inkml:trace contextRef="#ctx0" brushRef="#br0" timeOffset="30897.0894">8540 15037 94 0,'-7'-15'68'15,"4"-4"-15"-15,13-6-8 16,13-11 7-16,9-5-12 15,3-3-3-15,6 2-11 16,0 5-4-16,4 3-3 16,-4 7-11-16,-7 10 4 15,-1 12 4-15,-4 8 1 16,-2 9 3-1,-3 20-6-15,1 21 5 16,-1 19-2-16,-5 20-1 16,-2 6 2-16,-6 12 7 15,-5-1-3-15,1-3-8 16,-6-8 8-16,2-9-9 15,-4-18 2-15,3-22-6 16,1-17-5-16,0-12-12 16,-2-3 8-16,-1-17-37 15,-2 12-29-15,2-12-37 16,0 0-18-16,0-22-18 15,1-7 14-15,5-11-13 16</inkml:trace>
  <inkml:trace contextRef="#ctx0" brushRef="#br0" timeOffset="31513.151">9752 14881 106 0,'-14'-19'73'15,"-4"-1"-26"-15,1-4-8 16,-4-3-7-16,1 2-2 16,-4-1-1-16,-7-1 8 15,1 4-7-15,-2 6 0 16,-1 7-8-16,-3 10 2 15,36 0-24-15,-81 33 37 16,40 1-23-16,3 14-6 16,4 13-4-16,3 6-3 15,4 6 1-15,3 5-1 16,10 3-1-16,10-9 0 15,7-12-1-15,10-12 0 16,5-14 2-16,5-17 0 16,8-14 2-16,10-13-9 15,4-26 6-15,1-13 5 16,-1-13-1-16,-5-8-8 15,-5-6 2-15,-4 0 4 16,-5 5-6-16,-9 10 2 16,-3 17 6-16,-4 11-7 15,-3 15 0-15,-7 18 6 16,0 0 11-1,18 12 5-15,5 13 0 16,1 19 6-16,2 12 6 16,-2 7-11-16,-1 13 14 15,-3 3-10-15,-3 10-9 16,-6-3-4-16,-11-86-11 15,11 169 17-15,0-98-7 16,-11-71-10-16,-14 97-2 16,19-72-57-16,4-8-28 15,-9-17-39-15,0 0-22 16,10-27 0-16,3-29 33 15,-26-15-2-15</inkml:trace>
  <inkml:trace contextRef="#ctx0" brushRef="#br0" timeOffset="32095.2092">10006 14698 78 0,'6'-24'73'0,"-6"24"-6"16,0 0-8-16,0 0 8 15,0 0 0-15,7 34 3 16,6 15-14-1,-2 12-11-15,3 12-10 16,3 8-4-16,1-1-4 16,3-4-12-16,8-5 1 15,3-6-8-15,6-11-3 16,3-17 0-16,0-15-3 15,1-3 4-15,-1-24-3 16,-3-7 0-16,2-15-8 16,-2-12 1-16,-3-22 2 15,-2-7 3-15,-5-5 4 16,-11 4-1-16,-6 11-2 15,-2 13 1-15,-7 9-2 16,-3 9 9-16,-7 8 3 16,-8 7 15-16,-4 9-3 15,-8 8 0-15,-3 12-1 16,0 12 14-16,1 10-23 15,2 17 1-15,6 8-14 16,22-64-2-16,-31 156 6 16,21-82 2-16,4-8-6 15,5-3 6-15,5 0-11 16,4-9-1-1,1-7 4-15,-1-13-2 16,-4-12-1-16,-4-22 4 16,0 0-1-16,3 17-6 15,-3-17 7-15,0 0-2 16,0 0-2-16,0 0-4 15,5 12-17-15,-5-12-49 16,0 0-56-16,0 0-46 16,0 0-27-16,0 0-131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5:56:26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26086 2029 102 0,'0'0'47'16,"0"0"-9"-16,-11 6-7 15,1 11-3-15,0 2-2 16,0 3-3-16,1-3 1 16,2-6-5-16,7-13-7 15,0 0 6-15,0 0 0 16,14-12-4-16,9-18 1 15,8-11-6-15,3-1 3 16,-3 8-11-16,-1 14-1 16,-2 20 4-16,3 25 6 15,0 38 2-15,-31-63-12 16,41 227 29-16,-43-78-24 15,-13 8-1-15,-13 6 5 16,-15-1-6-16,-12-11 9 16,-8-17-5-16,-3-24 3 15,1-26-5-15,4-23-3 16,12-35 1-1,9-31-5-15,12-33 3 16,11-26-4-16,14-17 0 16,17-7 2-16,12-4 6 15,9 11-8-15,7 13 4 16,9 21-5-16,1 16-1 15,0 16 3-15,-1 22 5 16,-3 22-3-16,-4 18 2 16,-6 19 0-16,-11 12 4 15,-7 8-5-15,-6-3-2 16,-9-3-4-16,-2-14-21 15,-4-27-26-15,-2-17-24 16,3-22-31-16,-13-34 3 16,5-23 21-16,6-21-13 15</inkml:trace>
  <inkml:trace contextRef="#ctx0" brushRef="#br0" timeOffset="1119.1119">26546 1812 84 0,'0'0'41'16,"-10"3"-6"-16,-1 21 13 15,4 23-6-15,1 19-4 16,5 11-8-16,2 12-7 15,6-1-3-15,6-1-8 16,-1-6-4-16,-3-5 0 16,-3-18 2-16,-2-16-6 15,0-15-6-15,-1-13 10 16,-3-14 11-16,0 0 3 15,-2-26-5-15,0-14-6 16,2-16-14-16,-2-8 10 16,8-6-11-16,2-1 8 15,4 2-10-15,7 3 4 16,5 1 0-16,3 9 1 15,6 11 0-15,3 14 6 16,-3 14-9-16,-33 17-2 16,28 20 8-16,-13 26-6 15,7 17 4-15,-8 13-1 16,-3 5 3-1,-2-4 2-15,-9-77-4 16,28 120-3-16,-33-85 4 16,0-13 2-16,5-22 10 15,0 0-6-15,-4-15-4 16,5-17-1-16,6-14-1 15,6-13-1-15,8-4 8 16,10-10-15-16,6-8 10 16,5 10-5-16,6 10 1 15,-48 61 1-15,102-76-6 16,-63 61 4-16,-8 11 1 15,-7 13 2-15,-3 8-5 16,-5 11 5-16,-5 3-5 16,-4-9 4-16,-1-5 1 15,-6-17 6-15,0 0-4 16,0 0-2-16,3-14 1 15,-8-13 5-15,-6-5-8 16,-2 3 0-16,-5 7-2 16,-9 7-1-16,-9 17 2 15,-8 11 1-15,-10 14 2 16,54-27-1-1,-72 121-4-15,30-55 3 16,7-7 4-16,8-8-10 16,13-6 9-16,11-9-15 15,9-7-12-15,10-7-3 16,16-12-13-16,14-10-17 15,5-15-2-15,2-12-3 16,-2-11 9-16,-3-6 13 16,-8-6 10-16,-11-3 11 15,-6-5 9-15,-9-11 5 16,-7 0 4-16,-5-6 3 15,-5 4 4-15,1 3 4 16,2 11 6-16,0 13 5 16,0 44-20-16,-4-44 64 15,4 44-31-15,0 0 10 16,0 18 16-16,2 20 3 15,-2 14 2-15,0 17-3 16,-2-1-13-16,-1 17 0 16,0 3 5-16,-1-5-14 15,0 0-9-15,-2-10-14 16,-1-14-8-1,2-10 7-15,-1-13-8 16,3-13-5-16,0-7-11 16,3-16-20-16,0 0-56 15,0 0-39-15,-4-28-33 16,-2-2 5-16,6 6-25 15</inkml:trace>
  <inkml:trace contextRef="#ctx0" brushRef="#br0" timeOffset="1575.1575">27922 2264 59 0,'0'-22'42'0,"-2"2"6"16,2 20 11-16,0 0 5 15,0 0 5-15,0 0-5 16,0 0-7-16,-5 22 7 15,3 30 2-15,8 26-5 16,-3 17-10-16,4 10-15 16,-3 5 0-16,0-3-13 15,-1-4-15-15,0-8-1 16,-5-16-3-16,4-13-6 15,3-22-27-15,0-17-37 16,-4-15-30-16,-1-12-22 16,10-1-14-16,0-23-2 15,7-17 26-15,7-10-25 16</inkml:trace>
  <inkml:trace contextRef="#ctx0" brushRef="#br0" timeOffset="1943.1943">28194 2538 90 0,'-14'-6'59'0,"14"6"-3"16,0 0-1-16,0 0-55 16,31 111 56-1,-47-51 43-15,21 9-38 16,-10 0-25-16,20-4-9 15,-4-4-9-15,9-9-3 16,6-9-3-16,8-16-6 16,4-14 5-16,6-13 13 15,-3-22-10-15,-4-18 6 16,-5-13-1-16,-6-10 4 15,-10-1 2-15,-7 3 0 16,-10 5-2-16,-7 9-6 16,-4 4-10-16,-9 8-2 15,-2 4-8-15,-2 4-16 16,-1 7-42-16,6 5-32 15,11 6-26-15,9 9-19 16,0 0 6-16,15-1 27 16,13 11-28-16</inkml:trace>
  <inkml:trace contextRef="#ctx0" brushRef="#br0" timeOffset="2551.2551">28925 2731 96 0,'13'-6'70'16,"-2"-6"3"-16,-4-7-11 15,0-3-5-15,-3-2-5 16,-4-1 1-16,-7 0 2 16,-3 4-14-16,-5 4-13 15,-8 11-22-15,-9 11 2 16,-5 20-9-16,-5 21 7 15,1 16-3-15,3 13-3 16,7-2 1-16,11 0 0 16,9-13-2-16,11-60 1 15,15 99 1-15,-1-65-4 16,2-12 3-16,6-9 2 15,-22-13-2-15,68-2 1 16,-31-13-1-16,2-14 0 16,-3-3 8-16,-1-8-13 15,-3-11 7 1,-1-7 4-16,-2-4-3 15,-4-3-5-15,-1 3 18 16,-3 6 0-16,-5 10 7 16,-4 12 4-16,-2 12 9 15,-3 10-6-15,-7 12-12 16,0 0 0-16,6 15 4 15,5 23 9-15,2 23 6 16,-2 18-9-16,1 19 3 16,-4 9 3-16,-7 10-17 15,-3 3 0-15,-11 6-17 16,-4-15 0-16,-7-2 0 15,-3-16 0-15,27-93 0 16,-63 129 0-16,25-92 0 16,-1-17 0-16,4-15 0 15,-2-15 0-15,-5-15-16 16,3-6-86-16,3-13-75 15,14-5-37-15,9 0 3 16,9 10-93-16</inkml:trace>
  <inkml:trace contextRef="#ctx0" brushRef="#br0" timeOffset="3585.3585">26240 4089 69 0,'-13'33'45'0,"-4"12"2"16,-4 4 6-16,-2-1 4 15,2-6-7-15,3-8 0 16,8-12-8-16,3-8-3 15,7-14 0-15,0 0-16 16,0 0-4-16,12-24-5 16,10-10 11-16,6-7-2 15,9-1 4 1,9 5-5-16,9 15-5 15,-3 18 5-15,1 21-8 16,-5 32 7-16,-9 36 1 16,-12 20-7-16,-17 14-8 15,-14 8 4-15,-15-5 15 16,-17-7 4-16,-12-7-1 15,-12-13-12-15,-3-14-3 16,-4-18-13-16,4-21 4 16,5-16-9-16,6-23-5 15,7-23 1-15,9-16-4 16,10-16-8-16,12-21-2 15,11-12 9-15,15-3 6 16,15 0 11-16,11 10-4 16,5 15-5-16,2 24 4 15,1 26 2-15,5 23 2 16,-3 22-12-16,-1 17 13 15,-8 16 1-15,-2 9-14 16,-9-1 15-16,-2-2-3 16,-5-13-7-16,-10-21-7 15,-1-20-37 1,-10-17-38-16,10 2-26 15,4-19-20-15,-3-22 2 16,5-21 19-16,-2-7 30 16,3-8-6-16</inkml:trace>
  <inkml:trace contextRef="#ctx0" brushRef="#br0" timeOffset="4635.4635">26731 4083 81 0,'-6'-21'67'16,"-1"6"0"-16,7 15-12 15,0 0-3-15,0 27 11 16,8 21-1-16,1 14-4 16,9 8-14-16,-1 2-13 15,-1-4-6-15,-28-3-12 16,21-16 3-16,-25-10 3 15,23-16-3-15,-18-9-8 16,22-7 7-16,-23-7 10 16,19-17-11-16,-7 17-14 15,14-77-1 1,-7 23 10-16,1-8-11 15,-17-3-4-15,20 4 6 16,-3 9 0-16,15 1 4 16,4 10-11-16,4 16 12 15,4 6-7-15,3 14-1 16,-1 19-2-16,-2 20 9 15,-5 15-3-15,-5 10-4 16,-1 5 5-16,-7-1-5 16,-6-10 7-16,-6-14 3 15,-3-14-5-15,1-10-5 16,-3-15 5-16,0 0 8 15,4-24-2-15,3-16-6 16,6-13-4-16,1-6 3 16,5 0-4-16,5 1 1 15,2 11-1-15,4 16-3 16,3 9 8-16,2 10-11 15,1 16 9-15,1 9-5 16,-3 4 6-16,-7 5-2 16,-5 2-1-16,-6-5 4 15,-2-4 6 1,-14-15-6-16,0 0-4 15,0 0 1-15,0 0 11 16,-1-15-7-16,-8-11 2 16,-5 1-4-16,-7-7 3 15,-4 10-9-15,-2 5 4 16,-7 13 0-16,-6 23-8 15,-2 17 2-15,-3 13 5 16,7 10 6-16,4 5-4 16,10-6-5-16,10-7 3 15,14-51 2-15,15 79 0 16,5-53-12-16,5-15-23 15,11-12-15-15,9-13-16 16,3-15-8-16,1-9 0 16,-5-10 5-16,-6-6 11 15,-7-7 18-15,-8-5 19 16,-6-7 9-16,-6-5 6 15,-7-1 6-15,-4 8 11 16,-1 8 16-16,-1 21 9 16,0 16 4-16,2 26 6 15,0 0-1 1,-6 17 15-16,2 22 8 15,-3 24-9-15,-2 13-6 16,3 10 9-16,2 7-2 16,1 0-16-16,1-4 2 15,-1-6-7-15,0-11-8 16,3-14-6-16,-1-14 2 15,-2-14-16-15,1-11-5 16,2-19-13-16,0 0 1 16,0 0-58-16,0 0-83 15,-11-15-71-15,4-4-5 16,13-3-122-16</inkml:trace>
  <inkml:trace contextRef="#ctx0" brushRef="#br0" timeOffset="5071.5071">28289 4450 71 0,'-5'-29'57'0,"4"9"15"15,1 20 7-15,0 0 4 16,0 0 1-16,0 0-1 16,-10 14 8-16,7 19 6 15,2 25 0-15,4 11-16 16,-1 19-33-16,4 14-22 15,1 6-7-15,-4 6-9 16,0-7 7-16,7-6-19 16,-6-8 5-16,0-15-3 15,-7-13 4-15,5-25-12 16,-4-18-26-16,1-7-39 15,1-15-53-15,0 0-32 16,1-17-22-16,-2-6 13 16,9-13 37-16,14-13-14 15</inkml:trace>
  <inkml:trace contextRef="#ctx0" brushRef="#br0" timeOffset="5601.5601">28709 4648 56 0,'3'-15'85'0,"-3"15"-9"16,3 15-1-16,-2 22-2 16,2 19-3-16,-3-56-70 15,21 241 52 1,-15-151 12-16,-3-9-26 15,1-8-16-15,-1-12-15 16,1-16 2-16,0-19-4 16,-2-11-6-16,-2-15 15 15,0 0-2-15,1-22 2 16,0-17-5-16,5-12-5 15,2-15-4-15,5-3-3 16,8-9 3-16,8-5 2 16,4 2-8-16,7 1 10 15,4 9-4-15,-1 10-1 16,1 13 2-16,0 20-7 15,-7 16 4 1,-2 24 6-16,-7 23 5 16,-7 23 10-16,-1 13 17 15,-6 9 15-15,-3 8-3 16,-5-4 0-16,0-6 4 15,-2-7-26-15,0-10-13 16,2-15-3-16,-5-19 3 16,-2-7-16-16,-1-8-7 15,2-12-4-15,0 0-53 16,0 0-75-16,0 0-41 15,-1-17-22-15,-2-13 28 16,10-7-24-16</inkml:trace>
  <inkml:trace contextRef="#ctx0" brushRef="#br0" timeOffset="10927.0926">29845 2633 90 0,'-16'-2'96'16,"5"1"-17"-16,11 1-3 15,0 0-21-15,0 0-22 16,0 0-14-16,0 0-7 15,19-2-5-15,14 2 2 16,13 0-4-16,9-3 2 16,4-1-3-16,0-1-3 15,-2 2 2-15,-8-1-3 16,-8 4-1-16,-11 0 3 15,-9-1-6-15,-10 2-22 16,-11-1-35-16,0 0-22 16,8 6-10-16,-8-6 2 15,0 0-48-15</inkml:trace>
  <inkml:trace contextRef="#ctx0" brushRef="#br0" timeOffset="11264.1263">29770 2973 137 0,'0'0'65'15,"-10"-1"3"-15,10 1 3 16,16-2 0-16,15 2-9 16,14-3-2-16,12 1-26 15,3-1-6-15,1-1-17 16,-6 1-2-16,-6-1-5 15,-6 4-7-15,-10-1 3 16,-7 1-7-16,-8 0-22 16,-5-2-25-16,-5 2-25 15,-8 0-24-15,9-7-9 16,1-6 10-16,4-6-29 15</inkml:trace>
  <inkml:trace contextRef="#ctx0" brushRef="#br0" timeOffset="11617.1616">30776 2445 128 0,'-11'-17'86'16,"3"7"-15"-16,8 10-15 16,0 0-18-16,0 0-11 15,7 17-1-15,8 20 11 16,12 21-6-16,3 15-2 15,2 8-13-15,-5 5-5 16,-2 1-1-16,-8-3-4 16,-8-7-1-16,-9-10-9 15,1-11 7-15,-4-14-9 16,2-14-18-16,-3-12-30 15,1-4-32-15,3-12-26 16,3-28-2-16,8-22 25 16,10-11-2-16</inkml:trace>
  <inkml:trace contextRef="#ctx0" brushRef="#br0" timeOffset="12032.2031">31183 2408 90 0,'-6'-14'76'15,"6"14"-1"-15,0 0-19 16,-14 5-12-16,1 23-9 16,-4 14-3-16,0 19-15 15,5 12-8-15,6 5 3 16,12-2-6-16,8-2 5 15,11-9 2-15,6-8-3 16,7-8 5-16,5-11 9 16,3-11-9-16,2-14 4 15,2-16-14-15,-4-18 5 16,-2-12 6-16,-7-15 3 15,-8-8 4-15,-6-8 0 16,-10-7 0-16,-12 3-6 16,-8 5 6-16,-6 4-10 15,-9 2-6-15,-8 2-4 16,-5 6-6-16,-1 12-14 15,-3 8-35 1,-1 9-21-16,1 6-18 16,2 9-17-16,10 5-6 15,8 2 5-15,19-2 23 16,0 0-2-16</inkml:trace>
  <inkml:trace contextRef="#ctx0" brushRef="#br0" timeOffset="12401.24">31771 1976 164 0,'0'0'80'15,"2"-10"-9"-15,-2 10-6 16,15 2-5-16,11 3-13 16,5 12 0-16,8 0 0 15,5 5-5-15,1 1-13 16,-4 4-1-16,-2 1-12 15,4-5 0 1,-7 4-1-16,1 0-4 16,0-5-6-16,-1 4-2 15,-2-4-4-15,-7-4 8 16,-4-6-17-16,-12-3-27 15,-1-4-37-15,1-2-37 16,-11-3-15-16,2-12-7 16,-7-8 18-16,3-10-31 15</inkml:trace>
  <inkml:trace contextRef="#ctx0" brushRef="#br0" timeOffset="12667.2666">32186 1849 62 0,'-17'-17'70'16,"4"12"-4"-16,2 7 9 15,-2 10-11-15,-2 5-6 16,1 5-4-16,0 20-6 16,-3 14-1-16,17-56-47 15,-34 125 83-15,17-66-41 16,0-3-7-16,-3-12-16 15,5-6-6 1,3-11-7-16,5-12-15 16,0-3-13-16,2 0-47 15,5-12-44-15,-12 11-29 16,0 3-10-16,-1 8-83 15</inkml:trace>
  <inkml:trace contextRef="#ctx0" brushRef="#br0" timeOffset="13240.3239">30266 4337 79 0,'-20'3'70'16,"8"0"-3"-16,12-3 3 16,0 0-7-16,3 11 17 15,14-1 14-15,13-4 3 16,15 0-8-16,11-5-22 15,5-1-30-15,-61 0-37 16,109-1 33-16,-65-3-27 16,-11 6-10-16,-4-2-11 15,-10-2-48-15,-6 0-34 16,-4 4-39-1,-9-2-12-15,0 0 9 16,-5 15 20-16,-9 1-12 16</inkml:trace>
  <inkml:trace contextRef="#ctx0" brushRef="#br0" timeOffset="13544.3543">30322 4701 188 0,'0'0'109'15,"0"0"-13"-15,15 3 4 16,9-5-23-16,6-1-20 16,5 1-12-16,5 1-7 15,-3-1-10-15,-4 2-5 16,0 3-8-16,-6-3-1 15,-6 4-7-15,-3-1 2 16,-2 0-1-16,-6-3-15 16,-10 0 9-16,8 0-34 15,-8 0-41-15,0 0-47 16,13-1-26-1,9-8 1-15,5-6 17 16,6-2-37-16</inkml:trace>
  <inkml:trace contextRef="#ctx0" brushRef="#br0" timeOffset="14183.4182">31318 4648 122 0,'-12'-7'71'15,"3"6"-1"-15,1 4-6 16,1 9-4-16,4 12-5 15,4 10 1-15,9 6-7 16,6 6-4-16,9 0-10 16,7-4-4-16,8 0-14 15,9-8 1-15,6-8-7 16,2-16-7-1,-2-10-2-15,-6-12 4 16,-7-7-2-16,-8-10-2 16,-5-8-1-16,-7-7 2 15,-9-2-4-15,-5-6 4 16,-8-2 0-16,-5-2 2 15,-4 3 3-15,-5 6 10 16,-4 8-9-16,-2 10 8 16,-7 12-2-16,-1 11 5 15,-7 9-8-15,-3 12-11 16,-5 12-3-16,1 11 7 15,4 7-4-15,3 9-1 16,4 9 2-16,9 7 15 16,7 2-4-16,6-1 1 15,9 4 13-15,7-2-9 16,10-4-11-16,7-11 8 15,10-6 0-15,7-13-13 16,6-2 7-16,1-11-5 16,-5-13-4-16,-2-8-15 15,-5-5 3-15,-7-3-28 16,-5-9-39-1,-3-3-55-15,-1-9-39 16,3-8-20-16,2-7 27 16,6 0-5-16</inkml:trace>
  <inkml:trace contextRef="#ctx0" brushRef="#br0" timeOffset="14623.4622">32337 4169 48 0,'-11'-15'54'0,"11"15"6"16,0 0 3-16,-10-9 3 16,10 9 5-16,0 0-4 15,10 7 14-15,7 5 2 16,7 7-7-1,4 8-7-15,-22 5-16 16,19 2-8-16,-7 5 4 16,9 0-11-16,1 0-18 15,9-2-8-15,4-3-8 16,-3-7-5-16,-1-5 2 15,-5-5-2-15,-5-9-17 16,-4-4-36-16,-5-4-17 16,-4-2-32-16,-14 2-13 15,13-9-10-15,-8-2-2 16,-2-8 6-16,-4 0 28 15,-1-1-32-15</inkml:trace>
  <inkml:trace contextRef="#ctx0" brushRef="#br0" timeOffset="14935.4934">32679 4189 71 0,'-12'-13'59'0,"0"4"4"16,12 9 8-16,-15-3 7 15,6 5-5-15,-4 6-8 16,-4 9-1-1,-3 5 2-15,-5 7-4 16,-9 6-6-16,13 4 4 16,-20 9-6-16,11-1-7 15,2 1-10-15,3-6-10 16,-1 0-4-16,2-5-7 15,4-6-14-15,6-7 11 16,3-6-3-16,5-6-19 16,6-12-21-16,0 0-41 15,0 0-53-15,0 0-57 16,0 0-19-16,0 0 15 15,0 0-32-15</inkml:trace>
  <inkml:trace contextRef="#ctx0" brushRef="#br0" timeOffset="23165.3163">32513 5092 61 0,'-7'-14'53'16,"7"14"-2"-16,0 0 2 15,-11-8-7-15,11 8-6 16,0 0-11-16,-6 27-1 15,4 17-4-15,6 8-2 16,-3 18-5-16,-1 15-5 16,-7 9 2-16,0 3-6 15,-4-1 6-15,12-9 3 16,-16-11 1-16,13-12 3 15,-16-6-8-15,24-16-5 16,-23-13-2-16,24-10-3 16,-19-9-6-16,12-10 0 15,0 0-27-15,10 0-23 16,-10 0-18-16,7-19-12 15,-15-8-8-15,21-8 7 16,-13-4 16-16,11-4-4 16</inkml:trace>
  <inkml:trace contextRef="#ctx0" brushRef="#br0" timeOffset="23727.3725">32465 5185 37 0,'-7'-14'25'0,"7"14"-1"15,0 0 0-15,0 0 1 16,-2-13 2-16,2 13-9 15,0 0 1-15,0 0-6 16,-12 15 0-16,15 16 3 16,-28 6-6-16,15 22 2 15,-1 2-3-15,-6-2 2 16,1-3-1-16,-7-7 2 15,7-13-5-15,-1-11 1 16,7-9-4-16,10-16 8 16,0 0 5-16,0 0-4 15,11-11 1-15,14-14-6 16,9-7 3-16,0-9-8 15,-11-11 1-15,-2-3-4 16,3 1-2 0,4 9 5-16,3 2 3 15,-7 9-3-15,-7 6-5 16,-3 7 1-16,-4 9 0 15,-10 12 0-15,0 0-1 16,0 0 2-16,51-8-2 16,-30 13 8-16,-1 2 4 15,-2 3 1-15,5 5-1 16,2 0-1-16,2-1 2 15,-3-4-8-15,-1 4 0 16,-5-6-5-16,-3-1-31 16,-3 0-45-16,-12-7-21 15,8 13-8-15,-5-1-44 16</inkml:trace>
  <inkml:trace contextRef="#ctx0" brushRef="#br0" timeOffset="24298.4296">31348 6753 49 0,'0'0'55'0,"0"0"5"16,0 0 0-16,-10 7 0 15,0 23 3-15,2 23-6 16,1 9 5 0,1 38-13-16,5 14-5 15,3 1-8-15,0-7-10 16,-1-8-9-16,3-13-5 15,2-13-14-15,0-11 7 16,-5-16-13-16,2-16-10 16,3-11-26-16,-6-20-34 15,-2 12-16-15,2-12-24 16,-7-22 7-16,-4-10 23 15,2-9-6-15</inkml:trace>
  <inkml:trace contextRef="#ctx0" brushRef="#br0" timeOffset="24607.4605">31187 6890 104 0,'4'-34'53'0,"10"2"-7"15,12-2 7-15,8 2-12 16,9 10-5-1,7 10-3-15,3 12-10 0,0 12-3 16,-7 15-14 0,-9 17-1-16,-9 9-3 15,-12 1 6-15,-15 19-7 16,-14 1 2-16,-9-8-3 15,-8-10 0-15,-1-7 3 16,1-10-1-16,5-12-14 16,1-10-23-16,4-7-16 15,5-10-20-15,5-10-7 16,4-7 3-16,10-10 18 15,8-2-3-15</inkml:trace>
  <inkml:trace contextRef="#ctx0" brushRef="#br0" timeOffset="24889.4887">31692 6636 38 0,'6'-24'58'0,"-3"11"-3"15,-3 13 5-15,0 0-15 16,0 0-2-16,5 34 6 15,1 20-11-15,2 20-8 16,1 4-2 0,-4 5-13-16,3 0-3 15,-6-6 0-15,3-8-16 16,-3-13 7-16,0-12-17 15,-2-15-20-15,-2-7-31 16,5-9-17-16,-3-13-8 16,0 0 13-16,10-29 18 15,1-1-2-15</inkml:trace>
  <inkml:trace contextRef="#ctx0" brushRef="#br0" timeOffset="25832.583">31921 6802 36 0,'7'-29'44'0,"-3"11"7"16,-3 4 1-16,-1 14-1 16,0 0-11-16,0 0-40 15,-1 26 67-15,4 18-34 16,-2 11-13-16,4 8-2 15,0 3-9-15,2 0-6 16,3-8 4-16,4-9-4 16,3-8 0-1,3-13-7-15,4-11 8 16,4-12-1-16,-1-11-3 15,-3-16 1-15,7-14 0 16,-3-10-3-16,-5-15 2 16,1-6-1-16,-2-1-2 15,-2 9 6-15,-4 8 3 16,-8 12-8-16,-5 17-2 15,-3 22 5-15,0 0 3 16,0 0-6-16,-6 20 1 16,1 17-2-16,-5 12 5 15,3 9-1-15,5 0-1 16,5-8 0-16,11-4 0 15,5-10-6-15,2-8 7 16,10-4-11-16,8-9-8 16,-5-9-6-16,6-8-9 15,9-13-2-15,0-9 9 16,-5-10 9-16,-7-3 9 15,-9-4 5-15,-8-3 4 16,-9-2 5-16,-5 2 6 16,-8 0-3-1,-6 7 6-15,-8 8-1 16,-2 9-6-16,-7 10-1 15,-6 15 0-15,-3 17-5 16,0 20 2-16,4 7-7 16,5 4 2-16,21-2 4 15,-9 3-2-15,20-7-3 16,-1-4 2-16,2-11 3 15,9-10-5-15,8-9 1 16,6-6 4-16,0-10-11 16,2-13 4-16,-2-14 1 15,-7-12-2-15,-1-11 0 16,-4-3 5-16,-2 2 5 15,-6 8-1-15,-3 6 1 16,-1 9 5-16,0 8-1 16,-3 9 3-16,-4 14-1 15,0 0-5-15,0 0 1 16,0 27-3-16,0 15 10 15,1 9-3-15,4 10 6 16,0 10-1-16,2 4-7 16,-1 9 11-1,0 6-3-15,-5-5-4 16,-2-6 0-16,-7-6 7 15,-6-7-7-15,-10-10 7 16,-10-12-11-16,-2-13-3 16,-2-9-3-16,-3-12-20 15,-9-8-26-15,-2-9-41 16,28-5-14-16,-14 2-9 15,27 0 6-15,-2 1-46 16</inkml:trace>
  <inkml:trace contextRef="#ctx0" brushRef="#br0" timeOffset="26232.623">31377 8138 51 0,'-5'-15'82'16,"5"15"1"-16,0 0-6 16,0 0-77-16,0 0 74 15,-3 13 21-15,2 20-20 16,1-33-75-16,14 106 58 15,-14-40-8-15,-2 9-28 16,-2-1-8-16,1-6-10 16,2-4 2-16,-1-9-9 15,1-18-18-15,1-10-31 16,1-8-42-16,2-6-27 15,-3-13-11-15,0-20 16 16,6-14-36-16</inkml:trace>
  <inkml:trace contextRef="#ctx0" brushRef="#br0" timeOffset="26687.6685">31592 8150 60 0,'1'-12'62'0,"-1"12"1"16,0 0-5-16,2 17 4 15,3 14-14-15,2 8-6 16,2 5-12-16,-3 5-8 16,1 0-9-16,1-2-6 15,-1-8-4-15,-3-8 4 16,1-11-4-16,-1-8-3 15,-4-12 8-15,0 0 9 16,3-14 2-16,1-13-11 16,2-14-6-16,3-13-1 15,4-7-2-15,7-1-3 16,5 1 12-16,6 5-12 15,6 5 8-15,1 10-3 16,2 14-1-16,-2 17-5 16,-6 15 14-16,-5 17 10 15,-9 21 12-15,-4 12-3 16,-4 5 6-16,-4-1-9 15,-5-3-9-15,2-5-10 16,-3-4-5-16,-1-11-7 16,-2-13-49-1,4-7-33-15,-1-16-22 16,0 0-11-16,0 0 1 15,0 0 22-15,0 0-7 16</inkml:trace>
  <inkml:trace contextRef="#ctx0" brushRef="#br0" timeOffset="27160.7158">31266 9029 116 0,'0'0'75'0,"0"0"-1"15,0 0-9-15,0 0 3 16,3 15-4-16,5 12-19 15,4 16-3-15,3 12-11 16,1 5-14-16,-2-1-2 16,-2 0-14-1,3-1 1-15,-3-11 4 16,-2-10-9-16,-4-8 8 15,-1-8-3-15,-2-10 5 16,-3-11-6-16,0 0 4 16,0 0 1-16,16-3 0 15,1-14 2-15,4-15-4 16,4-9-9-16,3-10 3 15,1-3-10-15,0-3-1 16,-29 57 13-16,62-114-20 16,-36 63-25-16,-6 7-11 15,-5 9-3-15,-2 6-12 16,-3 4-20-16,-6 4-10 15,-1 4 13-15,-3 17-11 16</inkml:trace>
  <inkml:trace contextRef="#ctx0" brushRef="#br0" timeOffset="27730.7728">32011 9054 78 0,'-1'-15'80'16,"-2"-4"-14"-16,1-3-12 15,1 0-12-15,-2 0-15 16,-5 2-11-16,-5 1-3 16,-7 11-4-16,-5 8 1 15,-8 17-2-15,0 15 0 16,-1 17 1-16,0 10 4 15,4 7 5-15,3 2-7 16,8-2 0-16,4-8-10 16,10-9 5-16,3-8-9 15,9-13 9-15,5-4-7 16,3-9 2-16,6-10 2 15,3-15-9-15,3-12 2 16,0-10 6-16,3-10-6 16,1-11 2-16,-4-4-6 15,-2-9 9-15,-2-4-7 16,-7-3 8-16,0 11-5 15,-3 16 3-15,-5 17 6 16,-4 11 10-16,-2 6-6 16,-2 12 12-1,1 13-14-15,-2 23 2 16,-3 10-4-16,1 8-1 15,-1 3 2-15,-2-1-10 16,4-3 0-16,2-4 2 16,-1-7-3-16,0-8-10 15,1-9-26-15,1-8-19 16,-2-7-21-16,1-10-7 15,0 0 1-15,8-13 15 16,2-9 21-16,3-7 0 16</inkml:trace>
  <inkml:trace contextRef="#ctx0" brushRef="#br0" timeOffset="27997.7995">32214 8714 71 0,'3'-37'64'0,"-6"16"8"15,3 21 0-15,0 0-3 16,0 0-15-16,0 38-7 15,-4 24-3-15,0 16-9 16,-3 10 2-16,0 5-21 16,1-3-1-1,-1-4-9-15,4-8-1 16,7-10-3-16,-2-12-2 15,1-14-2-15,-3-11-32 16,1-16-22-16,8-7-28 16,-9-8-26-16,7-22 8 15,2-15 15-15,6-14 24 16,1-6-8-16</inkml:trace>
  <inkml:trace contextRef="#ctx0" brushRef="#br0" timeOffset="28712.871">32386 8893 32 0,'0'0'0'0,"-8"-64"46"16,8 64 80-1,21 0-37-15,-5 12-19 16,-2 17-26-16,-3 13-7 16,-28 9 1-16,21 5-3 15,-25 8-10-15,30-3-13 16,-23 2-6-16,25-4-4 15,-20-5 8-15,23-10-11 16,-16-7 2-16,20-8-2 16,-14-7 8-1,17-10-8-15,-4-7 5 16,3-7-13-16,5-15 9 15,7-10 5-15,0-12-10 16,-2-10 1-16,-2-5-7 16,-4-10 5-16,-3-6 6 15,-4 3-6-15,-4 9 2 16,-4 16 8-16,-1 15 7 15,-7 11 6-15,-1 16 10 16,0 0-1-16,-1 21-8 16,-1 13-2-16,-1 13-10 15,2 4 3-15,2-2-4 16,2 0 2-16,1-5-5 15,6-5 2-15,3-9-5 16,0-2-4-16,4-11 6 16,4-4-3-16,6-6 3 15,-3-9 4-15,1-8-15 16,-1-9-5-16,1-6 6 15,-2-11 3-15,-1-6 5 16,-3-5-8-16,-5-8 9 16,-6-2 5-1,-3-1 4-15,-8 6 1 16,-3 4 9-16,-5 16 4 15,-5 15 1-15,-1 16 2 16,-2 16-12-16,-1 19-3 16,3 13 12-16,1 12 3 15,5 11-4-15,3-1-3 16,5-1-6-16,3-68-13 15,14 120 20-15,-7-72-12 16,-3-8 2-16,2-8-13 16,1-6-8-16,0-9-44 15,-7-17-54-15,7 12-44 16,-7-12-24-16,0 0-1 15,0 0-60-15</inkml:trace>
  <inkml:trace contextRef="#ctx0" brushRef="#br0" timeOffset="31801.1798">10524 5344 61 0,'-10'-18'61'0,"6"1"7"15,4 17 3-15,0 0-2 16,0 0-5-16,0 0-10 16,0 0-1-1,0 0-13-15,14 37 14 16,14 24-6-16,9 25-5 15,10 11-17-15,2 6-1 16,0 2-11-16,-1-7-14 16,-3-8-1-16,-6-10 7 15,-6-16-10-15,-4-15 2 16,-11-15-9-16,-7-10-8 15,-4-13-26-15,-7-11-33 16,0 0-20-16,0 0-23 16,-12-25-7-16,-4-12 14 15,-1-11-22-15</inkml:trace>
  <inkml:trace contextRef="#ctx0" brushRef="#br0" timeOffset="32097.2094">10863 5520 97 0,'-9'-13'62'15,"9"13"-1"-15,-12-2-11 16,0 14-10-16,1 7-2 16,-5 13-1-1,-2 12 0-15,-3 12-2 16,-3 8-18-16,-1 9-1 15,-2 5-3-15,-3 5-5 16,-1-2 2-16,3-5-6 16,2-6 0-16,1-6-7 15,2-12 5-15,5-9-5 16,1-15-14-16,5-9-25 15,12-19-17-15,0 0-32 16,4-17-6-16,7-23 5 16,12-20-35-16</inkml:trace>
  <inkml:trace contextRef="#ctx0" brushRef="#br0" timeOffset="32430.2427">11073 5663 162 0,'0'0'83'0,"0"0"-21"16,0 0-1-1,23-16 9-15,15 4 2 16,12 2-15-16,-50 10-57 15,94-35 89-15,-34 13-65 16,2 0-7-16,-11 8 2 16,-8 1-5-16,-10 9-8 15,-7-1 2-15,-6 5-6 16,-8 0-11-16,-12 0-30 15,0 0-50-15,0 0-21 16,0 0-26-16,0 0 3 16,0 0 20-16,0 0-4 15</inkml:trace>
  <inkml:trace contextRef="#ctx0" brushRef="#br0" timeOffset="32848.2845">11273 5915 133 0,'0'0'68'15,"0"0"-8"-15,0 0-20 16,-11 17 12-16,24-12 6 15,-1 0-2-15,12-2-6 16,8-3-9-16,6-1 5 16,4 1-6-16,3-2-8 15,-4-3-6-15,1-4-5 16,-4 1-15-16,-2 1 0 15,-8 2-9-15,-5 3 8 16,-7 1-3-16,-16 1 3 16,15 0-13-16,-15 0 11 15,15 6-5-15,-15-6 6 16,13 11-12-16,-13-11 7 15,0 0-4-15,0 0 4 16,0 0 4-16,0 0-10 16,0 0-12-16,10 10-22 15,-10-10-32-15,0 0-18 16,0 0-34-16,0 0 125 15,0 0-373-15</inkml:trace>
  <inkml:trace contextRef="#ctx0" brushRef="#br0" timeOffset="33646.3643">13256 5784 80 0,'4'-30'57'15,"-4"-2"-5"-15,-4-4 4 16,-4 1 3-16,-7-6-6 16,-9-3-4-16,-5 7-10 15,-6 3-3-15,-8 8-5 16,-5 13-1-16,-3 11-12 15,2 12-6-15,7 11-3 16,6 4 5-16,11 4-3 16,8 6 3-16,16 15 9 15,15 9 6-15,14 9-6 16,13 6-1-16,7 6-6 15,6-1-8-15,-4 3-6 16,-9-6 2-16,-10-10-7 16,-12-4 7-16,-17-7-6 15,-11-10 5-15,-14-9-2 16,-7-21 9-16,-8-17-4 15,-1-13 1-15,-1-15 0 16,5-11-5 0,1-5 6-16,9-3-8 15,8-3 2-15,11 1 2 16,12-2-2-16,14-2 3 15,11-5-6-15,8-6 4 16,13-5 0-16,5 5-10 16,-6 7-18-16,-6 10-30 15,-9 11-39-15,-7 10-17 16,-4 14-15-16,3 9 0 15,5 7 23-15,-1 1 25 16,2-1-5-16</inkml:trace>
  <inkml:trace contextRef="#ctx0" brushRef="#br0" timeOffset="33929.3926">13544 5519 63 0,'8'-16'82'0,"-8"16"8"16,0 0-5-16,-11 19-8 16,-4 13-9-16,-7 9 5 15,1 13 0-15,0 4-6 16,3 6-9-16,5-1-2 15,9-6-4-15,7-3-17 16,9-6-4 0,14-8 6-16,12-7-5 15,15-10-14-15,12-11-9 16,11-12-2-16,4-10-10 15,-6-9 4-15,-7 1-7 16,-14-3-32-16,-16-2-35 16,-5 1-45-16,-8-5-35 15,-14-4-12-15,-13-5 10 16,-4 1 25-16,-1-9-43 15</inkml:trace>
  <inkml:trace contextRef="#ctx0" brushRef="#br0" timeOffset="34201.4198">13946 5437 58 0,'-21'-23'94'0,"4"7"14"15,4 10 1-15,-1 17-13 16,3 23-12-16,2 26 6 16,1 17-4-16,4 17-14 15,2 11-2-15,1 6-8 16,2 4-11-16,1-3-17 15,2-5-24-15,-1-11-10 16,0-11 0 0,1-12 0-16,-3-19 0 15,1-18-10-15,-2-16-38 16,0-20-59-16,0 15-24 15,0-15-40-15,0 0-5 16,15-39 24-16,8-12 42 16,11-9-9-16</inkml:trace>
  <inkml:trace contextRef="#ctx0" brushRef="#br0" timeOffset="34729.4726">14113 5886 84 0,'1'-41'88'15,"12"-1"6"-15,11-2-3 16,8 3-10-16,12-4 1 15,-44 45-82-15,120-80 71 16,-120 80-71-16,99-37 70 16,-71 33-5-16,-7 21-15 15,-7 21-13-15,-10 19-5 16,-11 11-9-16,-11 8 4 15,-12 0 7-15,-8-3 3 16,-1-9-16 0,-2-8-7-16,3-12 1 15,5-15-7-15,15-10-8 16,5-11 0-16,13-8 0 15,0 0 0-15,0 0-16 16,10-22 8-16,14-8 12 16,8-11 0-16,7 1-6 15,3 1 3-15,2 5-7 16,1 7 1-16,-3 11 3 15,-4 10 9-15,-4 12-8 16,-6 16 3-16,-5 12 5 16,-8 14-6-16,-8 8 2 15,-11 6-4-15,-10 4 3 16,-8 2-5-16,-5-9-3 15,-3-5 11-15,2-11-2 16,2-6-6-16,4-13-4 16,2-7-11-16,0-9-40 15,3-6-48-15,17-2-36 16,-14-22-39-16,10-7-7 15,7-7 34-15,12-1-2 16</inkml:trace>
  <inkml:trace contextRef="#ctx0" brushRef="#br0" timeOffset="34953.495">14990 6355 511 0,'0'0'223'15,"0"0"-74"-15,0 0-61 16,0 0-40-16,3 15-43 15,-3-15-5-15,0 0 0 16,0 0 0-16,0 0 0 16,0 0 0-16,0 0-42 15,0 0-59-15,0 0-77 16,-7-28-32-16,-1-8-2 15,3-8-69-15</inkml:trace>
  <inkml:trace contextRef="#ctx0" brushRef="#br0" timeOffset="35695.5692">15999 6025 33 0,'-20'0'34'15,"3"-2"-9"-15,3-1-2 16,14 3 4-16,-11-17 2 16,-2-5 3-16,6-10 15 15,-4-7 0-15,-3-7 0 16,-4-5-6-16,-11 0-6 15,-6 1 1-15,-7 7-4 16,-2 14-6-16,-4 9 2 16,-10 13-11-16,21 18-12 15,-22 17 2-15,25 20-9 16,8 16 7-16,4 9-6 15,5 3 4-15,5-3-2 16,6-5 3 0,8-11-2-16,9-13 5 15,7-12-4-15,5-8-4 16,4-12 11-16,-11-15-8 15,14-13 2-15,10-11 1 16,3-13-1-16,1-9 1 16,-7-7-10-16,-3-2 7 15,-6-5-4-15,-3 2 10 16,-4 6-2-16,-9 7 16 15,-5 16 5-15,-2 15 9 16,-5 17 13-16,0 0-17 16,2 15 4-16,1 31 5 15,-1 20 4-15,4 14 3 16,1 8-16-16,-3 5-7 15,-1 0-25-15,-1-7 0 16,-2-4 0-16,-2-3 0 16,1-11 0-16,-1-17 0 15,1-16 0-15,0-13-10 16,1-22-68-16,0 0-61 15,0 0-28-15,0 0-22 16,0 0 11 0,11-35 49-16,6-13-5 15</inkml:trace>
  <inkml:trace contextRef="#ctx0" brushRef="#br0" timeOffset="35993.599">16119 5624 70 0,'-3'-19'139'15,"3"19"-23"-15,0 0-22 16,-3 37-11-16,5 21-6 16,2 15 4-16,2 18-11 15,2 11 0-15,1 4 0 16,2-1-9-16,2-5-23 15,-1-7-3-15,1-5-15 16,0-15-20-16,-1-19 0 16,-3-16 0-16,-3-18 0 15,-4-5 0-15,-2-15-30 16,0 0-60-16,-5-22-56 15,-4-18-33-15,2-13-8 16,4-10 19 0,9-3-56-16</inkml:trace>
  <inkml:trace contextRef="#ctx0" brushRef="#br0" timeOffset="36384.6381">16430 5781 166 0,'5'-27'127'0,"12"-2"-11"15,11-1-19-15,10 3-35 16,5-9-13-16,5 2-15 16,4 2-6-16,3 3 2 15,-1 5-7-15,-5 6 6 16,-14 9 1-16,-5 14 9 15,-33 17-3-15,19 16-1 16,-26 19-5-16,20 11 2 16,-26 15-10-16,20 3 1 15,2 6-7-15,-6 3-16 16,1-1 0-16,-3 0 0 15,0-11 0-15,8-9 0 16,-3-16 0 0,1-16 0-16,-4-13 0 15,3-11 0-15,-3-18-8 16,0 0-47-16,0 0-60 15,0 0-48-15,-5-23-28 16,4-20 7-16,8-14 36 16,7-11-12-16</inkml:trace>
  <inkml:trace contextRef="#ctx0" brushRef="#br0" timeOffset="36862.6859">17230 5646 208 0,'-9'-17'111'0,"9"17"-12"15,-14 6-26-15,-1 18-8 16,0 17-9-16,-1 8 9 16,0 5-19-16,2 2-11 15,3-2-14-15,4-6-10 16,2-11 3-16,5-10-16 15,5-8 5-15,-5-19 4 16,26 6-4 0,5-11 2-16,9-13-2 15,4-11-5-15,4-7 1 16,2-4 0-16,5 2 1 15,2 8 1-15,1 13 5 16,2 8-1-16,0 15-4 16,-8 14 8-16,-7 14 0 15,-8 13-1-15,-10 9 18 16,-10 5-1-16,-12 3 18 15,-13-1 3-15,-13 1-20 16,-11-9-26-16,-4-11 0 16,-7-11 0-16,-3-12 0 15,-6-13 0-15,-5-10-2 16,-1-9-54-16,58 11 56 15,-87-46-95-15,43 19-158 16,7-7 35-16,13-3 44 16,13-6-52-16</inkml:trace>
  <inkml:trace contextRef="#ctx0" brushRef="#br0" timeOffset="37212.7209">17207 5510 127 0,'-15'-13'118'0,"15"13"9"15,0 0-18-15,-15-7 1 16,15 7-16-16,13-4 13 15,14-2-3-15,12-3-48 16,14-6-26-16,7-2-9 16,5-2-5-16,-3-3-12 15,-4 5-3-15,-7 4-1 16,-10 1 0-16,-11 0 0 15,-8 7 0-15,-3-5 0 16,-19 10 0-16,12-7 0 16,-12 7-6-16,0 0-76 15,0 0-76-15,0 0-40 16,-8 19-24-16,8-19-136 15</inkml:trace>
  <inkml:trace contextRef="#ctx0" brushRef="#br0" timeOffset="45201.5197">11050 9308 148 0,'-19'-12'74'0,"6"7"-11"16,13 5-11-16,0 0-3 16,0 12-5-1,15 24 15-15,21 30-4 16,17 24-10-16,12 15-5 15,-4 10-6-15,2 7-20 16,4 3-2-16,-5-10 1 16,-11-10-15-16,-13-8 8 15,-11-14-2-15,-9-28-18 16,-5-14-20-16,-6-16-33 15,-7-25-25-15,0 0-20 16,0-20-18-16,-9-36 17 16,-2-23-35-16</inkml:trace>
  <inkml:trace contextRef="#ctx0" brushRef="#br0" timeOffset="45490.5486">11465 9381 32 0,'-17'-37'32'0,"3"16"-1"16,14 21 5-16,-15-6 2 15,-4 12-3-15,-2 20 9 16,-3 20-3-16,-3 18 13 16,16 12-11-1,-24 14-8-15,19 5-1 16,1 8-5-16,-9 7-17 15,-7 5-2-15,-3-1-5 16,1 3-2-16,2-7-2 16,3-14-3-16,3-16-10 15,4-21-25-15,6-15-20 16,6-19-15-16,9-25-20 15,1-22-5-15,10-37-49 16</inkml:trace>
  <inkml:trace contextRef="#ctx0" brushRef="#br0" timeOffset="45794.579">11740 9550 145 0,'0'0'70'0,"0"0"-11"15,13-8 2-15,7-2 5 16,5 3-12-16,11-1-10 16,6-1-3-1,2 2-14-15,-1-1-12 16,-3 1-3-16,-3 2-5 15,-6-2-3-15,-5 4-2 16,-4 1-1-16,-7 0-13 16,-15 2-38-16,10-1-30 15,-10 1 80-15,0 0-236 16,0 0 128-16,0 0-14 15</inkml:trace>
  <inkml:trace contextRef="#ctx0" brushRef="#br0" timeOffset="46060.6056">11812 9842 101 0,'-29'22'85'0,"8"-9"-20"16,9-6-12-16,12-7-3 15,0 0 15-15,0 0-65 16,71 8 141-16,-15-14-93 15,8-3-26-15,-3-1-6 16,-8 2-6-16,-8 3-7 16,-8 1 2-1,-10 2-4-15,-7-1-6 16,-9 0-8-16,-11 3-41 15,0 0-34-15,11-4-34 16,-11 4 122-16,0 0-140 16,11-23-103-16</inkml:trace>
  <inkml:trace contextRef="#ctx0" brushRef="#br0" timeOffset="46509.6505">12840 9384 113 0,'-30'-6'54'16,"-1"9"-14"-16,3 19-6 15,15 17-5-15,-15 24-2 16,24 23-5-16,-18 24 0 15,27 12-2-15,-7 3-2 16,19 1-7-16,3-16-4 16,10-5 2-1,11-16-4-15,7-26 12 16,8-22 2-16,6-26-9 15,4-30 0-15,-2-31 4 16,-8-28 0-16,-9-20 13 16,-13-21 4-16,-13-5 8 15,-14 1 1-15,-10 8-12 16,-8 12-2-16,-12 15-5 15,-9 16-14-15,-6 14 5 16,-7 10-9-16,-5 10-2 16,-3 12-5-16,-2 7-42 15,-5 8-37-15,7 5-18 16,12 1-17-16,17 1-12 15,24 0 21-15,0 0-30 16</inkml:trace>
  <inkml:trace contextRef="#ctx0" brushRef="#br0" timeOffset="46825.6821">13681 10004 309 0,'-7'15'145'0,"7"-15"-28"16,0 0-18-16,0 0-14 15,0 0-13-15,-13 12-7 16,13-12-13-16,0 0-14 15,0 0-7-15,0 0-24 16,0 0-3-16,0 0-4 16,0 0-2-16,0 0-21 15,0 0-31-15,0 0-51 16,0 0-48-16,0 0-35 15,0 0-1-15,0 0 35 16,0 0-2-16</inkml:trace>
  <inkml:trace contextRef="#ctx0" brushRef="#br0" timeOffset="49785.9781">14069 9511 57 0,'-12'-20'59'16,"0"2"1"-1,12 18-3-15,0 0-1 16,0 0-8-16,-16-11 0 15,16 11-13-15,-12 11-10 16,-1 16-2-16,-4 25-10 16,0 21-1-16,-1 5-2 15,9-5 3-15,2-12-6 16,7-12 4-16,9-15-1 15,3-12 16-15,12-12-2 16,16-20 5-16,-13-18 2 16,16-17-6-16,12-9 5 15,3-4-17-15,3 5 14 16,0 6-10-16,-5 10-1 15,-1 13-8-15,2 22 8 16,-1 19-1-16,-2 19-11 16,-5 16 14-16,-10 11-19 15,-9 6 2-15,-12 9 8 16,-12 4-4-16,-16 1-1 15,-14 1-4-15,-10-7 4 16,-7-22-4-16,-7-14-11 16,-2-19-33-1,-7-17-41-15,-1-24-35 16,1-11-12-16,-1-6-3 15,5-11 8-15,5-11 29 16,8-1-15-16</inkml:trace>
  <inkml:trace contextRef="#ctx0" brushRef="#br0" timeOffset="50277.0272">13969 9594 73 0,'0'0'59'15,"-10"-17"-6"-15,10 17 0 16,21-22 4-16,18 0 5 15,-1 0 0-15,22-1-16 16,16-6-3-16,13-3-15 16,5 1-13-16,-3 3-6 15,-11 2-12-15,-15 7 5 16,-14 9 9-16,-14 4-7 15,-11 4 9-15,-7 12-1 16,-5 15 7-16,-6 28 1 16,-3 25-1-1,-5 20-10-15,0 12-3 16,4 5-4-16,8-5 5 15,8-15-7-15,8-9 4 16,9-13-4-16,8-19 15 16,7-18 4-16,-52-36-19 15,103-3 13-15,-47-40 16 16,-6-18-14-16,-13-18 1 15,-17-18-3-15,-17-4 1 16,-18-1-9-16,-11 2 5 16,-11 5-9-16,-5 12-4 15,-8 12-2-15,-3 15-29 16,-1 19-36-16,5 15-26 15,5 15-27-15,11 14-17 16,11 10 8-16,11 5 24 16,15 0-16-16</inkml:trace>
  <inkml:trace contextRef="#ctx0" brushRef="#br0" timeOffset="50810.0805">15278 9457 117 0,'16'-22'100'0,"5"-8"-10"15,15-9-6-15,11-7-8 16,1-3-10-16,-11 7-6 16,5 4-24-16,6 8-8 15,-48 30-28-15,96-36 33 16,-55 36-17-16,-9 12 2 15,-8 22-11-15,-11 20-2 16,-14 19-2-16,-19 12 16 16,-17 10-3-16,-15-2-1 15,-12-7 11-15,19-6-3 16,4-9-6-16,2-15-8 15,5-14-5-15,7-17-5 16,27-25 10-16,0 0 1 16,0 0-5-16,0 0 10 15,16-22-9-15,13-20-3 16,-2-5-3-16,13-4 5 15,18 3-6-15,9 9 2 16,2 12-6-16,-4 14 8 16,-5 13-7-1,-12 13 8-15,-13 11 0 16,-13 17 5-16,-12 13-2 15,-15 10 6-15,-12 6 1 16,-9 1-11-16,-5-7 5 16,0-10-8-16,-4-6 4 15,4-18-50-15,-3-8-43 16,0-15-59-16,5-17-24 15,29 10 172-15,-33-85-331 16,40 21 137-16</inkml:trace>
  <inkml:trace contextRef="#ctx0" brushRef="#br0" timeOffset="51210.1205">16222 9112 134 0,'9'-19'68'0,"-9"19"3"16,7 15-5-16,-6 24-1 15,-4 22-10-15,-1 17-7 16,-3 12-8-16,6 8 6 16,2 0-13-1,5-3-8-15,8-8-5 16,10-13-5-16,8-10 9 15,13-16-7-15,13-18 1 16,8-23-6-16,11-15 6 16,6-23 5-16,-3-20 7 15,-8-15 6-15,-15-10-7 16,-39-3 3-16,8-8 7 15,-39 3-13-15,4-1-3 16,-17 4-12-16,-17 4-11 16,-12 10 0-16,0 11 0 15,2 15 0-15,2 9 0 16,4 12 0-16,2 11-47 15,-3 13-71-15,1 7-53 16,5 11-34-16,4 9 0 16,4 4-73-16</inkml:trace>
  <inkml:trace contextRef="#ctx0" brushRef="#br0" timeOffset="52250.2245">10406 12497 177 0,'0'0'75'0,"0"0"-20"16,0 0-10-16,0 0-4 15,1 12-7-15,17 35 15 16,20 41-1-16,15 32-10 16,7 16-13-16,5 6-5 15,0-6-7-15,-6-6-6 16,-6-17-7-16,-11-14 2 15,-7-23-3-15,-14-17 1 16,-8-23-44-16,-10-9-46 16,-3-27-35-1,-21-2-13-15,-6-22 25 16,-3-28-5-16</inkml:trace>
  <inkml:trace contextRef="#ctx0" brushRef="#br0" timeOffset="52554.2549">10877 12466 134 0,'-7'-13'59'16,"7"13"-5"-16,-17 3 7 15,0 21-5-15,-4 18-6 16,-3 21-4-16,-4 20-3 15,2 12-13-15,-1 10 0 16,2 6-12-16,-3 1-4 16,4-2-4-16,1 7-2 15,1-5-4-15,0-12-2 16,4-11-6-16,1-7-7 15,3-18-11-15,0-18-29 16,4-14-22-16,4-13-24 16,6-19-13-1,-4-21 5-15,7-29-41 16</inkml:trace>
  <inkml:trace contextRef="#ctx0" brushRef="#br0" timeOffset="52859.2854">11136 12786 202 0,'13'-8'99'0,"-13"8"-24"15,20-10-5-15,8-4 11 16,7 2-15-16,-4 0-4 15,16 4-20-15,8-2 1 16,9-2-18-16,3 2-4 16,-3 0-15-16,-6 0 4 15,-10 1-9-15,-10 2-4 16,-13 6-11-16,-8-3-22 15,-7 3-50-15,-10 1-35 16,10-4-21 0,-10 4 0-16,0 0 23 15,0 0-21-15</inkml:trace>
  <inkml:trace contextRef="#ctx0" brushRef="#br0" timeOffset="53202.3197">11283 13076 165 0,'0'0'102'0,"0"0"-102"16,-18 2 76-16,29 4 30 15,8 1-15-15,16 0-12 16,21-4-9-16,12-4-7 16,4-6-23-16,-3-2-14 15,-5-1-6-15,-7-2-8 16,-7 2-4-16,-8 2-6 15,-11 1-1-15,-7 4 5 16,-8 1-25 0,-6 2-24-16,-10 0-35 15,9 15-45-15,-3 7-39 16,-4 2-14-16,-2-24 176 15,-3 20-266-15</inkml:trace>
  <inkml:trace contextRef="#ctx0" brushRef="#br0" timeOffset="57481.7476">13466 12158 144 0,'0'0'118'15,"0"0"-25"-15,0 0-93 16,-22 51 85-16,10 29 5 15,4 33-19-15,5 21-1 16,4 6-24-16,7-1-4 16,3-10 0-16,0-19-13 15,0-17 2-15,1-20-12 16,-5-22 2-16,-2-16-18 15,-2-14 4-15,-3-21 2 16,2 11-10-16,-2-11-3 16,0 0-4-16,0 0-18 15,0 0-33-15,0 0-27 16,-7-17-51-16,-3-11-28 15,-4-8 5-15,1-10 25 16,7 1-4-16</inkml:trace>
  <inkml:trace contextRef="#ctx0" brushRef="#br0" timeOffset="58240.8235">13894 12160 218 0,'0'0'124'0,"0"0"-12"16,0 0-16-16,0 0-9 16,-16-9-16-16,2 28-12 15,1 30-17-15,4 26-1 16,-1 11-3-16,1 0 8 15,6-6-9-15,8-12-1 16,9-14-22-16,8-14-11 16,15-11-3-16,11-14 0 15,8-11 0 1,-8-11 0-16,6-10 0 15,7-12 0-15,5-3 0 16,-2-2-4-16,-11 2-6 16,-10 7-49-16,-17 6-58 15,-7 4-47-15,-19 15-18 16,10-32-4-16,-6-6 42 15,-6 3-14-15</inkml:trace>
  <inkml:trace contextRef="#ctx0" brushRef="#br0" timeOffset="58541.8536">14234 11953 186 0,'-30'-10'123'0,"6"17"-21"16,3 17-14-16,8 20-6 15,5 40-2-15,8 23-7 16,6 11-2-16,2 6-11 15,1 3-7-15,2-5-4 16,-1-9-7-16,0-8-27 16,1-8-15-16,-1-14 0 15,-5-10 0-15,1-12 0 16,-2-12 0-16,-4-9-10 15,-1-6-42 1,-1-7-48-16,0-11-52 16,2-16-28-16,0 0-7 15,0 0 24-15,17-43-17 16</inkml:trace>
  <inkml:trace contextRef="#ctx0" brushRef="#br0" timeOffset="58740.8735">14619 12942 307 0,'0'0'170'16,"0"0"-48"-16,-14 9-30 16,14-9-35-16,0 0-24 15,0 0-23-15,0 0-26 16,0 0-70-16,0 0-58 15,0 0 144-15,0 0-165 16,8-34-215-16</inkml:trace>
  <inkml:trace contextRef="#ctx0" brushRef="#br0" timeOffset="59124.9119">14841 12480 179 0,'-16'-15'128'16,"10"-2"-43"-16,14-7-31 16,16-12-1-16,15-11-6 15,10 0-16-15,8-1-7 16,4-3 5-16,-2 14-6 15,-8 15-1-15,-8 12 6 16,-5 10 14-16,-1 25-14 16,-7 30-2-16,-6 21-13 15,-3 17 1-15,-7 12-3 16,-3 2-4-16,-5 1 0 15,-5-6 2-15,1-13-8 16,-1-18-1-16,2-15-1 16,-3-17-4-16,-3-17-6 15,3-22-32-15,0 0-50 16,0 0-41-16,-7-20-23 15,4-16-2 1,3-13 32-16,12-5-4 16</inkml:trace>
  <inkml:trace contextRef="#ctx0" brushRef="#br0" timeOffset="59474.9469">15504 12344 329 0,'32'-64'101'0,"19"-9"-37"15,10 9-19-15,5 5-16 16,2 4 4-16,-5 16-4 16,-9 14-6-16,-7 15 1 15,-8 20 15-15,-6 22 2 16,-7 36-7-16,-4 18-11 15,-8 14-3-15,-5 9 5 16,-3 1-7-16,1-2-9 16,-1-8 1-16,2-10-10 15,2-16 7-15,-1-11-7 16,-4-21-4-16,1-15-5 15,-5-11-36 1,-1-16-38-16,0 0-44 16,0 0-33-16,-5-19-4 15,-1-15 16-15,6-12-15 16</inkml:trace>
  <inkml:trace contextRef="#ctx0" brushRef="#br0" timeOffset="59993.9988">16946 12014 198 0,'-21'-54'94'15,"-12"8"-23"-15,-8 14-8 16,-9 10-3-16,-8 10-12 15,1 12-1-15,1 10-6 16,9 12-8-16,8 7-8 16,8 10-1-16,10 7-2 15,11 15-4-15,15 17 2 16,17 6-9-16,11 4-2 15,15-1-9 1,9-1 3-16,9-1 0 16,2-7-3-16,-9-2 2 15,-29-2-3-15,1-9 2 16,-31-3-5-16,7-6 12 15,-16-7-2-15,-23-5-5 16,-13-11-4-16,-12-16 5 16,2-16-1-16,6-18 3 15,49 17-4-15,-86-84 7 16,62 19-3-16,11-4 16 15,12-6-10-15,11-6 10 16,14 0-16-16,7-6 2 16,10 8-3-16,5-4-9 15,2 3-10-15,2 7-10 16,-9 13-30-16,-9 4-37 15,-7 22-38-15,-5 13-15 16,-20 21 0-16,0 0 23 16,21 2-15-16</inkml:trace>
  <inkml:trace contextRef="#ctx0" brushRef="#br0" timeOffset="60541.0535">17575 12107 116 0,'6'-49'113'15,"-6"-3"-19"-15,-4-6-6 16,-7-1-15-16,-11 5 2 16,-10 0-9-16,-13 6-16 15,-10 11-6-15,-3 15-15 16,1 17 1-16,2 17-3 15,0 20-15-15,7 24 7 16,12 20-4-16,13 5 3 16,10 11-5-16,13 4-6 15,12-13-2-15,12-10-4 16,-24-73-1-16,86 91 8 15,-44-74-10-15,5-22 12 16,-1-25-14-16,4-23 11 16,-5-23-3-16,-3-7-8 15,-5-10 8-15,-5 7-6 16,-4 13 3-16,-8 24 3 15,-7 16 21 1,-3 18 16-16,-10 15-5 16,17 44-35-16,-2 34-1 15,-1 37 0-15,-2 21 0 16,-4 9 0-16,-1-4 0 15,-1-7 0-15,1-14 0 16,-1-17 0-16,-4-23 0 16,1-21 0-16,-1-17 0 15,-1-18 0-15,-1-24 0 16,0 0 0-16,0 0-94 15,-17-7-107-15,-3-11-61 16,1-13 29-16,3 2-1 16</inkml:trace>
  <inkml:trace contextRef="#ctx0" brushRef="#br0" timeOffset="61354.1348">10401 15748 176 0,'-3'-12'108'0,"3"12"3"16,0 0-3-16,0 0 1 15,20 34 5-15,16 27-5 16,11 29-21-16,11 21-34 16,6 15-15-16,4 6-31 15,-2-3-8-15,-7-8 0 16,-7-9 0-16,-8-14 0 15,-10-23 0 1,-10-14-12-16,-11-19-46 16,-3-10-48-16,-10-32-44 15,0 0-18-15,0 0-1 16,-16-42 19-16,-4-22-61 15</inkml:trace>
  <inkml:trace contextRef="#ctx0" brushRef="#br0" timeOffset="61674.1668">10849 15743 82 0,'-5'-19'150'16,"5"19"-26"-16,0 0-38 15,-18 39-19-15,-2 24-9 16,1 18 1-16,-3 17 6 15,3 18-12-15,2 9-9 16,0 5-3-16,1-1-12 16,1-2-22-16,1-7 4 15,-1-6-11-15,6-21 4 16,2-15-8-16,-3-21-10 15,3-20-4 1,4-13-30-16,0-7-29 16,3-17-33-16,0 0-23 15,-10-29-2-15,2-16 3 16,3-16 28-16,8-14-1 15,-3 75 105-15</inkml:trace>
  <inkml:trace contextRef="#ctx0" brushRef="#br0" timeOffset="61930.1924">11237 16126 229 0,'12'-16'141'16,"17"3"7"-16,3 6-28 15,9-3-19-15,8-2-15 16,4 0-24-16,6 0-20 15,3 0-26-15,-1 4-8 16,-5 1 5-16,-1-1-8 16,-8 1-3-16,-9 0-7 15,-7 0-16-15,-9 6-50 16,-5 1-50-16,-7-2-40 15,-10 2-26 1,0 0 4-16,0 0-41 16</inkml:trace>
  <inkml:trace contextRef="#ctx0" brushRef="#br0" timeOffset="62194.2188">11398 16476 297 0,'-24'10'165'0,"24"-10"-45"15,0 0-26-15,18 7 6 16,14-9-10-16,18-1-37 16,12-7-32-16,10-7-5 15,1 0-6-15,-4 3-13 16,-8 3-2-16,-13 4 4 15,-13 3-37-15,-11 3-51 16,-8 2-52-16,-6-1-39 16,-10 0-4-16,0 0 24 15,0 0-5-15</inkml:trace>
  <inkml:trace contextRef="#ctx0" brushRef="#br0" timeOffset="65873.5867">12828 16178 27 0,'-21'-27'32'16,"0"3"-3"-16,3 4 10 15,4 6 1-15,-2 9 4 16,16 5-10-16,-20 7-9 15,16 12-1-15,-20 23-9 16,23 24 6-16,-19 27-10 16,30 17 4-16,-6 7-7 15,17-2 2-15,10-10-4 16,10-15-1-1,4-21 0-15,6-18 13 16,1-29 7-16,1-27 13 16,-1-27 1-16,-7-22 3 15,-3-21-18-15,-12-16-6 16,-15-7-9-16,-13-2 2 15,-15 2-3-15,-14 4 2 16,-9 8-3-16,-11 12 3 16,-5 13-8-16,-2 18-3 15,-2 20-3-15,2 21-2 16,-1 24-7-16,27 15 7 15,-17 12-11-15,33 0-15 16,-16-1-18-16,25-11-13 16,13-10-20-16,3-8-10 15,-17-2 0-15,19-11 10 16,-15-6-24-16</inkml:trace>
  <inkml:trace contextRef="#ctx0" brushRef="#br0" timeOffset="66139.6133">13551 16739 233 0,'0'0'131'16,"0"0"-30"-16,0 0-26 15,0 0-16-15,0 0-18 16,0 0-5-16,0 0-18 16,0 0-16-16,0 0-3 15,0 0-19-15,-11 6-46 16,11-6-43-16,-14 2-25 15,14-2-1-15,-9-22 22 16,8-8-5-16</inkml:trace>
  <inkml:trace contextRef="#ctx0" brushRef="#br0" timeOffset="66972.6966">14210 15973 118 0,'-4'-20'85'16,"-3"0"-10"-16,-3-1-8 16,-6 4-2-16,-1-5-12 15,-7 4-15-15,14-1-10 16,-29 2-2-1,13 4-7-15,1 6-11 16,-6 7-4-16,-1 5 0 16,-1 5-2-16,6-1-3 15,6 6-4-15,6 7 9 16,6 5-1-16,11 7-9 15,7 5 11-15,15 6-3 16,16 6 4-16,14 3 9 16,-12 6-10-16,9 2-5 15,12 4 7-15,4-1-8 16,-4 1 5-16,-8-2-10 15,-13 0 6-15,-13-6-2 16,-19-6 3-16,-16-4 0 16,-17-9 1-16,-11-14 3 15,-12-10 1-15,-15-15-3 16,17-13 3-16,-16-11 9 15,24-10 2-15,12-8 0 16,9-5 0-16,4-4-6 16,6-5 2-16,15-5 5 15,10-5 4-15,-14-2-6 16,21-5-13-1,8 1 2-15,7 9-19 16,0 5-20-16,-6 13-22 16,-36 45 56-16,58-63-199 15,-36 48 69-15,1 10-6 16,2 11 22-16,6 10-3 15</inkml:trace>
  <inkml:trace contextRef="#ctx0" brushRef="#br0" timeOffset="67434.7428">14858 15922 148 0,'0'0'126'0,"-16"-10"-19"16,3 5-22-16,13 5-20 15,0 0-22-15,-15 10-1 16,-1 12-16-16,2 17-11 15,3 14-8-15,7 6-8 16,2 4 4-16,5-6-2 16,6-8 0-16,2-11 1 15,6-11-8-15,8-12 16 16,6-15-6-1,6-14 4-15,5-9-10 16,6-8-1-16,3-4 8 16,0 3-7-16,1 3 6 15,3 8-7-15,0 10 1 16,4 12 6-16,-2 13 8 15,-5 16 4-15,-35 16-1 16,11 5-2-16,-29 11 12 16,6 4 2-16,-9 2 5 15,-21 5 4-15,-19-5-7 16,-11-12-8-16,-8-11-17 15,-7-16-5-15,1-19-39 16,3-15-34-16,5-18-42 16,8-15-29-16,9-13-5 15,10-11 5-15,13-9 27 16,14-2-10-16</inkml:trace>
  <inkml:trace contextRef="#ctx0" brushRef="#br0" timeOffset="67656.765">14805 15997 130 0,'0'0'92'0,"0"0"-5"16,0 0-23-16,3-15 15 16,16 1 10-16,14 1-2 15,14-4-13-15,11-2-30 16,1 0-27-16,0 2-16 15,-8 2-34-15,-8 3-42 16,-8 7-48-16,-35 5 123 16,58 2-277-16,-37 5 164 15,0 5-30-15</inkml:trace>
  <inkml:trace contextRef="#ctx0" brushRef="#br0" timeOffset="68002.7996">15360 16060 95 0,'-1'17'79'0,"1"-17"-2"15,0 0-2-15,26 8 13 16,12-18-6-16,3-16-13 15,-5-6-19-15,14-8 13 16,10-3-23-16,0 3-9 16,-2 6-2-16,-4 7 2 15,-8 11-15-15,-5 13 6 16,-7 12 13-1,-6 16-4-15,-4 17-11 16,-7 19 3-16,-7 14-3 16,-6 8 6-16,-5 5-13 15,-6-2-4-15,0-3-9 16,1-10 0-16,1-10 0 15,0-11 0-15,4-16 0 16,1-18 0-16,0-18-10 16,0 0-34-16,0 0-49 15,0 0-24-15,13-18-44 16,1-13-13-16,6-11 11 15,4-4 39-15,7-5-14 16</inkml:trace>
  <inkml:trace contextRef="#ctx0" brushRef="#br0" timeOffset="68282.8276">16353 15687 128 0,'-1'-25'128'16,"-2"9"-13"-16,3 16-17 15,0 0-9-15,10 21 13 16,3 28-5-1,2 29-3-15,1 23-2 16,-2 18-36-16,0 4-31 16,-1 4-25-16,-1-6 0 15,2-15 0-15,1-9 0 16,-4-19 0-16,-3-22 0 15,-1-21 0-15,-2-13 0 16,-5-22 0-16,0 0 0 16,0 0-49-16,-19-34-145 15,-13-25-119-15,-10-26-155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5:57:39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5632 11513 59 0,'-20'-17'39'16,"20"17"1"-16,-14-10 7 16,14 10-47-16,-4-9 95 15,4 9-48-15,10 9-7 16,-10-9-40-16,-2 76 34 15,13 9 7-15,-19 25-19 16,16 7-8-16,-13 15-2 16,16-10-6-16,-7-14 4 15,9-22 13-15,-13-14-1 16,13-25-11-16,-8-15-4 15,5-10 4-15,10-8-1 16,8-8-5-16,15-6 0 16,10-6 4-16,8-10-3 15,8-4-5-15,2-4 5 16,-9 1-5-16,-10-3-8 15,-10 8-7-15,-15 6-36 16,-13 7-14-16,-4 0-24 16,-10 5-14-16,0 0 102 15,-38-46-108 1,-2 5-82-16</inkml:trace>
  <inkml:trace contextRef="#ctx0" brushRef="#br0" timeOffset="326.0326">5968 11564 74 0,'0'0'61'16,"0"0"-9"-16,0 0-3 16,-13 10-1-16,7 27 1 15,5 28 8-15,2 29-1 16,6 18-5-16,5 37-9 15,2 14-6-15,1 8-10 16,4-4-10-16,2-7-1 16,-3-15-11-16,-1-18 3 15,0-20-2-15,-3-21-4 16,-3-18-4-16,-4-21-5 15,-1-14-19-15,-5-15-19 16,-1-18-26-16,0 0-17 16,-1-22-22-16,-3-22-1 15,0-20 22 1,-1-9-1-16</inkml:trace>
  <inkml:trace contextRef="#ctx0" brushRef="#br0" timeOffset="560.056">6701 12766 323 0,'0'0'0'0,"-18"15"94"15,18-15 24-15,0 0-33 16,0 0-34-16,0 0-19 15,0 0-25-15,0 0-5 16,0 0-16-16,8 2-41 16,-8-2-41-16,0 0-20 15,-1-29-28-15,-2-18 10 16,12-18-19-16</inkml:trace>
  <inkml:trace contextRef="#ctx0" brushRef="#br0" timeOffset="977.0977">7023 11940 128 0,'-13'-4'89'15,"13"4"-34"-15,2-18-25 16,15-11-6-16,-13-20 10 16,23-12 1-16,26-2-18 15,19 1-4-15,0 7-5 16,2 15-6-16,-7 13 4 15,-10 16 1-15,-57 11-7 16,78 34 40-16,-53 26 20 16,-4 29-6-16,-5 26-3 15,-7 24-8-15,-3 4 1 16,-6-1-15-16,-3-8 3 15,0-16-16-15,2-16-6 16,1-24 0-16,0-21 4 16,0-18-19-16,1-17 0 15,-1-10-31 1,0-12-35-16,0 0-45 15,0 0-36-15,8-34-12 16,-7-20 18-16,2-12-10 16</inkml:trace>
  <inkml:trace contextRef="#ctx0" brushRef="#br0" timeOffset="1449.1449">7909 11838 156 0,'0'-47'81'0,"0"47"-81"15,34-107 70-15,14 53 43 16,21 13-28-16,17 19-30 16,15 22-12-16,-17 29-13 15,-32 30-9-15,-5 34-9 16,-12 26-1-16,-19 37-7 15,-19 8-2-15,-3-5 2 16,-16-17 3-16,-18-16 5 16,-13-20 4-16,-8-26-8 15,-1-24-6 1,3-22 8-16,11-22 0 15,8-26-7-15,13-22-13 16,8-19 5-16,13-22 13 16,17-14-10-16,22-11 1 15,13 1 8-15,23 1 2 16,17 17 0-16,-5 32 3 15,-2 17-11-15,3 26 11 16,-2 30-4-16,-15 25-6 16,-11 14 3-16,-15 8-6 15,-12 4-3-15,-9-5-24 16,-16-7-48-16,-8-14-48 15,0-16-27-15,-3-19-12 16,-7-22 32-16,3-23-1 16</inkml:trace>
  <inkml:trace contextRef="#ctx0" brushRef="#br0" timeOffset="1944.1944">8810 11882 162 0,'-2'-47'81'16,"22"-9"-3"-16,18-7 0 15,17 1-6-15,14 14-12 16,10 16-20-16,-1 25-1 16,-3 26 2-16,-8 28-16 15,-9 31-6-15,-18 29-9 16,-16 6 2-16,-19 35 0 15,-12 7 1-15,-20-9-3 16,-16-12 0-16,-9-17-5 16,-2-26-2-16,0-30-3 15,8-25 1-15,8-25 5 16,5-24-8-16,5-24 4 15,11-21-11-15,9-18 8 16,8-16-3-16,14-11 9 16,12-7-6-16,17 3 13 15,9 18-1-15,6 16-11 16,-2 27 4-16,1 29 3 15,-4 22 0-15,-5 22 5 16,-5 39 0-16,-8 26-1 16,-3 9-2-16,-8-1-4 15,-7-7-1 1,-17-93-4-16,14 144 6 15,-5-96-41-15,-2-19-22 16,-3-13-47-16,-4-16-41 16,-3-18-12-16,1-19 9 15,-3-21 38-15,5-11-1 16</inkml:trace>
  <inkml:trace contextRef="#ctx0" brushRef="#br0" timeOffset="2385.2385">9662 11777 198 0,'-4'-25'81'0,"15"-4"-7"16,21-10 6-16,25-10-3 16,2-4-15-16,10 1-17 15,12 3-13-15,-4 5-14 16,-10 10-1-16,-12 14-7 15,-10 9 12-15,-11 15-4 16,-10 14 22-16,-5 21 9 16,-6 22-18-16,-6 19-16 15,-5 20-6 1,-2 23-6-16,0 15 10 15,-2 4-14-15,2-8 2 16,0-14-2-16,-1-19 8 16,1-21-2-16,4-22-8 15,-3-23 2-15,-1-13 4 16,0-8 4-16,0-14-5 15,0 0-1-15,0 0-7 16,0 0 3-16,0 0-2 16,0 0 1-16,0 0-4 15,0 0-3-15,0 0 11 16,24-10-8-16,-24 10-52 15,0-21-76-15,-2-2-56 16,-4 1-16-16,3 1-65 16</inkml:trace>
  <inkml:trace contextRef="#ctx0" brushRef="#br0" timeOffset="3410.341">6672 6933 12 0,'-55'42'4'0,"5"14"-4"15,2 5-4-15,7 0 1 16,8-4 2-16,6-11-1 15,8-9 2-15,11-10 0 16,5-8-1-16,7 0-1 16,8-6-1-16</inkml:trace>
  <inkml:trace contextRef="#ctx0" brushRef="#br0" timeOffset="4241.4241">6292 6785 90 0,'0'0'66'0,"-17"12"-19"16,0 3 6-16,-5 24 3 15,-7 12 3-15,-4 25-7 16,-1 19-8-16,3 17-9 15,1 5-13 1,6 8 1-16,10 0-6 16,10-1 4-16,11-6-9 15,13-6 0-15,9-2 3 16,9-15-4-16,7-12 4 15,6-14 1-15,3-14-15 16,-1-11 5-16,1-10 0 16,-7-14-13-16,-6-10-14 15,-6-3-42-15,-5-6-33 16,-9-9-30-16,-7-21-9 15,-2-10 20-15,4-3-1 16</inkml:trace>
  <inkml:trace contextRef="#ctx0" brushRef="#br0" timeOffset="5065.5065">10274 6897 59 0,'5'-14'31'16,"-5"14"8"-16,18-6 13 15,9 9 9-15,11 11 3 16,14 19 7-16,14 27-1 16,13 18-19-16,3 10-8 15,0 8-6-15,-10 9-16 16,-13 12-1-16,-23 5-6 15,-24 5 5-15,-23 0 6 16,-21-5 2-16,-12-12 0 16,-8-19 3-16,4-21-19 15,5-18 5-15,9-16-11 16,12-12-5-16,8-13 6 15,14-11-12 1,0 0-11-16,0 0-35 16,0 0-34-16,0 0-52 15,8-28-39-15,-1-13-146 16</inkml:trace>
  <inkml:trace contextRef="#ctx0" brushRef="#br0" timeOffset="5691.5691">8850 5879 59 0,'-21'-25'50'16,"4"3"-2"-16,5 5 6 15,0 8 7-15,12 9 8 16,0 0-3-16,0 0-13 15,0 0-53-15,19 85 55 16,-5-4 4-16,0 26-15 16,3 15-19-16,3 3-12 15,-1 1-8-15,-2-11-4 16,-1-12-1-16,-3-17-10 15,-5-18-24 1,1-17-38-16,-8-21-15 16,2-13-19-16,-3-17-14 15,-16-35 17-15,-2-18-27 16</inkml:trace>
  <inkml:trace contextRef="#ctx0" brushRef="#br0" timeOffset="5976.5976">8812 6032 46 0,'-12'-63'50'16,"0"7"-8"-16,12 9 5 15,10-4 5-15,7 2 0 16,10 13-8-16,10 13-7 16,4 14-6-16,4 28-4 15,1 21-9-15,-2 20-4 16,-9 9-5-16,-8 7-2 15,-13-5-2-15,-15-3-1 16,-9-7-2-16,-11-8-5 16,0-15 4-16,-2-10-9 15,-4-15-12-15,-2-9-25 16,3-10-12-16,8-9-10 15,4-10-5 1,15-12-5-16,16-11 12 16,4-4-9-16</inkml:trace>
  <inkml:trace contextRef="#ctx0" brushRef="#br0" timeOffset="6433.6433">9250 5703 62 0,'0'0'38'15,"0"0"1"-15,0 0 6 16,7 14 16-16,6 20 5 15,4 18-3-15,-17-52-63 16,28 146 78-16,-16-62-49 16,1 1-11-16,-2-2-3 15,2-7-4-15,0-11-7 16,1-15 10-16,0-11-13 15,2-10 6-15,2-12-8 16,0-14 0-16,5-13-5 16,5-20 0-16,6-21-3 15,-3-18-5-15,-4-11 0 16,-7-1 6-16,-5-6 1 15,-2 3 3 1,-5 2 6-16,1 18 2 16,-1 18-9-16,-4 14 1 15,-6 13 5-15,2 19 7 16,0 0-2-16,1 33 10 15,6 19-4-15,2 12-1 16,-4 11-1-16,-1 1-10 16,-1-3-3-16,3-7 2 15,-3-5-18-15,1-10-31 16,-1-16-32-16,0-14-14 15,-3-21-7-15,0 0 17 16,11-31-16-16</inkml:trace>
  <inkml:trace contextRef="#ctx0" brushRef="#br0" timeOffset="6708.6708">9944 5515 73 0,'-1'-22'58'15,"1"22"-1"-15,0 0 1 16,0 0 0-16,-6 27 0 15,3 22-6 1,6 17-6-16,0 19-9 16,4 8-11-16,4 7-9 15,-1 3 1-15,-3-3-6 16,7-10-11-16,-4-15 1 15,4-14-10-15,-4-14-22 16,-1-17-21-16,-4-14-19 16,-5-16-7-16,-1-17-23 15,-3-15-1-15,-6-14-35 16</inkml:trace>
  <inkml:trace contextRef="#ctx0" brushRef="#br0" timeOffset="6913.6913">9830 5976 88 0,'0'0'71'16,"0"0"-14"-16,0 0-9 15,0-17-4-15,13 5 5 16,-13 12 11-16,29-17-16 16,11 5-12-16,9 2-19 15,2 3-12-15,-2 2-3 16,-4 3-29-16,-12 2-41 15,-11 0-26 1,-5-1-9-16,-4-3 15 16,0-6-13-16</inkml:trace>
  <inkml:trace contextRef="#ctx0" brushRef="#br0" timeOffset="7249.7249">10990 5639 74 0,'0'0'0'16,"-34"-15"56"-16,34 15 20 15,0 15-12-15,4 17-2 16,3 20-8-16,3 18-3 16,1 11-20-16,-2 6-17 15,1-3-2-15,2-1-1 16,0-8-9-16,-4-9 0 15,-1-15-5 1,-3-18-22-16,1-14-23 16,-5-19-24-16,-5-19-29 15,4-21-1-15,4-20-56 16</inkml:trace>
  <inkml:trace contextRef="#ctx0" brushRef="#br0" timeOffset="7724.7724">11271 5608 104 0,'0'0'71'0,"-19"26"-9"16,25 11 1-16,-19 17-5 16,26 7-9-16,-16 10-19 15,19 0-7-15,-11 0-11 16,12-6-8-16,-11-8-3 15,-3-13 10-15,-3-44-11 16,29 51 0-16,-29-51 13 16,0 0-1-16,0 0-4 15,-12-18-4-15,2-13-1 16,3-11 0-16,0-9-3 15,19-10-3 1,-2-3 2-16,8-4-4 16,6 2 8-16,5 8-3 15,5 6-1-15,4 8 4 16,-6 10-2-16,3 12-7 15,-1 20 2-15,0 17 5 16,-1 24 4-16,-1 17 3 16,-2 14 8-16,-2 6 2 15,-3 2 16-15,-2-5-8 16,-3-6-6-16,-3-9-2 15,-6-17-12-15,-1-14-2 16,-5-12-26-16,-5-15-40 16,0 0-48-16,0 0-42 15,3-20 2-15,1-13-28 16</inkml:trace>
  <inkml:trace contextRef="#ctx0" brushRef="#br0" timeOffset="8224.8224">12718 5713 101 0,'3'-17'65'0,"-3"17"0"16,0 0-6-16,-17 0 4 16,20 16-8-16,-9 29 2 15,18 23-14-15,-1 22-6 16,7 13-10-16,8 7-15 15,1-1 0 1,-3-6-7-16,-3-8-4 16,-4-12-4-16,-6-14-4 15,-5-22-29-15,-4-13-32 16,0-13-19-16,-2-21-22 15,-6-26-1-15,-8-18 21 16,0-18-4-16</inkml:trace>
  <inkml:trace contextRef="#ctx0" brushRef="#br0" timeOffset="8507.8507">12734 5840 37 0,'-9'-61'39'0,"11"7"-3"16,11 2 4-16,11 8 5 15,8 5-7-15,3 17 5 16,6 12-17-16,0 25 6 15,0 19-8-15,-4 20-3 16,-12 15-6-16,-11 4-6 16,-12 2-3-16,-15-3 1 15,-10-7-9-15,-8-13 1 16,-7-13 2-16,0-13-14 15,1-15-14 1,4-7-13-16,7-14-14 16,8-14-15-16,14-10-4 15,11-8 4-15,12-2-2 16</inkml:trace>
  <inkml:trace contextRef="#ctx0" brushRef="#br0" timeOffset="9407.9407">13502 5673 47 0,'2'-26'33'16,"-3"-11"-1"-16,-3-9-6 15,-5 1-1-15,-3 1 6 16,-5 3 1-16,-5 10 1 15,-2 11-3-15,-4 17-10 16,-6 18-5-16,-2 26-5 16,0 20 2-16,5 11-1 15,6 10-2-15,8 4-1 16,9 0 5-16,10-4-3 15,10-13 1 1,7-11-7-16,10-14-3 16,2-12 1-16,0-17 0 15,4-18 3-15,-3-18-6 16,-1-18-2-16,-2-13 6 15,-4-11-5-15,-4-8 1 16,-5-3 5-16,-3-8-5 16,-4-2-2-16,-2-8 7 15,-2 13-7-15,-4 19 7 16,-1 28-8-16,0 32 8 15,0 0-8-15,-1 39 9 16,-1 26-1-16,2 9-1 16,6 7-2-16,4-1 6 15,7-6-8-15,5-9 3 16,8-11-6-16,7-10 1 15,2-14-1-15,2-13-8 16,-1-10-11-16,0-14 0 16,-1-13 0-16,-4-10-1 15,-6-9 7-15,-5-9 9 16,-4-9-3-16,-10-8 9 15,-6-2 2 1,-5-13 5-16,-6 2 12 16,-4 4 3-16,-1 8 8 15,1 23 1-15,0 16-1 16,4 12 3-16,7 15-3 15,0 0-7-15,0 0-9 16,4 34-5-16,9 15 4 16,6 17-10-16,0 7 4 15,6 5-1-15,3 3-1 16,-1-2-6-16,-27-1 6 15,14-13-7-15,-19-11 9 16,14-17-4-16,-23-13-3 16,14-24 4-16,0 0 3 15,13-2-1-15,-26-18-2 16,20-19-8-16,-22-10 9 15,28-14-6-15,-9-3 0 16,18-5 1-16,-5 3-2 16,2 9-10-16,0 8-22 15,1 4-6-15,-1 6-30 16,-3 14-7-16,0 5-5 15,-3 10 5 1,-1 9 16-16,-12 3-2 16</inkml:trace>
  <inkml:trace contextRef="#ctx0" brushRef="#br0" timeOffset="10148.0147">14285 5534 36 0,'-3'40'43'0,"3"8"2"16,8-1 10-16,6-3-7 16,8-1-3-16,-22-43-45 15,77 61 33-15,-36-46-1 16,1-13-15-16,2-18-10 15,-3-18 5-15,-4-8-13 16,-5-14 1-16,-6-5 5 16,-8-6-6-16,-8 2 6 15,-10 1 4-15,-11 15 12 16,-11 15 8-16,22 34-29 15,-62 0 26-15,24 46-17 16,-1 21-1-16,3 18 3 16,7 10-5-16,6-2 5 15,8-3-12-15,8-12-1 16,11-9 9-16,10-11-6 15,10-14-5 1,6-17-6-16,6-17-5 16,5-19-6-16,3-14-10 15,3-20-3-15,-1-11 1 16,-4-7-1-16,-42 61 34 15,67-132-28-15,-45 69 23 16,-3-3 5-16,-4 5-1 16,-2 2 8-16,-5 17 9 15,-3 16 6-15,-5 26 1 16,0 0 3-16,12 39 1 15,2 24-4-15,1 10-10 16,-1 6-1-16,-3 3 1 16,0-4-1-16,-1-9-1 15,-4-10 3-15,-3-13 5 16,-3-14-14-16,0-13 7 15,0-19 3-15,0 0-8 16,-9-20-8-16,1-19 2 16,3-14-5-16,5-16 4 15,3-14 6-15,4-7-8 16,9 4-5-16,8 4 10 15,5 18-6 1,4 15-3-16,1 22 1 16,2 30 4-16,3 29 2 15,-7 23-2-15,-7 16 7 16,-2 12-2-16,-3-2-6 15,-3-5 4-15,-5-10-10 16,-2-15 4-16,-4-17-13 16,-5-11-29-16,-1-23-41 15,-14-3-22-15,-1-21-5 16,3-16-69-16</inkml:trace>
  <inkml:trace contextRef="#ctx0" brushRef="#br0" timeOffset="10458.0457">15562 5146 121 0,'-13'-17'65'15,"13"17"-3"-15,-13-7-8 16,13 7 5-16,0 26-1 16,2 25-1-16,-2 37-7 15,-2 17-10-15,-3 3-11 16,13 0-7-16,-8-108-22 15,28 195 10-15,-21-115-16 16,0-18-12-16,5-14-35 16,2-16-25-16,8-13-23 15,1-18-10-15,-2-14 2 16,0-13-42-16</inkml:trace>
  <inkml:trace contextRef="#ctx0" brushRef="#br0" timeOffset="11338.1337">15433 5663 123 0,'-18'-21'52'16,"8"-3"-19"-16,16-3-8 15,9-5-1-15,15-2-4 16,-8 9-4-1,-22 25-16-15,106-37 11 16,-37 32-7-16,2 1-5 16,-3 9-5-16,-8-3 5 15,-9 3-3-15,-11-2 0 16,-11-8-1-16,-5-6 8 15,-2-5-6-15,-8-12 6 16,-3-5-7-16,-3-2 3 16,-5 8 4-16,-1 5-2 15,-2 22 2-15,0 0 8 16,0 0-1-16,-14 13 0 15,1 24 6-15,3 18 15 16,6 12-9-16,4 11-12 16,3 7-4-16,4 1 1 15,1-6 0-15,1-6-3 16,-1-8-4-16,-1-13-2 15,-1-12 3-15,-2-14 0 16,-4-27 1-16,0 0-10 16,0 0 6-16,0 0 3 15,11-39 0-15,-1-14 0 16,0-11-7-1,4-12-1-15,6-12 5 16,1 1 2-16,3 6-1 16,3-2-3-16,4 10 6 15,-2 26-5-15,-5 20 0 16,-2 25 3-16,-1 27-1 15,-6 21-1-15,1 20 0 16,-5 10 2-16,2 4 4 16,2-6-4-16,2-8-3 15,6-10 1-15,5-7 1 16,7-11-2-16,-35-38 3 15,95 29 7-15,-40-36-7 16,7-17 0-16,-1-18-2 16,-8-7-2-16,-10-9 3 15,-35 0-7-15,10-9 11 16,-27-1-4-16,16-3 3 15,-12 5 5-15,-10 15 13 16,15 51-20-16,-78-22 28 16,36 46 4-16,4 16-4 15,3 18-9-15,5 10 12 16,3 4-7-1,9 0-12-15,8-3 2 16,7-6-13-16,6-11-2 16,10-9-21-16,1-13-22 15,7-8-12-15,9-12-26 16,8-18-15-16,14-19-6 15,4-11 13-15,-19-4-14 16</inkml:trace>
  <inkml:trace contextRef="#ctx0" brushRef="#br0" timeOffset="11714.1713">17283 5232 75 0,'-24'-30'91'16,"-12"10"1"-16,-10 6 3 15,-3 6-9-15,-3 6-12 16,2 9-6-16,24 5-16 15,-14 11-13-15,26 11-8 16,-13 15-1-16,27 9-10 16,-8 1-5-16,23 2-6 15,9 3-6-15,10 1 4 16,16-1 0-1,6 2-9-15,3 0 5 16,-7-5 3-16,-13-10-4 16,-15-10-1-16,-13-4 3 15,-15-3-4-15,-13-7-4 16,-13-5 4-16,-7-9 5 15,-4-11-11-15,-1-10-13 16,0-11-26-16,-1-10-19 16,7-5-19-16,22-3-25 15,-3-2-10-15,21-2-5 16,-4 6 21-16,10 3-39 15</inkml:trace>
  <inkml:trace contextRef="#ctx0" brushRef="#br0" timeOffset="12074.2073">17262 5673 74 0,'23'3'51'15,"6"0"8"-15,9-1-8 16,8-5-7-16,-3-6-6 16,0-9-11-16,-4-6-8 15,-4-5-5-15,-6-5-5 16,-10-5-4-1,-7-5 3-15,-7-5 9 16,-7-2 3-16,-11 6 12 16,-4 9 2-16,-6 12 6 15,-3 16-13-15,-3 15-1 16,0 20-5-16,0 19 0 15,1 11 5-15,4 14 10 16,6 9-11-16,5-2-13 16,8-5-4-16,6-9-4 15,5-12-6-15,5-11-20 16,0-11-22-16,9-7-23 15,4-17-30-15,10-12-12 16,7-17 0-16,2-9 3 16,5-8 18-16,3-4-16 15</inkml:trace>
  <inkml:trace contextRef="#ctx0" brushRef="#br0" timeOffset="12442.2441">17952 5246 94 0,'-14'-42'85'0,"-1"8"-4"16,-4 7 6-1,-2 6 1-15,4 8-22 16,17 13 0-16,-18-2-15 16,-2 7-8-16,4 12-20 15,4 15-6-15,8 6-5 16,5 0-4-16,10 13-3 15,8 2 3-15,5-4-4 16,5 0-1-16,5-5 4 16,4-3-9-16,-1-1 7 15,0 1-10-15,-6 1 4 16,-6 1 1-16,-11-3 7 15,-11 6 2-15,-13 0-8 16,-11-4 11-16,-6-3-7 16,0-9 1-16,27-30-6 15,-87 43-58 1,54-47-22-16,-3-11-50 15,-4 0-21-15,-1-2 1 16,-1 5-66-16</inkml:trace>
  <inkml:trace contextRef="#ctx0" brushRef="#br0" timeOffset="13026.3025">12717 6773 49 0,'6'-20'53'15,"-6"20"16"-15,0 0 8 16,0 0 20-16,0 0 3 15,0 0 4-15,0 0-16 16,-16 34-6-16,17 30-11 16,-15 31-22-16,23 17-11 15,-11 5-18-15,14-9-13 16,-7-6 9-16,1-19-21 15,-2-17-7-15,-1-16-50 16,1-19-45-16,3-14-44 16,-7-17-14-16,0 0 7 15,2-39 32-15,5-9-8 16</inkml:trace>
  <inkml:trace contextRef="#ctx0" brushRef="#br0" timeOffset="13450.3449">12916 6756 89 0,'0'0'64'16,"-3"34"-2"-16,3 26-2 16,4 33-8-16,5 8-3 15,1 4-10-15,5-1-12 16,-1-16-6-16,-4-16-12 15,-1-19-6-15,-2-19-2 16,-2-12 4-16,-5-22-5 16,0 0-2-16,0 0 2 15,13-83 1-15,-12 10 1 16,-3-13-1-16,3-11-1 15,9-1 0-15,8 6-1 16,6 18 3-16,4 18-4 16,2 21 7-16,1 21-10 15,2 24 10-15,-2 22-4 16,0 19 1-16,-2 24 4 15,-29-75-6-15,54 171 13 16,-31-92 8-16,-7-6-10 16,-1-12-7-16,-4-14-4 15,-4-13-11-15,-1-13-32 16,-6-21-39-1,0 0-26-15,0-33-10 16,2-14-65-16</inkml:trace>
  <inkml:trace contextRef="#ctx0" brushRef="#br0" timeOffset="13773.3772">14057 6717 64 0,'-4'-18'74'15,"-6"1"-15"-15,10 17-18 16,-24-24 3-16,-2 7-9 16,-5 9 1-16,-8 15-4 15,-1 16-7-15,-4 21-2 16,3 19-3-16,8 11-8 16,11 16 7-16,12 3-7 15,7-1-6-15,14-14 1 16,11-6-14-16,7-14-12 15,5-11-23-15,8-14-20 16,11-16-13 0,9-21-6-16,-11-13 3 15,12-10 17-15,10-8-23 16</inkml:trace>
  <inkml:trace contextRef="#ctx0" brushRef="#br0" timeOffset="14490.4489">14602 6919 16 0,'0'0'0'0,"3"-112"45"16,-16 61-17-16,-6 11 2 15,-7 3 5-15,-5 11-2 16,-3 13 0-16,-4 14-3 16,-3 16-3-16,2 26-5 15,2 26-7-15,3 11 2 16,6 19-2-16,7 10-7 15,12-8-1-15,11-11-7 16,10-12 5-16,10-15-2 16,4-14-3-16,4-20 0 15,4-21 1-15,0-20 1 16,2-23 0-16,0-18-4 15,-5-20 0-15,-4-18-1 16,-6-11 5 0,-4-4-1-16,-5 11 2 15,-3 19-5-15,-4 26 4 16,-3 17 9-16,-2 33 7 15,0 0 6-15,-3 47-6 16,3 16-8-16,7 15-6 16,4 1-1-16,5-6-2 15,5-7 0-15,3-10-2 16,4-12-11-16,6-14-8 15,4-18-13-15,2-19-13 16,1-15-6-16,-5-20-1 16,-3-17 12-16,-9-19 7 15,-4-12 4-15,-6-10 13 16,-4-11 9-16,-6-3 3 15,-3 7 6-15,-2 13 2 16,-3 24 4-16,4 70-7 16,-12-76 16-16,12 76 36 15,0 0-1-15,-12 29 1 16,2 11 2-16,4 15-10 15,5 17 8-15,5 8-1 16,4 1-6 0,4 11-4-16,0-13-3 15,1 9-8-15,1 2-13 16,-3-15-12-16,-1-13-2 15,-3-9 1-15,-1-13-13 16,-3-9-22-16,0-11-35 16,-3-20-27-16,0 0-11 15,17 4 1-15,0-26-1 16,1-19-63-16</inkml:trace>
  <inkml:trace contextRef="#ctx0" brushRef="#br0" timeOffset="14866.4865">15510 6548 73 0,'0'0'63'0,"0"0"-3"16,0 0-5-16,0 0-2 15,0 0-10-15,0 0-9 16,0 0-15-16,0 0-4 15,-22-22-1-15,18 3 13 16,4 19 2 0,-18-8 3-16,-8 20-13 15,-5 23 7-15,2 25 0 16,2 16-3-16,9 19-2 15,6 6-9-15,14 3-1 16,9-6 1-16,10-19-8 16,10-13 6-16,6-13 2 15,0-16-6-15,-18-18 0 16,14-23-5-16,-5-9-2 15,2-16 6-15,-4-15-19 16,-3 2-34-16,-7-1-40 16,-1 6-33-16,-4 3-10 15,5 7 6-15,1 10-58 16</inkml:trace>
  <inkml:trace contextRef="#ctx0" brushRef="#br0" timeOffset="15050.5049">16022 7122 245 0,'11'17'185'15,"-11"-17"-21"-15,16 14-23 16,-16-14-36 0,12 15-60-16,-12-15-25 15,0 0-10-15,0 0-62 16,0 0-104-16,0 0-69 15,3-27 0-15,0-21-32 16</inkml:trace>
  <inkml:trace contextRef="#ctx0" brushRef="#br0" timeOffset="16675.6674">21898 6733 135 0,'0'0'56'0,"0"0"11"16,0 0 6-16,-16-2-17 15,-6 16-24-15,-10 28 1 16,-4 24-2-16,-1 32 2 15,2 22-6-15,5 14 1 16,8 5-6 0,12 2-3-16,13-4 8 15,13-7-4-15,13-11-7 16,9-19-4-16,8-14-10 15,8-13 4-15,-2-17-6 16,0-16-7-16,-5-11-14 16,-6-14-25-16,-9-11-37 15,-2-18-43-15,-2-20-21 16,-1-15 16-16,4-5-6 15</inkml:trace>
  <inkml:trace contextRef="#ctx0" brushRef="#br0" timeOffset="17529.7528">26233 6885 131 0,'0'0'60'0,"0"0"-8"16,0 0-52-16,15 31 77 15,19 16 28-15,8 21-30 16,9 13-2-16,6 12-14 15,-5 9-14-15,-3 8-14 16,-7 3-9-16,-18 1-11 16,-15-11 7-16,-20-12 13 15,-18-6-4-15,-10-12-10 16,39-73-17-16,-81 100 7 15,52-68 2-15,8-12-10 16,8-8-3 0,-1-2-36-16,3-6-63 15,11-4-61-15,0 0-20 16,-5-14 17-16,5 14-20 15</inkml:trace>
  <inkml:trace contextRef="#ctx0" brushRef="#br0" timeOffset="18273.8272">21759 8462 108 0,'-15'-7'105'15,"-2"22"-35"-15,17-15-70 16,-47 95 162 0,19-9-88-16,-7 21 1 15,-2 15 0-15,5 10-9 16,5 3-13-16,11-3-27 15,16 1-9-15,17-6-9 16,14-14-6-16,17-13 3 16,10-15-4-16,10-14-3 15,4-22 1-15,-6-15-8 16,-5-17-1-16,-12-14-18 15,-5-8-57-15,-5-15-61 16,-3-14-38-16,-4-7 5 16,11-8-24-16</inkml:trace>
  <inkml:trace contextRef="#ctx0" brushRef="#br0" timeOffset="19073.9072">26485 8516 85 0,'0'0'80'0,"0"0"4"16,0 0 22-16,16 18 3 15,5 25 3-15,-21-43-112 16,56 152 104-16,-5-40-29 16,8 8-32-16,-23 11-22 15,7 2-7-15,-16 1 0 16,-11-5-5-16,-15-11-6 15,5-9-2-15,-37-9 7 16,1-19 2-16,-2-13-9 16,32-68-1-16,-91 93-1 15,91-93 1-15,-74 45-4 16,55-34 0-16,8-3 4 15,11-8-10 1,0 0-28-16,0 0-72 16,10 0-60-16,5-12-30 15,2-8 30-15,2 1-2 16</inkml:trace>
  <inkml:trace contextRef="#ctx0" brushRef="#br0" timeOffset="21356.1354">24601 13216 255 0,'-18'-11'107'0,"7"-11"-40"16,9-11-13-16,14-11-8 15,12-5-6-15,11 2-5 16,13 6-12-16,12 12-1 15,11 21-6-15,9 22-4 16,4 28-2-16,-2 34-6 16,-16 27 4-16,-20 21-2 15,-29 18-6-15,-26-10 5 16,-32 14 2-16,-20-11 7 15,-18-18-10-15,-14-25-1 16,-3-26 0-16,5-26-6 16,11-28 8-16,10-22-9 15,12-22 0-15,12-19-1 16,15-18 11-16,15-13-3 15,14-6-7-15,12 10 16 16,14 11-3-16,13 14 17 16,16 19-6-16,14 22-12 15,6 19-7 1,0 25 4-16,-2 9-2 15,-8 15-2-15,-10 2-2 16,-11 1-5-16,-11-5-30 16,-8-15-45-16,-11-17-51 15,0-9-29-15,-1-13 7 16,-1-25 32-16,2-12-5 15</inkml:trace>
  <inkml:trace contextRef="#ctx0" brushRef="#br0" timeOffset="21531.1529">25394 13814 197 0,'-2'17'206'0,"13"-2"-37"16,-11-15-39-16,0 0-72 16,0 0-25-16,7 16-20 15,-7-16-7-15,0 0-48 16,0 0-88-16,0 0-52 15,-6-31-3-15,16-20-88 16</inkml:trace>
  <inkml:trace contextRef="#ctx0" brushRef="#br0" timeOffset="22189.2187">25805 13066 104 0,'-7'-12'60'0,"13"-13"-7"15,12-9-2-15,14-4 5 16,14 1 2-16,13 2-5 15,4 11-14-15,-3 14 0 16,-10 20-8-16,-50-10-31 16,64 78 57-16,-57-9-34 15,-17 12-10 1,-18 2 0-16,-10-1 3 15,-9-9-2-15,-1-16 0 16,3-18-5-16,7-14 2 16,8-8 1-16,12-8-1 15,18-9-11-15,-7-22 18 16,8-9-7-16,6-9-2 15,13-3-7-15,14 3-1 16,13 2 2-16,9 10-2 16,7 12 5-16,9 18-3 15,-2 17-2-15,-5 18 2 16,-6 21 2-16,-17 16-1 15,-16 12 0-15,-18 6 12 16,-18 4-4-16,-11-4-6 16,-12-14 0-16,-7-16 1 15,-8-12-4-15,-3-17-7 16,3-12-1-16,-3-21-23 15,2-19-66-15,6-16-49 16,12-13-23-16,13-20 0 16,15-10-86-1</inkml:trace>
  <inkml:trace contextRef="#ctx0" brushRef="#br0" timeOffset="22546.2544">26640 12981 164 0,'0'0'0'15,"-50"81"234"1,40-15-100-16,3 17-39 16,2 16-20-16,7 9-20 15,9 2-21-15,6-12-19 16,1-10-5-16,12-8-2 15,7-17-9-15,6-21 2 16,-19-20-4-16,16-31 2 16,5-28 0-16,3-31-5 15,-7-16 7-15,-14-9 3 16,-16-2-4-16,-17 2 6 15,-15 3 0-15,-18 10-3 16,11 8-3-16,-27 12 5 16,16 13-13-1,0 15-10-15,1 11-52 16,3 15-47-16,6 6-46 15,12 8-12-15,13 4 32 16,4-12-1-16</inkml:trace>
  <inkml:trace contextRef="#ctx0" brushRef="#br0" timeOffset="23186.3184">27209 13096 92 0,'-28'-10'89'15,"9"2"-3"-15,7-1-12 16,12 9-3-16,4-20-23 16,17-2 5-1,14-2 3-15,12 5-9 16,14 6-8-16,2 8-8 15,-4 10-7-15,-11 12 6 16,-11 13 0-16,-20 14 1 16,-24 17-8-16,-20 5-11 15,-19 4-5-15,-16-6-3 16,-5-6-2-16,4-14-3 15,5-9-3-15,13-4 13 16,8-13-5-16,12-6-7 16,11-5 1-16,14-7-2 15,0 0-7-15,14-15 5 16,18-9 11-16,20-8-8 15,16 1 8-15,-68 31-5 16,162-47 5-16,-80 39-5 16,-6 13-3-16,-8 15 7 15,-16 12 1-15,-9 14 1 16,-11 17-3-16,-14 1-5 15,-9-1 7-15,-13 4 3 16,-15-2 0-16,-7-6 7 16,-11-8-2-1,-7-12-8-15,-5-14-1 16,-6-20-17-16,-2-10-23 15,5-14-49-15,7-16-73 16,14-21-41-16,11-10 9 16,17-7-43-16</inkml:trace>
  <inkml:trace contextRef="#ctx0" brushRef="#br0" timeOffset="23672.367">28214 12859 148 0,'-6'12'99'16,"13"17"-9"-16,-28 23-2 16,18 14-5-16,2 14-4 15,-5 6-24-15,-2 6-4 16,3 4-15-16,11 4-7 15,8-3-4-15,-12-11-11 16,22-15-2-16,15-13-4 16,19-14-2-1,20-22-7-15,10-24 1 16,10-20 0-16,-4-24 2 15,-9-13-1-15,-13-12-1 16,-72 71 0-16,89-161 0 16,-74 82 9-16,-22 7 7 15,-18 13 7-15,-17 18-2 16,-12 25-5-16,-8 24-8 15,-2 26 7-15,8 25-9 16,9 21-5-16,15 13-1 16,11 2-3-16,11 0 9 15,13-6-1-15,7-11-9 16,2-17 4-16,0-19 0 15,-7-20-11-15,-5-22-30 16,0 0-110-16,-4-16-137 16,-2-20-165-16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5:58:29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4054 8304 85 0,'-22'36'27'0,"-2"6"-8"16,4 4 9-16,0-2 4 15,3-5-4-15,4-9-3 16,4-11 3-16,9-19-5 16,0 0-3-16,0 0 7 15,-2-12 9-15,9-13-8 16,6-14 1-1,5-12-10-15,5-5 2 16,5 2 7-16,0 5-17 16,-1 11 2-16,3 15-7 15,-1 7 3-15,5 25 3 16,-21 25-7-16,17 35 9 15,-12 33-11-15,-3 8 3 16,-6 32 7-16,-12 7-5 16,4-5 6-16,-30-7 1 15,8-17 3-15,-10-20-9 16,-7-17 2-16,-6-25 0 15,1-19-11-15,4-19 2 16,1-22-6-16,1-18 5 16,7-26 0-16,9-18-7 15,10-14 3-15,14-5 1 16,11 7 1-16,13 8 1 15,12 11-2-15,9 16 0 16,7 21 4-16,5 15 7 16,-24 20-5-16,11 10 5 15,4 23-9-15,1 11 9 16,-3 4 16-1,-4-2 10-15,-9-7-10 16,-8-9-9-16,-7-11-15 16,-8-7 12-16,-6-10-7 15,-2-3-6-15,-5-14 1 16,0 0 2-16,0 0 6 15,0 0 4-15,0 0-3 16,0 0-3-16,0 0 6 16,0 0-1-16,0 0-6 15,0 0 8-15,0 0-10 16,0 0-1-16,0 0-7 15,0 0 10-15,0 0-9 16,0 0 5-16,0 0-10 16,0 0 19-16,0 0-7 15,0 0-2-15,0 0-7 16,0 0 3-16,0 0-3 15,0 0 4-15,0 0-3 16,0 0 4-16,0 0-12 16,0 0-12-16,0 0-29 15,0 0-58-15,0 0-73 16,0 0-17-1,9-14 42-15,5-13-4 16</inkml:trace>
  <inkml:trace contextRef="#ctx0" brushRef="#br0" timeOffset="1472.1472">4425 7872 18 0,'-7'-13'28'15,"7"13"10"-15,0 0 12 16,0 0 7-16,0 0 10 15,0 0-5-15,0 0-2 16,10 8-14-16,10 16 5 16,9 13-6-16,5 12-17 15,6 7-5-15,-3 2-13 16,-6-1-2-16,1-4 1 15,-5-1-11-15,-7-9 1 16,-6-8 1-16,-3-9-11 16,-4-9-28-16,-7-17-21 15,7 11-33-15,-7-11-26 16,0 0 1-16,-11-6-39 15</inkml:trace>
  <inkml:trace contextRef="#ctx0" brushRef="#br0" timeOffset="1799.1799">4689 7825 49 0,'-7'-14'48'16,"7"14"-4"-16,0 0-2 15,0 0 3-15,-11-6-4 16,11 6 0-16,0 0-1 16,-10 22-2-16,-1 11 4 15,-1 10 4-15,12-43-46 16,-29 110 69-16,10-47-46 15,1 1-3-15,-2-1-10 16,-1-4-5-16,-3-3-2 16,6-2-5-16,-1-12-15 15,2-6-22-15,9-16-16 16,4-8-37-16,4-12-21 15,0 0-1-15,15-25-60 16</inkml:trace>
  <inkml:trace contextRef="#ctx0" brushRef="#br0" timeOffset="2129.2129">5008 8560 149 0,'0'0'83'15,"0"0"-25"-15,0 0-6 16,11 1 9-16,9 1 13 15,17-7-2-15,11 0-7 16,7 5-25-16,1-7-6 16,-5 7-22-16,-9-1 2 15,-13 4-14-15,-8 0-3 16,-7 1-29-16,-1 1-30 15,-4 0-44-15,-9 14-37 16,-8 4-6-16,-3 6-70 16</inkml:trace>
  <inkml:trace contextRef="#ctx0" brushRef="#br0" timeOffset="2411.2411">5111 8902 99 0,'-14'7'80'0,"14"-7"-25"16,0 0-4-16,0 0 9 16,27-5 9-16,8-6-3 15,9 3-18-15,0 1-15 16,-2 0-9-16,-3 7-12 15,-5 0 0-15,-7-1-12 16,-6 1 0-16,-8 5-15 16,-13-5 15-16,0 0-113 15,0 0-78 1,14-5 50-16,13-12-8 15</inkml:trace>
  <inkml:trace contextRef="#ctx0" brushRef="#br0" timeOffset="3040.304">5884 8360 93 0,'-19'30'42'0,"3"11"-3"15,6 5-3-15,-3-4-1 16,1-1 0-16,8-11-3 16,-6-11-8-16,10-19-7 15,0 0 9-15,0 0-5 16,0 0 22-16,5-25-8 15,11-4 2-15,6-12-2 16,1-8-7-16,2 3-17 16,2 9-1-16,-3 12-1 15,2 14 4-15,-4 15-7 16,4 16-1-16,-1 24 0 15,3 34 0-15,-28-78-5 16,33 222 4-16,-29-100-2 16,-10-4 3-16,-12-6-7 15,-8-10 6 1,-10-13-5-16,1-19 2 15,-6-23 4-15,-3-16-7 16,3-18 1-16,0-16-4 16,11-17-11-16,5-21 15 15,5-17-8-15,15-9 6 16,9-3 0-16,13 1 2 15,11 4 8-15,13 10-5 16,5 12-1-16,1 11-7 16,-3 20 7-16,-5 14 7 15,4 20 5-15,-5 17-1 16,-7 7-5-16,-6 3 2 15,-5 0 0-15,-3-5-6 16,-6-5 5-16,-8-4-9 16,4-9-6-16,-7-13-25 15,0-13-42-15,0 0-51 16,0 0-17-16,0 0 7 15,-1-17-42-15</inkml:trace>
  <inkml:trace contextRef="#ctx0" brushRef="#br0" timeOffset="3345.3345">6552 8797 233 0,'-9'-12'150'16,"-1"9"-7"-16,10 3-32 15,0 0-17-15,0 0-38 16,0 0-17-16,0 0-21 16,0 0-48-16,0 0-71 15,0 0-61-15,0 0-28 16,3-29 19-16,2-5-19 15</inkml:trace>
  <inkml:trace contextRef="#ctx0" brushRef="#br0" timeOffset="3993.3993">6961 8480 95 0,'-21'0'73'15,"21"0"-5"-15,0 0-68 16,-30-8 58-16,30 8 15 16,0 0-20-16,17-29-27 15,1-5 8-15,12-3-16 16,7 3-9-16,-20 7 4 15,15 8 6-15,5 23-8 16,-2 30 8-16,2 30-16 16,-6 24 2-16,-10 25-1 15,-14 9-1 1,-7 0 0-16,-15-10 2 15,-8-14 5-15,-18-18-7 16,16-21 11-16,-25-18-4 16,32-23 2-16,4-19-8 15,-10-15 3-15,-2-11-2 16,2-10-6-16,16-2 1 15,2-3 1-15,9-1 0 16,8 8-4-16,19 4-1 16,-19 8 8-16,26 2-13 15,3 11 11-15,3 7 5 16,-3 11 3-16,1 9 8 15,-5 9-6-15,-6 6 8 16,-4 5-3-16,-4 0-11 16,-5 1 3-16,-7-8-3 15,-9-6-7-15,1-4-28 16,-5-8-54-16,3-12-47 15,0 0-28-15,-10-15 7 16,6-9-50-16</inkml:trace>
  <inkml:trace contextRef="#ctx0" brushRef="#br0" timeOffset="4194.4194">7699 8797 218 0,'0'0'211'16,"0"0"-61"-16,0 0-44 15,0 0-41-15,0 0-25 16,0 0-19-16,0 0-40 16,0 0-89-16,0 0-68 15,-7-17-19-15,7 17 41 16,-10-22-5-16</inkml:trace>
  <inkml:trace contextRef="#ctx0" brushRef="#br0" timeOffset="4810.481">8032 8595 80 0,'0'0'70'0,"-14"-20"-3"16,5-7 9-16,7-7-4 15,10-1-7-15,3 2-12 16,13 3-13-16,2 6-3 16,5 11-20-16,6 6 3 15,6 15-2-15,2 26 6 16,3 25-11-16,-5 16-3 15,-21 18-7-15,-22-93-3 16,9 203 3-16,-16-106 10 16,-6-13-6-16,-15-12-5 15,-6-13 17-15,-6-20-6 16,0-12 0-16,-7-14-1 15,5-13 8-15,5-11-1 16,9-10-8-16,7-11-4 16,11-7-12-16,11-5 11 15,9 0-10 1,7 0 4-16,11 5-2 15,10 0 5-15,14 12-7 16,-52 27 4-16,85-15 1 16,-41 27-5-16,5 8 14 15,-1 7-5-15,-42 7-6 16,18 0 9-16,-21 1-6 15,15-8 1-15,-17-3-31 16,11-9-30-16,-12-15-49 16,0 0-43-16,0 0-14 15,-14-8 21-15,22-16-29 16</inkml:trace>
  <inkml:trace contextRef="#ctx0" brushRef="#br0" timeOffset="5010.501">8716 8705 262 0,'0'0'194'16,"-5"-15"-44"-16,5 15-35 16,0 0-28-16,0 0-41 15,0 0-25 1,0 0-35-16,0 0-63 15,0 0-79-15,0 0-39 16,0 0 8-16,-16-20-59 16</inkml:trace>
  <inkml:trace contextRef="#ctx0" brushRef="#br0" timeOffset="5710.571">8948 8484 81 0,'0'0'0'16,"-14"-7"103"-16,10-10-58 15,4 0 16-15,11-2 1 16,10-8 8-16,9-2-5 16,8 4-10-16,5 6-25 15,0 13 4-15,-4 16-3 16,2 22 3-16,-4 27-9 15,-9 24-6-15,-11 19-12 16,-10 10-1-16,-14-4-6 16,-11-5 8-16,-8-15-10 15,-9-17 1-15,-4-18 14 16,-5-19 4-16,-1-19-10 15,-1-13 5-15,4-16-4 16,10-6 4-16,6-6-2 16,5-9-7-16,13-9-5 15,18-2 6-15,6-3-9 16,10 5 8-16,11 0-3 15,9 15 2-15,8 9 6 16,2 11-2-16,2 14 4 16,-7 12 8-16,-5 12 8 15,-3 14 2 1,-11 4-12-16,-9-3-8 15,-9 2 2-15,-6-9-9 16,-5-5-1-16,-6-6 8 16,2-10-12-16,1-16 0 15,0 0-20-15,-16 0-66 16,2-8-63-16,14 8-32 15,-12-30-2-15,9 2 35 16,10-7-5-16</inkml:trace>
  <inkml:trace contextRef="#ctx0" brushRef="#br0" timeOffset="5921.5921">9821 8567 252 0,'0'0'172'0,"0"0"-20"15,-17 0-43-15,17 0-39 16,0 0-35-16,0 0-17 16,0 0-56-16,0 0-73 15,0 0-60 1,0 0-7-16,0 0 31 15,0 0-16-15</inkml:trace>
  <inkml:trace contextRef="#ctx0" brushRef="#br0" timeOffset="6504.6504">10009 8480 113 0,'-3'-20'63'0,"13"-9"4"15,6-5-10-15,5-3-23 16,4-2 5-16,10 3 12 16,5 8-10-16,-3 7-12 15,1 18 7-15,1 17-4 16,-1 19 4-16,-7 28-1 15,-7 29-1-15,-8 10 7 16,-15 27-5-16,-11-3 3 16,-8-8-9-16,-12-11 2 15,-8-18 3-15,-4-19-22 16,1-16-4-16,3-18-1 15,0-17-4 1,4-15 7-16,2-16-5 16,5-15-5-16,7-13-6 15,10-16 4-15,10-4-5 16,16-6 7-16,15-3-4 15,-31 71 3-15,100-127 14 16,-41 86-6-16,7 31 12 16,-1 17 14-16,-7 18-9 15,-4 21-20-15,-8 17-5 16,-7 4 0-16,-8 3 0 15,-10-6 0-15,-9-8 0 16,-3-7 0-16,-5-13 0 16,-4-14 0-16,0-22 0 15,0 0 0-15,0 0 0 16,0 0-32-16,0 0-65 15,0 0-61-15,0 0-23 16,0 0-9-16,-11-26 24 16,4 6-34-16</inkml:trace>
  <inkml:trace contextRef="#ctx0" brushRef="#br0" timeOffset="8720.872">3858 10724 70 0,'-16'12'34'0,"4"-4"1"16,12-8 8-16,0 0-2 15,0 0 6-15,0-20-7 16,15-19 0-16,11-12 0 16,6-1-14-16,5 1-3 15,0 15 0-15,-37 36-23 16,52-20 24-16,-16 56-9 15,-36-36-15 1,75 191 17-16,-62-59-18 16,-16 8 5-16,-17-1 0 15,-12-13-1-15,-15-13 4 16,-9-21-9-16,-3-25 7 15,59-67-5-15,-115 56-2 16,63-66-6-16,6-20-5 16,7-23 3-16,13-20 16 15,7-11-7-15,12-3-3 16,11 8-1-16,9 16 4 15,11 14-1-15,6 20 6 16,-30 29-4-16,69 9 13 16,-20 35 7-16,6 22-3 15,-1 17 4-15,-3 5-9 16,-10-9 6-16,-7-9-12 15,-8-16 2-15,-7-17-1 16,-5-10-15-16,-6-13-29 16,-8-14-42-16,3-14-37 15,-1-23-16-15,-1-17 17 16,2-11-22-16</inkml:trace>
  <inkml:trace contextRef="#ctx0" brushRef="#br0" timeOffset="9009.9009">4229 10245 131 0,'-10'-19'60'0,"20"11"-2"16,6 9 6-16,5 13 3 15,13 18-9-15,11 9 6 16,7 20-3-16,0 10-7 16,-1 2-25-16,-51-73-29 15,104 128 16-15,-65-79-3 16,-11-10-15-16,-10-15-27 15,-5-10-53-15,-13-14-49 16,0 0-13-16,0-28 17 16,0-11-33-16</inkml:trace>
  <inkml:trace contextRef="#ctx0" brushRef="#br0" timeOffset="9241.9241">4636 10150 128 0,'-10'-9'67'16,"-2"13"-11"-16,2 18 2 15,-1 27 1-15,-3 12 15 16,-7 35-3-16,-3 9 2 16,-4-1-10-16,-6-10-3 15,3-9-14-15,1-17-28 16,6-16-6-16,24-52-12 15,-18 60 3-15,2-50-100 16,-2-7-50-16,7-15-26 16,8-13 9-16,18-14-43 15</inkml:trace>
  <inkml:trace contextRef="#ctx0" brushRef="#br0" timeOffset="9544.9544">5256 10888 219 0,'0'0'75'0,"0"0"-6"16,20-7 6-16,14 2 4 16,21-1-6-16,14-1-12 15,5 2-33-15,-36 8-20 16,8 0-12-16,-18 6-19 15,-6 1-50-15,-22-10-54 16,2 15-21-16,8-1 5 16,-12 3-26-16</inkml:trace>
  <inkml:trace contextRef="#ctx0" brushRef="#br0" timeOffset="9769.9769">5412 11237 165 0,'-14'3'120'16,"14"-3"-15"-16,0 0-9 15,21 0 5 1,17-3-1-16,17-4-33 16,1-1-24-16,-6-2-12 15,-4 3-36-15,-8 2-25 16,-14 1-42-16,-7 3-41 15,-1 1-42-15,-2-4-5 16,1-6 22-16,7-5-17 16</inkml:trace>
  <inkml:trace contextRef="#ctx0" brushRef="#br0" timeOffset="10343.0342">6762 10688 144 0,'-11'-27'86'0,"2"2"-23"16,4-2-14-16,7 0 7 15,11-2-1-15,6 3-9 16,6 8 0-16,3 3-13 15,5 13 6 1,3 27-2-16,5 28-17 16,-3 26-8-16,-5 21-6 15,-33 15-5-15,12 1 6 16,-33 0-11-16,0-7 13 15,-6-14-14-15,-11-14 14 16,-8-15-13-16,-9-20 9 16,2-19-6-16,4-15 0 15,5-16-2-15,44 4 3 16,-79-46-4-16,55 2 9 15,10-16-1-15,16-3-3 16,9 2-1-16,14 7-3 16,3 8 8-16,4 12 4 15,7 14-3-15,8 13 6 16,-4 12 13-16,-3 10 5 15,2 14 7-15,12 12-3 16,-6 6-19-16,-10 6-6 16,-24 1-4-16,10 2-5 15,-14-4 2-15,11-8-3 16,-17-8-1-16,-2-12-21 15,-5-9-50 1,3-15-63-16,0 0-46 16,13-27-5-16,8-19 41 15,7-18-1-15</inkml:trace>
  <inkml:trace contextRef="#ctx0" brushRef="#br0" timeOffset="10816.0815">7396 10265 113 0,'-12'-15'72'0,"12"15"-72"15,-10-10 70-15,10 10 33 16,0 0-19-16,-12 6-28 15,-1 13-8-15,3 6-7 16,0 4-11-16,5 8-12 16,3 6 0-16,2-13-9 15,2-6 7-15,5-4 9 16,8 1-9-16,11-6 9 15,6 0 5 1,9-6-8-16,7-3-2 16,0 1-8-16,1 0 3 15,-9 3-2-15,-8-3 12 16,-2 3-14-16,-7 9-2 15,-4 3-6-15,-2 5-2 16,-8 1-2-16,-5 6-5 16,-8 4 7-16,-12-1 3 15,-8 0 2-15,-4-8-13 16,-4-7 6-16,-7-10-4 15,-2-11-27-15,-6-7-41 16,-4-10-26-16,11-9-39 16,11-4-8-16,6-8 3 15,15-7 25-15,5-5-29 16</inkml:trace>
  <inkml:trace contextRef="#ctx0" brushRef="#br0" timeOffset="11076.1075">7312 10289 128 0,'-15'-10'92'16,"15"10"-10"-16,0 0-2 16,4-14-1-16,20 7 7 15,23 4 11-15,12-2-20 16,4 0-19-16,1-5-17 15,-6 3-13-15,-12 7-10 16,-12-2-5-16,-11 5-3 16,-12 1-33-16,-11-4-49 15,3 12-57-15,-13 8-53 16,-10 4-6-16,-8 1-107 15</inkml:trace>
  <inkml:trace contextRef="#ctx0" brushRef="#br0" timeOffset="11561.156">4288 12851 82 0,'-2'-27'92'0,"-3"6"3"16,4 9 15-16,1 12-7 16,10 2-5-16,11 17-2 15,14 26-7-15,15 30-16 16,7 25-37-16,3 18-12 15,-2 6-12-15,-5 3-8 16,-5-12 7-16,-7-22-11 16,-10-3-5-16,-7-15 6 15,-6-23-6-15,-5-18-33 16,-3-7-84-16,0-10-64 15,-10-17-13 1,0 0 27-16,8-36-27 16</inkml:trace>
  <inkml:trace contextRef="#ctx0" brushRef="#br0" timeOffset="11859.1858">4803 12864 103 0,'-17'-34'126'15,"-1"17"-27"-15,-3 14 4 16,-3 13-6-16,-1 16-14 15,-5 18 0-15,0 17-6 16,-1 17-5-16,-3 8-40 16,2 14-14-16,-5 8-6 15,1 6-4-15,-4 1 0 16,5 2-6-16,0-11-3 15,5-14-5-15,4-19 9 16,5-19 0-16,10-22-7 16,-2-15-26-16,13-17-68 15,0 0-46-15,-11-32-26 16,18-31-5-16,6-28 34 15,19-6-19 1</inkml:trace>
  <inkml:trace contextRef="#ctx0" brushRef="#br0" timeOffset="12089.2088">4908 13194 255 0,'20'-10'145'0,"5"4"16"16,6 2-3-16,10 2-24 15,11 2-41-15,6 2-36 16,-58-2-57-16,120 2 21 15,-59-2-21-15,-3 0 0 16,-6 0 0-16,-14-2 0 16,-16 0-6-16,-7 2-79 15,0 0-57-15,-5 0-50 16,-10 0-16-16,0 0 24 15,-30 2-23-15</inkml:trace>
  <inkml:trace contextRef="#ctx0" brushRef="#br0" timeOffset="12329.2328">5088 13452 269 0,'-21'12'153'16,"11"-7"-30"-16,10-5-40 15,0 0 7-15,30 12 6 16,18-6-19-16,16 1-23 15,5-3-15-15,7-6-29 16,3-2 5-16,-13 1-16 16,-15 1 7-16,-10 1-25 15,-41 1-48-15,21 5-59 16,-21-5-39-16,16-5-26 15,-15-12 6-15,24-14-76 16</inkml:trace>
  <inkml:trace contextRef="#ctx0" brushRef="#br0" timeOffset="12825.2824">6059 12930 245 0,'-10'-12'162'15,"-2"7"-28"-15,12 5-42 16,-10 9-20-1,-3 8-15-15,0 13-11 16,4 7-15-16,0 9-1 16,2 3-15-16,4-5-6 15,3-8 11-15,6-9-12 16,4-7 6-16,2-6 0 15,7-6 5-15,6-3-5 16,5-5 1-16,5-6-6 16,2-3 8-16,2-3-16 15,5-3-1-15,5 0 0 16,-2 5 0-16,4 5 0 15,5 6 0-15,2 11 0 16,-10 10 0-16,-6 9 0 16,-5 13 0-16,-6 8 0 15,-17 2 0-15,-14-54 0 16,-3 121 0-16,-22-66 0 15,-9-4 0-15,0-7 0 16,-7-13 0-16,-4-13 0 16,-4-9 0-16,-5-13 0 15,5-12 0-15,1-5-64 16,4-8-72-1,9-6-55-15,2-7-29 16,4-2 26-16,29 44 194 16</inkml:trace>
  <inkml:trace contextRef="#ctx0" brushRef="#br0" timeOffset="13088.3087">6027 13025 110 0,'-16'-13'129'0,"16"13"-1"16,0 0-12-16,0-17-5 15,12 1 23-15,14 3 6 16,14-1-32-16,12 1-60 16,6-1-48-16,7 2 0 15,-65 12 0-15,113-20 0 16,-64 15 0-16,-9 2 0 15,-12-1 0-15,-7 6 0 16,-7 0 0-16,-4-1 0 16,-10-1-32-16,0 0-86 15,10 4-83-15,-10-4-51 16,0 0-169-1</inkml:trace>
  <inkml:trace contextRef="#ctx0" brushRef="#br0" timeOffset="14313.4312">12660 8143 47 0,'0'0'35'16,"0"0"5"-16,0 0 0 16,-4-27-4-16,-3 0-1 15,7 27-35-15,-46-66 39 16,24 22 12-16,6-2-17 15,-7 4-10-15,-5 3 7 16,-9 9-16-16,-7 9-1 16,-1 13-9-16,-1 18 1 15,-5 19-5-15,4 23-1 16,5 21 3-16,42-73-3 15,-57 176-2-15,46-83-1 16,8-6 7-16,10-8-5 16,9-13 5-16,9-13 3 15,6-9-6-15,5-24 1 16,2-13-1-16,0-19 6 15,4-10-3-15,-5-15-5 16,-5-12 2-16,-1-9-2 16,-2-8 2-16,-4-3 2 15,-4 1 3-15,-4 3-9 16,-7 3 4-1,-6 6 8-15,0 9 3 16,-4 9-1-16,0 13 4 16,0 25 3-16,0 0 7 15,0 0-1-15,0 0-17 16,0 0 1-16,-11 44 9 15,4 17 7-15,4 15 8 16,3 17 5-16,0 19-1 16,-1 15 12-16,4 19-5 15,-2 4-9-15,0-1-15 16,-2-8-9-16,0-9-5 15,-2-14-3-15,-4-16-1 16,0-22-4-16,1-24 9 16,0-21-3-16,2-11 4 15,4-24-11-15,0 0 6 16,0 0-9-16,0 0-41 15,-7-17-56-15,0-15-38 16,1-11-35-16,8-14-4 16,9-6-95-16,-11 63 276 15</inkml:trace>
  <inkml:trace contextRef="#ctx0" brushRef="#br0" timeOffset="14908.4907">12917 7720 27 0,'-7'-19'37'0,"7"19"-2"16,0 0 0-16,0 0 9 15,-5-17 17-15,5 17 3 16,15 0 10-16,9 9 9 16,4 13 5-16,9 8-11 15,4 8-20-15,-4 7-10 16,-1 3-22-16,-3-3-9 15,-5-1-9-15,-3-5 1 16,-3-5-5-16,-4-7-14 16,-5-11-33-16,-13-16-44 15,12 11-24-15,-12-11-13 16,14-1 2-16,-1-14 10 15,-3-9 28-15,1-8-2 16</inkml:trace>
  <inkml:trace contextRef="#ctx0" brushRef="#br0" timeOffset="15153.5152">13235 7603 118 0,'-23'-5'67'0,"3"7"-1"15,2 13-4-15,0 12 3 16,-2 15 4-16,0 14 1 15,1 7 1-15,-3 5-8 16,1 1-11-16,3-1-8 16,-2-7-22-16,5-9-8 15,0-11-10-15,15-41-4 16,-5 56 2-16,-5-41-84 15,10-15-48-15,0 0-33 16,0 0-4-16,0 0-80 16</inkml:trace>
  <inkml:trace contextRef="#ctx0" brushRef="#br0" timeOffset="15508.5507">13861 8629 83 0,'-17'-10'84'15,"17"10"-6"-15,0 0-8 16,-2-20 3-16,2 20 16 16,31-10 15-16,10-6-13 15,12 3-11-15,6 1-27 16,-15 0-17-16,-1 2-20 15,-4 0-14-15,-11 3-11 16,-7 0-30-16,-6 2-50 16,-15 5-56-16,0 0-33 15,0 0 1-15,0 0-45 16</inkml:trace>
  <inkml:trace contextRef="#ctx0" brushRef="#br0" timeOffset="15745.5744">14007 8843 220 0,'-16'11'103'16,"16"-11"-28"-16,0 0-75 16,0 0 69-16,31 6 46 15,-1-8-34-15,18-7-16 16,11-9-27-16,3 2-14 15,-3-2-13-15,-9 8-4 16,-11 1-14-16,-8-3-31 16,-5 2-39-16,-9 2-43 15,1-4-24-15,3-15-8 16,5 0 19-16,6-4-4 15</inkml:trace>
  <inkml:trace contextRef="#ctx0" brushRef="#br0" timeOffset="16376.6375">15425 8355 122 0,'-17'-39'117'16,"6"-8"-44"-1,-1-3-34-15,-2-2-10 16,-4-1 2-16,-3 4 2 16,-5 9 0-16,-6 8-7 15,-5 13-12-15,-4 14-7 16,-1 22 2-16,-5 18-7 15,-1 28-1-15,3 22-4 16,1 18 3-16,6 17 5 16,9-5-10-16,12 2 5 15,10-7-5-15,14-18 1 16,11-20 3-16,9-17-4 15,7-15 13-15,3-28-7 16,6-20 7-16,1-26-3 16,4-20 1-16,-48 54-6 15,87-171 5-15,-50 67-2 16,-6-4-1-16,-5-2 3 15,-7 7 1-15,-3 4 13 16,-3 11-2-16,-5 21 13 16,-1 24 2-16,-5 20 1 15,-2 23 1-15,1 15-1 16,6 34-12-1,-3 29-1-15,-2 25 8 16,-1 12 5-16,-2 9-6 16,-2 20-11-16,-1-2-1 15,-2-10-13-15,0-8 7 16,1-21-12-16,-2-13 1 15,1-23 1-15,2-14 3 16,1-16-3-16,1-13-4 16,2-24-22-16,0 0-65 15,0 0-50-15,13-25-32 16,6-23 0-16,12-16 29 15,5-6-27-15</inkml:trace>
  <inkml:trace contextRef="#ctx0" brushRef="#br0" timeOffset="16553.6552">15734 8733 266 0,'-6'-21'162'16,"6"21"-25"-16,0 0-50 16,0 0-37-16,0 0-27 15,0 0-48-15,0 0-67 16,-1-22-34-1,14-2-17-15,-13 24 143 16,57-71-226-16,-17 36 113 16</inkml:trace>
  <inkml:trace contextRef="#ctx0" brushRef="#br0" timeOffset="17120.7119">16286 8187 97 0,'2'-42'81'15,"-4"-5"-1"-15,-1-6-1 16,-7-1-18-16,-7 1-2 15,-3 8 5-15,-4 11-8 16,-5 13-5-16,-8 16-23 16,-4 17-5-16,-3 17-12 15,1 20 0-15,3 17 1 16,3 10 2-16,8 9 5 15,10-2 5-15,11 0-12 16,11-12-3-16,9-7-11 16,8-13 4-16,7-8-1 15,4-16 7-15,1-19 1 16,4-13-4-1,-4-19 1-15,2-16-7 16,-1-13 6-16,0-15-1 16,1-8-2-16,-3-5-1 15,-1 3-6-15,-3 4 14 16,-6 9-1-16,-7 18 11 15,-4 15 18-15,-3 13 1 16,-7 19-17-16,0 0-21 16,0 0 15-16,6 47-14 15,1 21 0-15,0 22 1 16,-2 20-5-16,0 24 10 15,2-4 0-15,-3 19-5 16,-1-7 5-16,-2-16 2 16,-1-21-2-16,0-24-6 15,-1-27-4-15,1-18-1 16,-3-14 0-16,3-22 0 15,0 0-6-15,0 0-52 16,0 0-102-16,0 0-55 16,0 0-8-16,0 0-90 15</inkml:trace>
  <inkml:trace contextRef="#ctx0" brushRef="#br0" timeOffset="18096.8095">12714 10839 134 0,'0'0'63'0,"2"-20"-11"15,-4-7-13-15,-9-4-12 16,16-10 8-16,-21 1-10 16,14-2-2-16,2 42-23 15,-62-70 16-15,42 48-4 16,-7 19-5-16,-8 18-7 15,-3 22 1-15,-4 19-3 16,2 13 6-16,5 20-2 16,5 4-5-16,9 2 0 15,11-7 6-15,9-4-4 16,1-84 1-1,18 139 0-15,-2-93 0 16,4-12 3-16,3-17-8 16,4-16 9-16,0-14-3 15,1-14 2-15,2-19 0 16,-30 46-3-16,56-132-2 15,-26 51 2-15,-3-2-2 16,-6 3 4-16,-4 2-6 16,-3 7 8-16,-28 10-3 15,21 14 9-15,-20 20 4 16,22 10 18-16,-9 17 1 15,0 0 9-15,-6 35-5 16,23 26 7-16,-6 27-2 16,3 19 3-16,2 11-19 15,-3 9 0-15,-1 2 3 16,-5-2-18-16,1-8 2 15,-11-14-3-15,3-16-9 16,-6-16 0-16,0-24-3 16,-1-17-38-16,2-11-50 15,5-21-33-15,0 0 123 16,-24-41-148-1,18-10-65-15,19-15-29 16</inkml:trace>
  <inkml:trace contextRef="#ctx0" brushRef="#br0" timeOffset="18377.8376">12892 10343 107 0,'-6'-32'93'0,"6"32"-17"16,20 12 19-16,10 27 9 15,11 27-4-15,9 13-15 16,5 9 7-16,5 0-15 16,-2 0-29-16,-5-1-26 15,-5-13-7-15,-8-8-7 16,-9-13-6-16,-9-16-40 15,-8-12-54-15,-14-25-48 16,0 0-38-16,0 0 13 16,-5-44 34-16,-1-12 41 15,-1-15 0-15</inkml:trace>
  <inkml:trace contextRef="#ctx0" brushRef="#br0" timeOffset="18592.8591">13336 10351 63 0,'-11'-27'72'15,"-4"15"3"-15,-4 17-2 16,-3 17-5-16,-4 28 11 15,-2 19 0-15,-3 11-2 16,-1 8-6-16,-2 0-1 16,-3 1-21-16,2-2-22 15,-1-6-10-15,3-11-11 16,2-15-24-16,-2-14-44 15,5-16-51-15,10-13-35 16,18-12-2-16,-3-17 11 16,14-11-57-16</inkml:trace>
  <inkml:trace contextRef="#ctx0" brushRef="#br0" timeOffset="18907.8906">14081 11151 92 0,'0'0'83'15,"0"0"-15"-15,15-17 3 16,0 7 7-16,25-2 8 16,20-2 8-16,17 1-28 15,-1 2-18-15,-6 5-25 16,-13 4-15-16,-15 4-27 15,-12-1-51-15,-13 3-47 16,-17-4-26-16,0 0-4 16,-10 22-74-16</inkml:trace>
  <inkml:trace contextRef="#ctx0" brushRef="#br0" timeOffset="19129.9128">14196 11444 204 0,'-19'6'106'16,"19"-6"-14"-1,19 0-2-15,19-5 2 16,13-5-13-16,8-3-33 16,2 1-19-16,-6 2-9 15,-9 1-16-15,-13 2-31 16,-12 6-41-16,-6-1-37 15,-15 2-12-15,22-5-17 16,3-5 9-16,7-6-41 16</inkml:trace>
  <inkml:trace contextRef="#ctx0" brushRef="#br0" timeOffset="19723.9722">15450 11015 125 0,'4'-39'86'16,"1"-3"-3"-16,-10-4-20 15,5 46-63-15,-43-105 52 16,26 48 12-16,-2 6-7 16,-2 8-4-16,-10 8-7 15,-4 16-15-15,-7 21-17 16,-6 25 0-1,-2 24-7-15,5 25-6 16,4 21 2-16,10 6 3 16,10 0-8-16,10-8 1 15,14-10-1-15,11-13 4 16,10-14-1-16,7-16 5 15,3-15 0-15,2-15-3 16,4-20 9-16,2-21-5 16,-2-18 7-16,1-19-5 15,-2-16-8-15,-39 82-1 16,52-186 4-16,-21 91-2 15,-3 7-1-15,-5 17 14 16,-6 19 6-16,-34 21 6 16,17 31 20-16,0 0 2 15,-4 31-34-15,22 33 2 16,-19 27-15-16,16 13 9 15,-19 9-9-15,17 2 7 16,-16 4-1-16,14-7-10 16,-11-112 2-16,-3 203 8 15,-8-117-7-15,18-18-6 16,-17-21 16-1,17-18-19-15,-7-29-4 16,0 0-23-16,0 0-60 16,0 0-67-16,-19-14-27 15,27-19 7-15,-16-18 29 16,29-14-15-16</inkml:trace>
  <inkml:trace contextRef="#ctx0" brushRef="#br0" timeOffset="20138.0136">15964 10324 152 0,'-3'-25'103'15,"12"1"-5"-15,12 0-15 16,4 2-24-16,5 5-16 15,-1 11 6-15,1 7-7 16,-3 15-3-16,-6 11-2 16,-5 13-20-16,-9 32-9 15,-16 10 5-15,-11 1-5 16,-8-5-13-1,-6-8 3-15,0-13 8 16,5-13 2-16,8-13 3 16,6-16 3-16,15-15 15 15,0 0 13-15,0 0 9 16,0 0 14-16,16 2-11 15,14-7-54-15,12-9 0 16,9-1 0-16,5 0 0 16,5-2 0-16,1-2 0 15,-7 6 0-15,-14 4 0 16,-14 6-20-16,-13 6-106 15,-14-3-100-15,-7 20-29 16,-10 16-142-16</inkml:trace>
  <inkml:trace contextRef="#ctx0" brushRef="#br0" timeOffset="20641.0639">13367 13259 153 0,'-7'-26'169'16,"2"8"14"-16,5 18-12 15,0 0-33-15,0 0-43 16,11 34-46-16,17 37-22 15,15 37-6-15,13 14-3 16,2 24-18-16,-2 1 0 16,-5-10 0-16,-7-15 0 15,-7-15 0 1,-8-19 0-16,-8-19 0 15,-9-16-8-15,-5-19-33 16,-2-14-77-16,-5-20-69 16,0 0-30-16,6-29 25 15,-3-23-69-15</inkml:trace>
  <inkml:trace contextRef="#ctx0" brushRef="#br0" timeOffset="20940.0938">13820 13286 97 0,'-12'-54'126'16,"-1"20"15"-16,13 34-141 15,-32-24 136-15,15 33 36 16,-5 16-66-16,-4 19-25 16,-7 22-38-16,-1 19-22 15,-1 15-8-15,-4 1-7 16,-1 19 1-16,-2 2 2 15,1-5-8-15,3-10 0 16,5-14-7-16,5-17 5 16,7-18 3-16,21-58-2 15,-21 57-3 1,21-57-49-16,0 0-47 15,0 0 99-15,-2-20-135 16,-1-21-113-16,10-14 54 16,13-11-30-16</inkml:trace>
  <inkml:trace contextRef="#ctx0" brushRef="#br0" timeOffset="21170.1168">14113 13559 194 0,'0'0'0'0,"107"-24"134"16,-55 19 92-16,-1 0-57 15,-3 1-45-15,-3 6-32 16,-1 3-42-16,-1 2-15 16,-3 0-35-16,-9-2 0 15,-7-4 0-15,-10-1-10 16,-14 0-61-16,0 0-68 15,0 0-42-15,13 0-18 16,-13 0 22-16,0 0-70 16,0 0 247-16</inkml:trace>
  <inkml:trace contextRef="#ctx0" brushRef="#br0" timeOffset="21410.1408">14203 13967 395 0,'0'0'165'15,"0"0"-34"-15,32-5 0 16,15-2-8-16,4 0-47 16,2-1-73-16,-3 1-3 15,-2 0 0-15,-7 0 0 16,-12 4 0-16,-8 3-6 15,-7 0-78-15,-14 0-71 16,15 2-45-16,-1-11-11 16,3-13 33-16,8-27-12 15</inkml:trace>
  <inkml:trace contextRef="#ctx0" brushRef="#br0" timeOffset="22090.2088">15105 13089 240 0,'-17'9'135'0,"4"18"-27"16,0 22-33-16,1 15-7 16,-1 3 0-16,0-5-9 15,-1-6-6-15,1-10-20 16,2-12 3-16,5-12-9 15,6-22-4-15,0 0 22 16,0 0-10-16,13-27-16 16,7-17-19-16,7-19 0 15,9-10 0-15,12-7 0 16,6 8 0-16,2 11 0 15,1 15 0-15,-6 19 0 16,-2 24 0-16,-2 31 0 16,-31 37-2-16,13 33 4 15,-25 31-2-15,9 13 0 16,-32 17 0-16,14 0 0 15,-11-6 0-15,-16-15 0 16,-11-19 0-16,-6-24 0 16,2-26 0-16,2-23 0 15,4-22 0 1,9-19 0-16,4-26 0 15,6-24 0-15,13-21 0 16,9-22 0-16,19-9 0 16,15-8 0-16,11 0 0 15,12 15 0-15,8 19 0 16,1 17 0-16,-25 29 0 15,8 28 0-15,-2 24 0 16,-3 34 0-16,-6 19 0 16,-6 9 0-16,-9 3 0 15,-9-9 0-15,-8-12 0 16,-6-8 0-16,-3-16 0 15,1-15 0-15,2-8 0 16,0-7 0-16,0-17 0 16,0 0 0-16,0 0 0 15,0 0 0-15,0 0-12 16,-4-21-99-16,-2-2-84 15,5-4-39-15,2-4 15 16,5 9-34-16</inkml:trace>
  <inkml:trace contextRef="#ctx0" brushRef="#br0" timeOffset="30354.0351">19912 5161 55 0,'-7'-17'45'16,"7"17"-6"-16,0 0-11 15,-3 33 3-15,6 19 1 16,7 34-1-16,0 23-9 15,1 8-3-15,0-4-8 16,2-11 2-16,-6-16-2 16,-4-20 1-16,-2-19-1 15,1-18 6-15,-2-29 12 16,0 0-4-16,-3-23-10 15,-4-30-11-15,1-21-6 16,4-21 2-16,2-9-4 16,2-7-2-16,7-1 0 15,2 17 7-15,6 21-10 16,3 19 5-16,2 23 4 15,2 22-9-15,5 29 6 16,2 23 2-16,-2 39 2 16,1 23-3-1,-2 9 6-15,-1 0-3 16,-6-6-3-16,-3-14 0 15,-5-23 6-15,-4-23-6 16,-5-20 6-16,-4-27 8 16,0 0 3-16,1-25-7 15,-2-26-7-15,-1-18 0 16,1-14 1-16,5-9-7 15,5-6 5-15,5 10-3 16,6 10-6-16,-20 78 9 16,66-107-7-16,-27 97-6 15,2 24 8-15,-4 45 0 16,-5 27 1-16,-3 14 4 15,-5 5 3-15,-5-5-9 16,-4-13 5-16,-6-21 3 16,1-17 3-16,-5-21-5 15,-5-28 6-15,0 0 8 16,-2-20-7-16,-1-24-4 15,3-17 3-15,6-17-7 16,5-10-6-16,9 2 4 16,7 1-3-1,7 9-2-15,5 13 3 16,5 21-7-16,-2 15 4 15,-4 17 4-15,-5 6 3 16,-8 8-6-16,-6 6 3 16,-7 0 2-16,-12-10 3 15,0 0 2-15,0 0-1 16,0 0 1-16,2-19-3 15,-12-9 2-15,-6 1 1 16,-2 5-6-16,-5 13 7 16,-6 28-7-16,-8 13 2 15,-2 36 2-15,6 20-3 16,3 10 2-16,6-2-1 15,12-2-1-15,8-12 2 16,11-12 3-16,7-13 2 16,5-18-3-16,7-18-4 15,5-25 2-15,3-19 6 16,0-20-8-16,-2-16-1 15,-4-12 4-15,-8-7-5 16,-6-5-3-16,-4-2 6 16,-10 85 1-1,-6-135-4-15,5 99 2 16,4 18 7-16,-5 33-7 15,-3 29 0-15,2 22 4 16,4 12-3-16,4-4 0 16,4 1 0-16,11-11 0 15,4-13 1-15,7-15-7 16,3-13-20-16,-13-12-8 15,6-17-13-15,6-14 2 16,-2-17 3-16,-2-11 5 16,-3-7 11-16,-11-5 3 15,-12-1 8-15,-6-10 4 16,-4-15 5-16,-4 0 6 15,-2 3 3-15,0 10 4 16,13 73-6-16,-19-97 31 16,12 77-11-16,7 20-2 15,0 0 0-15,4 25 9 16,1 19 0-16,8 17 1 15,-3 26 5-15,0 11-2 16,1 3-6-16,-4 3 1 16,6-4 3-1,-3-7-9-15,0-12-18 16,-5-17 0-16,-2-18 1 15,1-17-18-15,-1-14-25 16,-3-15-27-16,-5-18-5 16,2-20 3-16,6-11 11 15,6-10-8-15</inkml:trace>
  <inkml:trace contextRef="#ctx0" brushRef="#br0" timeOffset="30839.0836">21517 5324 62 0,'0'0'68'0,"0"0"6"16,0 0-9-16,-17 0-15 15,-4 18-2-15,-6 15-8 16,0 12-2-16,27-45-38 16,-37 102 26-16,16-46-6 15,1-7-10-15,5-2-2 16,6-4 3-16,12-4-8 15,10-4 8-15,8-8 2 16,9-5 6-16,3-3-1 16,10-9-10-1,9-10-6-15,4-15-1 16,1-11 3-16,-2-7-10 15,-4-13 5-15,-6-3-3 16,-7-5-4-16,-11-7-3 16,-7 0 7-16,-11 5 6 15,-6 7-4-15,-7 11 4 16,-7 13-1-16,-6 15 3 15,-6 20 4-15,-4 20-9 16,-1 25 5-16,0 6-5 16,5-2 5-16,6 4-5 15,8-8 2-15,6-12 1 16,4-9-2-16,6-9-5 15,7-8-18-15,5-9-30 16,3-11-24-16,4-7-24 16,2-7-11-16,6-3 14 15,4-2-21-15</inkml:trace>
  <inkml:trace contextRef="#ctx0" brushRef="#br0" timeOffset="31243.124">22534 5193 122 0,'-11'-32'65'0,"-1"10"-9"15,-7 9-9-15,-7 4-7 16,-2 4-5-16,-2 10 6 15,1 10-9-15,-1 9-7 16,2 5-2-16,4 5 2 16,4 5-12-16,8 5 1 15,9-9-1-15,10 1-1 16,11 1 0-16,12 0 0 15,9-1-4-15,6-2-10 16,-2 5 5-16,0 1-1 16,-30 6-1-16,11 0 5 15,-27 1 5-15,16-3-7 16,-12-5 0-16,-6-7 2 15,-14-4-1-15,-7-13-7 16,-10-14 5-16,-3-11-12 16,-1-10-32-1,5-14-28-15,7-6-37 16,10-10-15-16,10 5 2 15,14 6-52-15</inkml:trace>
  <inkml:trace contextRef="#ctx0" brushRef="#br0" timeOffset="32638.2635">22908 5370 75 0,'-8'-41'54'0,"-4"2"-9"16,4-2-7-16,-1 6-3 15,-3 4-3-15,-1 8 3 16,-3 6-11-16,-2 5-5 16,-6 13-8-16,0 16-2 15,-6 14 2-15,-1 16 0 16,6 30 7-16,8 12 0 15,10 1-13-15,7-90-5 16,11 154 10-16,9-95-7 16,4-13-2-1,3-17 1-15,1-14 2 16,-1-11-5-16,1-20 9 15,-3-18-8-15,-2-15 4 16,-5-15-6-16,-3-12 6 16,-6-9-7-16,-4-3 0 15,-3 0 3-15,-2 22 1 16,-4 20 4-16,1 24-10 15,3 22 4-15,-5 26-1 16,-1 21 7-16,6 31-5 16,3 7 4-16,3-4-9 15,6-3 5-15,5-9 0 16,4-15-8-16,3-13-18 15,2-12-11-15,8-17 7 16,7-19 10-16,-2-12 2 16,-1-15-6-16,-38 34 24 15,59-89-38-15,-36 31 26 16,-7-8 5-16,-9-10 7 15,-7 76 0-15,-3-142 20 16,1 89 4-16,0 21 1 16,-3 12-2-1,5 20-9-15,0 0-7 16,-8 37 7-16,6 15-4 15,4 11-1-15,2 5-8 16,6-2 4-16,4-2-2 16,-1-1 1-16,-2-6-1 15,0-9-4-15,1-9 3 16,-7-14 0-16,-1-10-3 15,-4-15 0-15,0 0-3 16,0 0 10-16,0-27-8 16,-1-12 1-16,-2-10-4 15,2-15-2-15,4-14 1 16,7-13 5-16,6 1 1 15,7 12-3-15,2 17 4 16,4 15 0-16,0 17-4 16,4 21 5-16,-8 27-4 15,1 25 3-15,-8 11 2 16,-5 30-1-16,-5 12 1 15,1-3 2-15,-5-7 10 16,-3-18 0 0,2-16-4-16,1-18 8 15,-2-16-6-15,-2-19 1 16,0 0 3-16,1-31-7 15,2-14-8-15,5-16-4 16,8-12 4-16,6-13-8 16,12-4 5-16,9 9 0 15,3 15 3-15,1 23-1 16,-3 23-6-16,-6 23-3 15,-7 28 6-15,-33 14 0 16,21 20 5-16,-26 9 0 16,21-1 1-16,-24-2 3 15,22-15 5-15,-20-14-10 16,19-20-1-16,-19-6-4 15,8-16 5-15,0 0 6 16,13-7-6-16,-13 7-1 16,15-34 6-16,-4 4-11 15,8 3 2-15,10-7 5 16,-29 34-3-16,119-78 5 15,-66 44 6-15,-6-5-8 16,-6 2-3 0,-4-6 0-16,-13 3-6 15,-9 2 6-15,-6 5 4 16,-14 7 3-16,-12 8 1 15,-9 7 2-15,-8 13 1 16,-3 10-4-16,-7 25 2 16,2 12-4-16,1 26 15 15,9 4-10-15,32-79-10 16,-22 155 5-16,17-95-3 15,3-9 6-15,12-13-11 16,14-16-22-16,12-17-22 16,3-17-35-16,-1-10-39 15,-3-10-18-15,-5-14 18 16,1 0-2-16</inkml:trace>
  <inkml:trace contextRef="#ctx0" brushRef="#br0" timeOffset="33321.3318">24899 4950 100 0,'-14'-7'55'15,"14"7"-9"-15,-7 18-6 16,7 20 6-16,3 18-11 15,4 20-4-15,7 15-3 16,1 7 0-16,1 2-11 16,1-7-7-16,3-13-1 15,-5-12-9-15,-4-16 7 16,-11-52-7-16,5 61 23 15,-5-61 2 1,0 0 4 0,1-20-19-16,-5-12-4 15,0-14 0-15,1-12-10 16,4-9 6-16,6-18-2 15,6 5 1-15,8 4-2 16,13 14 2-16,13 11 0 16,8 24-5-16,7 18 6 15,-4 30-8-15,-37 16 12 16,10 26 0-16,-31 21 3 15,0-84-9-15,-13 166 3 16,-7-96 6-16,-7-9-5 16,-12-16-6-16,-5-14 8 15,-1-16-3-15,1-10-13 16,1-13-4-16,3-14-29 15,8-6-26-15,9 1-11 16,15 0-17-16,16 2 3 16,16-2 16-16,16-2-24 15</inkml:trace>
  <inkml:trace contextRef="#ctx0" brushRef="#br0" timeOffset="33802.3799">25592 5341 55 0,'11'-49'40'0,"-2"1"-3"15,-9 4-1-15,-9 5 4 16,-6 2 4-16,-9 8-3 16,-9 12-7-16,-11 17-5 15,15 12-6-15,-21 20-4 16,26 17 6-16,5 4-2 15,3 16-3-15,6 8-5 16,13-5-3-16,10-9 1 16,4-9-1-16,-19-6-7 15,22-16 2-15,-3-10-1 16,7-14 5-16,3-13-3 15,2-13-5-15,5-16-8 16,-3-10 4-16,-4-9 5 16,-6-11 1-16,-4-7-8 15,-3 0 1-15,-7-1 4 16,-1 15-1-16,-3 16 9 15,-3 19 4-15,0 22-1 16,0 0 6 0,-3 24-10-16,-1 23-4 15,2 24-3-15,0 4-1 16,0-7 0-16,4-2 6 15,2-2-15-15,-1-11 1 16,2-16-22-16,-2-8-34 16,1-11-31-16,-4-18-15 15,16 7-7-15,7-19 18 16,8-8-18-16</inkml:trace>
  <inkml:trace contextRef="#ctx0" brushRef="#br0" timeOffset="34178.4175">26012 5085 108 0,'-26'-35'70'16,"-1"11"-11"-16,27 24-59 16,-47-24 46-16,19 24 5 15,-2 2-13-15,2 10-16 16,3 10-2-16,4 10 1 15,6 5 2-15,7 4 2 16,7 4-1 0,6 10-2-16,8-8-6 15,10 2-2-15,8-5 11 16,5-3-8-16,5 1-2 15,3 2-13-15,-6-3 7 16,-6-2-4-16,-9-10 4 16,-9-6-14-16,-12-4 7 15,-11-2 2-15,-13-4-8 16,-14-8-14-16,-6-8-21 15,-5-10-30-15,6-6-23 16,6-8-8-16,7 0-2 16,10-4 17-16,13 1 23 15,14 3-9-15</inkml:trace>
  <inkml:trace contextRef="#ctx0" brushRef="#br0" timeOffset="34561.4558">26005 5364 45 0,'30'-10'42'15,"4"-5"3"-15,3 5-5 16,1 1-2-16,4-7-2 15,2-1-2-15,-2-7-3 16,-4-3 2 0,-7 5-2-16,-31 22-31 15,48-58 68-15,-34 24-37 16,-4 4-7-16,-8-6 0 15,-9 2 6-15,7 34-30 16,-34-47 40-16,10 33-19 16,-5 16-9-16,-3 13-3 15,-3 21 2-15,4 16 2 16,1 13 15-16,7 1 7 15,7 12-9-15,10 3-1 16,12-5-5-16,-6-76-20 16,40 122 44-16,-6-78-24 15,6-12 0-15,-2-8-16 16,1-14-8-16,0-8-7 15,-1-11-28-15,-7-6-40 16,-7-5-71-16,-9-2-53 16,-4 2 15-16,-11 20-18 15</inkml:trace>
  <inkml:trace contextRef="#ctx0" brushRef="#br0" timeOffset="37041.7038">19363 8201 48 0,'0'0'37'15,"2"-19"0"-15,1 4-3 16,6-2-6-16,3-7 0 16,3-4 2-16,4-6-7 15,5-2 6-15,7 1 5 16,2 6 3-16,4 8-7 15,-7 13-1-15,-2 16 1 16,0 20 0-16,-2 26-9 16,-15 20-8-16,-13 16-2 15,-13 12-6-15,-5-4-1 16,-9-5-3-16,-5-15 7 15,-2-12-10-15,0-12 2 16,0-17 8 0,3-16-10-16,-3-23-1 15,4-23 0-15,32 25 3 16,-59-89-4-16,42 30 5 15,10-2 4-15,8 0-7 16,7 5 1-16,8 12-4 16,5 7 0-16,12 10 9 15,3 19-2-15,5 18-1 16,3 15 0-16,-3 16-1 15,-2 15 0-15,-2 11 5 16,-6 3-6-16,-8-16 5 16,-6-8-2-16,-9-14-2 15,-8-32 0-15,9 22-6 16,-9-22-27-16,0 0-34 15,-9-22-34-15,-2-9-8 16,5-8 11-16,6 39 98 16</inkml:trace>
  <inkml:trace contextRef="#ctx0" brushRef="#br0" timeOffset="37258.7255">19905 8152 136 0,'0'0'79'16,"0"0"-14"-16,0 0-15 16,0 0-24-16,0 0-14 15,0 0-10-15,0 0-31 16,0 0-36-16,0 0 65 15,0 0-170-15,0 0 64 16</inkml:trace>
  <inkml:trace contextRef="#ctx0" brushRef="#br0" timeOffset="37771.7768">20169 8013 47 0,'0'0'37'0,"1"-20"-1"16,4 3-6 0,5-5 0-16,1 0-2 15,3 1-2-15,3 4-5 16,-2 5 0-16,4 9-2 15,2 13-3-15,3 19-1 16,3 18-4-16,-5 18 3 16,-5 13-8-16,-11 5 3 15,-6-83-9-15,-23 177 7 16,-4-85-3-16,-9-11 3 15,-8-8-6-15,-3-17 6 16,1-24 2-16,2-20 1 16,5-15 8-16,5-21-3 15,10-17-5-15,14-3-5 16,13-8 4-16,-3 52-9 15,39-110 11-15,-2 60 6 16,7 15-4-16,4 8-12 16,-48 27-1-16,100-31 5 15,-61 50-7-15,-6 11 4 16,-9 6 0-16,-4 3-11 15,-8-5-13-15,-5-2-19 16,-7-10-33 0,-3-3-20-16,3-19-11 15,0 0 19-15,-8-22 0 16</inkml:trace>
  <inkml:trace contextRef="#ctx0" brushRef="#br0" timeOffset="37970.7967">20622 8179 136 0,'3'-15'95'16,"-3"15"-20"-16,0 0-25 16,0 0-23-16,0 0-16 15,0 0-17-15,0 0-34 16,0 0-40-16,0 0-17 15,0 0 14-15,0 0-5 16</inkml:trace>
  <inkml:trace contextRef="#ctx0" brushRef="#br0" timeOffset="38442.8439">20848 7979 105 0,'3'-22'58'16,"12"0"-11"-16,3-2-4 16,8 4-15-16,3 6 2 15,8 4-5-15,1 17-6 16,0 18-7-16,0 14 5 15,-33 17-6-15,14 14-8 16,-34 9 6-16,9 6-5 16,-4 1 1-16,-11-4-1 15,-14-11 5-15,-9-17-1 16,-1-15 1-16,-1-17 0 15,0-17 11-15,10-20-3 16,7-11-6-16,13-13-3 16,11-10-1-16,12-2-1 15,12-1 2-15,6 4 3 16,6 8-1-16,10 9-3 15,4 11-5-15,5 13 5 16,3 14-11 0,-6 10 8-16,-35 12-8 15,15 8 3-15,-21 2-11 16,12-5-25-16,-25-4-26 15,19-9-26-15,-12-21-20 16,0 0 1-16,-20-12-38 16</inkml:trace>
  <inkml:trace contextRef="#ctx0" brushRef="#br0" timeOffset="38653.865">21381 8076 271 0,'0'0'166'15,"0"0"-63"-15,0 0-44 16,0 0-26-16,0 0-31 16,-14-4-55-16,14 4-70 15,0 0-35-15,0 0 19 16,0 0-22-16</inkml:trace>
  <inkml:trace contextRef="#ctx0" brushRef="#br0" timeOffset="39169.9166">21584 7901 131 0,'0'-24'72'0,"10"-3"-6"16,9 0-7-16,7 0-3 15,10 3-5-15,3 4-4 16,5 7-5-16,2 11 3 16,0 15-17-16,-5 23-8 15,-8 18 3-15,-6 19-9 16,-17 15-7-16,-11 10-2 15,-13-1 3-15,-15-9-9 16,-7-10 7-16,-11-21-10 16,-5-25 2-16,0-18-5 15,1-21-1-15,9-15 4 16,8-8-3-16,10-13 13 15,14-6-11-15,11-2 6 16,-1 51-1 0,55-88 11-16,-15 55 26 15,1 12-18-15,5 16-1 16,2 12 7-16,0 10 10 15,-5 12-8-15,-7 8-8 16,-5 5 1-16,-31-42-20 16,43 73 37-16,-32-46-23 15,-4-8-7-15,-7-19-7 16,4 15 9-16,-4-15-14 15,0 0-5-15,0 0 10 16,0 0-137-16,0 0-8 16,-10-19-36-16,0-3-7 15,3-3-73-15</inkml:trace>
  <inkml:trace contextRef="#ctx0" brushRef="#br0" timeOffset="41978.1974">23172 8158 110 0,'3'-25'47'0,"5"-9"-13"16,9-1-7-16,8 1-10 15,8 5-6-15,4 9-6 16,2 16-2-16,2 21-1 15,1 26 7-15,-8 23-6 16,-14 25 6-16,-16 21-6 16,-15 11 1-16,-14 3 4 15,-15-6 14-15,-7-22 9 16,0-27 5-16,-1-23-8 15,2-23-6-15,5-22-8 16,6-16-9-16,35 13-5 16,-37-76 2-16,29 16 4 15,8 0-2 1,8 0 1-16,12 6 9 15,11 17-2-15,9 15 4 16,4 17-6-16,2 22 3 16,-2 17-6-16,-7 4-5 15,-5 10-3-15,-5-1 5 16,-7-1-5-16,-6-9 1 15,-4-10-9-15,-6-11-29 16,-4-16-35-16,0 0-29 16,-7-34-11-16,2-14 15 15,7-11-12-15</inkml:trace>
  <inkml:trace contextRef="#ctx0" brushRef="#br0" timeOffset="42170.2166">23709 8338 258 0,'0'0'163'15,"0"0"-38"-15,0 0-49 16,0 0-28-16,0 0-24 16,0 0-22-16,0 0-47 15,0 0-55 1,0 0-40-16,-12-7-5 15,12 7 25-15,-4-17-26 16</inkml:trace>
  <inkml:trace contextRef="#ctx0" brushRef="#br0" timeOffset="42610.2606">23835 8201 99 0,'9'-34'60'0,"7"-3"-3"16,11 1-1-16,7 1-6 15,-18 2-3-15,15 8-2 16,0 10-4-16,8 18 0 16,5 24-9-16,-2 22-5 15,-8 22-8-15,-13 21 4 16,-21-92-23-16,-9 201 27 15,-23-101-25-15,-16 2 8 16,15-19-3-16,-24-19 6 16,20-28-10-16,6-19-3 15,-1-24 10 1,5-22-9-16,7-23-2 15,11-1 4-15,11 1-3 16,17 6 5-16,13 5 9 16,5 13 5-16,-10 9 2 15,8 17-14-15,7 14-2 16,2 8-6-16,-4 7 2 15,-7 1-5-15,-4 4 0 16,-29-32 4-16,48 59-38 16,-43-40-125-16,-5-19 163 15,-14 1-324-15,3-21 114 16</inkml:trace>
  <inkml:trace contextRef="#ctx0" brushRef="#br0" timeOffset="42810.2806">24450 8267 158 0,'0'0'200'16,"-7"-17"-30"-16,7 17-56 16,0 0-31-16,0 0-45 15,0 0-24 1,0 0-40-16,0 0-69 15,0 0-58-15,0 0-21 16,0 0 24-16,0-17-29 16</inkml:trace>
  <inkml:trace contextRef="#ctx0" brushRef="#br0" timeOffset="43258.3254">24676 8140 169 0,'0'-24'97'15,"10"-5"-15"-15,7-1-17 16,5 1-13-16,7 2-19 16,5 7 4-16,2 10-11 15,1 13 9-15,1 19 5 16,-3 22-17-16,-8 20-4 15,-11 16-1-15,-12 11 3 16,-15 9-5-16,-19 4-13 16,-11-1 7-16,-8-13-5 15,-5-23-1 1,0-18 5-16,5-25-5 15,5-15 0-15,9-35 7 16,8-21 1-16,12-13-6 16,12 0 6-16,14-7 3 15,13 5 21-15,9 4-5 16,10 13-18-16,2 11-4 15,3 20-7-15,0 14-1 16,-4 12-2-16,-4 10-1 16,-8 2-42-16,-11 6-23 15,-7-4-45-15,-5-4-51 16,-9-22-12-16,0 0 15 15,0 0-36-15</inkml:trace>
  <inkml:trace contextRef="#ctx0" brushRef="#br0" timeOffset="43506.3502">24974 7847 169 0,'1'-22'136'16,"16"7"-13"-16,11 10-20 15,13 11-21 1,14 15 14-16,6 16-25 15,0 20-17-15,-5 21-6 16,-36 22-3-16,10 10-17 16,-32 11-18-16,9 1-3 15,-18-1-17-15,-19 0-33 16,-21-15-51-16,-11-18-59 15,-3-20-40-15,1-19 3 16,1-12-99-16</inkml:trace>
  <inkml:trace contextRef="#ctx0" brushRef="#br0" timeOffset="44036.4032">23165 7784 78 0,'-43'31'68'0,"-7"9"-15"15,-5 15-15-15,2 9 2 16,4 14 5-16,10 17 5 16,6 16-5-16,33-111-45 15,-13 290 41-15,15-134 10 16,9-6-15-16,14-12-15 15,12-20-12-15,10-18 2 16,11-20-12-16,6-19-10 16,10-21-33-1,3-19-42-15,5-15-33 16,0-18-9-16,-1-13-69 15</inkml:trace>
  <inkml:trace contextRef="#ctx0" brushRef="#br0" timeOffset="44595.4591">25328 7537 72 0,'0'0'55'0,"13"12"26"16,9 7 10-16,-17 6 15 16,19 7-6-16,0 7-5 15,7 3-2-15,7 4-3 16,0 5-21-16,1-2-17 15,-1-2-18-15,-2 1-21 16,-4-8-3-16,-4-6-5 16,-4-12-21-16,-4-8-53 15,-4-7-53-15,2-14-30 16,-3-13-22-16,0-11 6 15,0-8 38-15,-1 0-5 16</inkml:trace>
  <inkml:trace contextRef="#ctx0" brushRef="#br0" timeOffset="44850.4846">25667 7598 101 0,'-19'-14'104'0,"5"8"2"15,14 6-16-15,-21 10-10 16,-1 15 3-16,-1 12 1 15,-1 9 1-15,-7 12-9 16,-11 8-12-16,18 0-28 16,-22-2-16-16,28-6-10 15,8-13 4-15,-3-7-16 16,5-9 1-16,4-13-13 15,4-16-55-15,0 0-63 16,0 0-63-16,0 0-26 16,4-22-98-16</inkml:trace>
  <inkml:trace contextRef="#ctx0" brushRef="#br0" timeOffset="46052.6048">19710 10358 25 0,'0'0'30'16,"-21"20"10"-16,21-20 8 15,0 0 7-15,0 0 5 16,0 0-5-16,3-28-4 16,15-10 3-16,-5-1 0 15,18-1-2-15,7 4-10 16,9 16-8-16,4 23-9 15,4 33 7-15,-7 30-16 16,-10 51-2-16,-13 30-5 16,-18 12-5-16,-18-1 0 15,-19-9-7-15,30-149 3 16,-115 254 8-16,60-161-4 15,-30-24-3-15,24-30-1 16,9-27-6-16,4-27-14 16,8-22 7-1,11-21 7-15,10-15 3 16,17-10-4-16,16-5 4 15,20 2 0-15,15 11 17 16,6 19-8-16,-4 23 8 16,5 22-2-16,5 20-1 15,-3 20 1-15,-6 13 6 16,-10 11-7-16,-9 1 0 15,-9 2-4-15,-10-7-10 16,-4-9 1-16,-7-11-36 16,-5-10-58-16,2-19-44 15,0 0 140-15,-15-34-293 16,8-24 96-16</inkml:trace>
  <inkml:trace contextRef="#ctx0" brushRef="#br0" timeOffset="46378.6374">20278 10218 75 0,'7'-38'93'0,"-3"15"1"16,-4 23-14-16,0 0-8 16,0 0-2-1,0 0 3-15,-6 30-4 16,2 18 1-16,-2 4-14 15,2 7-10-15,4-10-14 16,3-5-14-16,8-6-2 16,3-11 13-16,12-7 14 15,8-8-17-15,9-12-9 16,10-9-7-16,6-14-9 15,3-1 2-15,-6 0-2 16,-10 4-4-16,-14 8-20 16,-12 2-55-16,-7 5-41 15,-13 5-33-15,2-20-36 16,-7-2 14-16,-5-6 46 15,4-5-1-15</inkml:trace>
  <inkml:trace contextRef="#ctx0" brushRef="#br0" timeOffset="46610.6606">20646 9925 166 0,'-16'-9'125'0,"4"7"-15"16,-4 18-11-16,6 12 3 16,0 20-8-1,3 16-4-15,9 12-39 16,-1 7-22-16,3 9-9 15,1-1-4-15,2-4-12 16,-7-87-4-16,5 125 7 16,-2-91-23-16,0-16-39 15,-3-18-60-15,0 0-54 16,0 0-28-16,18 0 22 15,4-13-11-15</inkml:trace>
  <inkml:trace contextRef="#ctx0" brushRef="#br0" timeOffset="46935.6931">21239 10719 63 0,'0'0'74'0,"0"0"8"16,0 0 21-1,18 7 9-15,12 1 4 16,13-3 2-16,11-5 1 15,2 0-44-15,-56 0-75 16,112-3 94-16,-71-2-74 16,-13 1-22-16,-14 4-60 15,-14 0-91-15,0 0-42 16,0 0-5-16,-20 17 37 15,-4 4-38-15</inkml:trace>
  <inkml:trace contextRef="#ctx0" brushRef="#br0" timeOffset="47135.7131">21340 11008 239 0,'-18'7'156'0,"18"-7"-13"16,0 0-10-16,22 12-21 16,18-7-6-16,9-3-29 15,5-4-24-15,0 0-48 16,-6 1-5-16,-9-1 0 15,-11 0 0-15,-8 2-76 16,-7 2-59-16,-13-2-45 16,0 0-25-1,12 2 21-15,-12-2-60 16</inkml:trace>
  <inkml:trace contextRef="#ctx0" brushRef="#br0" timeOffset="57283.7278">22775 10809 30 0,'0'0'28'0,"0"0"6"15,-15-14 5-15,15 14 2 16,0 0 3 0,0 0 1-16,0 0-4 15,0 0-2-15,0 0 0 16,0 0-6-16,1-29 2 15,18-3-4-15,7-9-14 16,7-1-1-16,2 5-5 16,2 6-4-16,-2 18-4 15,-1 20 8-15,0 21-1 16,-6 30-5-16,-3 27-1 15,-10 20-4-15,-14 11 3 16,-11 6 0-16,-11 0 2 16,-10-2-3-16,-7-8-7 15,-5-8 0-15,-3-20 11 16,1-18-3-16,1-20-3 15,7-17-1-15,9-22 3 16,0-21-1-16,2-28-2 16,4-21 7-16,9-12-6 15,13-6-2-15,7 0-2 16,7 5 5-16,13 10-2 15,1 10-1-15,5 12 4 16,1 12 2 0,2 13-6-16,4 11 7 15,5 11-9-15,4 14 7 16,8 13 0-16,-57-30-3 15,114 92 7-15,-64-40 11 16,-7-1 8-16,-10-4 8 16,-12-9-2-16,-7-10-9 15,-3-7-1-15,-5-8-2 16,-6-13-5-16,0 0-7 15,-1 14-10-15,1-14-21 16,-16 8-36-16,2-9-34 16,4-11-33-16,6-14-11 15,4-11 5-15,7-14 27 16,6-11-8-16</inkml:trace>
  <inkml:trace contextRef="#ctx0" brushRef="#br0" timeOffset="57922.7917">23367 10053 70 0,'4'-18'50'16,"7"-4"-2"-16,7 1 8 16,5 3-3-16,5 4-10 15,5 9-6-15,-1 12-7 16,3 12-3-16,-2 13-6 15,-11 15-11-15,-9 21 5 16,-14 10-1-16,-16 3-5 16,-14-3-1-16,-10-7-1 15,0-8 5-15,0-16 0 16,41-47-12-16,-69 46 6 15,48-36 27-15,8-5 2 16,13-5 3 0,0 0-4-16,3-15-6 15,14-12-2-15,14-2-11 16,15 5-2-16,12-1-5 15,3 10-8-15,-2 18 4 16,-8 14-6-16,-7 12 15 16,-10 13-3-16,-16 5-13 15,-10 4 8-15,-9 2 1 16,-13-2-8-16,-10-9 3 15,-3-8 4-15,-5-7-2 16,-1-10-10-16,-1-9-16 16,3-9-40-16,4-10-37 15,11-11-28-15,10-13-6 16,10-13 10-16,13-2 22 16,8-5-15-16</inkml:trace>
  <inkml:trace contextRef="#ctx0" brushRef="#br0" timeOffset="58216.8211">23814 10212 94 0,'1'-28'69'15,"1"1"-3"1,8 6 1-16,2 8 0 15,9 1 3-15,11 7-3 16,4 7-10-16,-6 8 0 16,12 10-7-16,13 7-18 15,4 9-9-15,4 4-12 16,-6-2-5-16,-3-6 2 15,-6-2-4-15,-7-8-7 16,-10-7-17-16,-8-1-27 16,-6-9-42-16,-6-15-21 15,-11 10-15-15,11-31 9 16,-8-6 20-16,-5-7 27 15,-2 2-4-15</inkml:trace>
  <inkml:trace contextRef="#ctx0" brushRef="#br0" timeOffset="58434.8429">24321 9984 43 0,'-32'-17'58'0,"0"10"5"15,32 7-63-15,-27-2 64 16,0 28 29-16,-4 15-19 16,5 19-3-16,0 12 0 15,1 6-16 1,-1 8-7-16,1-5-2 15,-2-11-10-15,23-13-11 16,-12-13-17-16,19-8 1 16,-18-18-12-16,15-18-29 15,0 0-64-15,0 0-54 16,-19 21-30-16,24-3 29 15,-14 4-1-15</inkml:trace>
  <inkml:trace contextRef="#ctx0" brushRef="#br0" timeOffset="64314.4308">20172 12358 149 0,'-14'2'75'16,"14"-2"-11"-16,0 0-10 16,0 0 3-16,-7 37-4 15,5 15 12-15,1 14-13 16,-2 17-13-16,-3 4-2 15,2-1-9-15,-3-5 5 16,-1-13-15-16,5-15 13 16,1-18-12-16,5-14-4 15,-3-21-2-15,23 10-3 16,9-12 2-16,12-10-9 15,10-10 5-15,9-7-11 16,3-3 9-16,1 0-3 16,-9 1-3-16,-10 9-2 15,-16 6-12-15,-8 5-26 16,-10 6-44-1,-14 5-33-15,0 0-28 16,2-20-17-16,-11-9 27 16,-1-8-7-16</inkml:trace>
  <inkml:trace contextRef="#ctx0" brushRef="#br0" timeOffset="64620.4614">20444 12260 183 0,'-25'-12'70'16,"6"3"-3"-16,19 9-16 15,-11 26-10-15,13 16-1 16,9 24 10-16,7 22-13 16,5 10 1-16,1 16-2 15,-2 10-2-15,0 6 5 16,-4-1-15-16,-1-4-7 15,-6-12-1-15,-2-13 1 16,-5-12-5-16,-1-18-6 16,-3-14-9-16,-2-14-5 15,1-18 2-15,1-7-48 16,0-17-34-1,0 0-38-15,0-39-28 16,0-21 11-16,5-11-53 16</inkml:trace>
  <inkml:trace contextRef="#ctx0" brushRef="#br0" timeOffset="64875.4869">21026 12830 134 0,'-10'-15'101'0,"10"15"-18"15,14-29-3-15,11 4-8 16,12-4-13-16,-17 4-8 16,18-4-29-16,5 4-6 15,0 4-7-15,1 6-7 16,-8 3 2-16,-9 7-19 15,-10 7-39-15,-17-2-28 16,0 0-35-16,-10 27-5 16,-10 0 12-16,-5 0-23 15</inkml:trace>
  <inkml:trace contextRef="#ctx0" brushRef="#br0" timeOffset="65107.5101">21092 12976 122 0,'-21'20'101'0,"2"-6"2"16,19-14-9-16,0 0-10 15,0 0 13-15,27 2-16 16,7-6-15-16,-13-3-15 16,10-3-10-16,0 2-15 15,2-1-8-15,-5 1-14 16,0 3 3-16,-5-2-9 15,-8 4-35-15,-15 3-68 16,20-14-52-16,4-6-34 16,7-11 10-16,7-6-41 15</inkml:trace>
  <inkml:trace contextRef="#ctx0" brushRef="#br0" timeOffset="65723.5717">22018 12548 160 0,'-13'-38'69'0,"13"1"-11"15,14-5 12-15,14-4-10 16,10 0-13-16,5 11-9 16,3 6-9-16,-3 15 1 15,-5 14-2-15,-6 21-1 16,-9 19 1-16,-18 20-12 15,-13 19-4-15,-12 11 3 16,-15 3 4-16,-12 0 11 16,-6-1-3-16,-4-6 1 15,2-10-2-15,4-8-4 16,9-21-1-16,10-14 6 15,10-16-17-15,10-11-1 16,12-6 10-16,0-17-15 16,11-15 0-16,13-19-8 15,13-10 12-15,5-1-6 16,6 2-1-1,3 8-6-15,1 13 2 16,2 14 0-16,-5 11 7 16,-2 17-10-16,-5 21 7 15,-7 20 0-15,-11 15-7 16,-8 11 5-16,-15 10 3 15,-11 2-9-15,-5 0 13 16,-6-6-7-16,-9-8 3 16,0-12-3-16,5-12 6 15,2-12-4-15,1-15-7 16,-2-9-8-16,0-20-54 15,0-16-63-15,4-23-38 16,12-15-19-16,9-11 25 16,14 0-27-16</inkml:trace>
  <inkml:trace contextRef="#ctx0" brushRef="#br0" timeOffset="65981.5975">22435 12493 229 0,'-1'-15'119'0,"1"15"-8"16,21 4 10-1,16 12 4-15,-9 20-20 16,18 10-51-16,25 13-23 16,9 10-16-16,1 3-7 15,-6-1-4-15,-9-5 3 16,-11-4-7-16,-14-7 0 15,-13-11-7-15,-11-14-23 16,-8-11-38-16,-9-19-79 16,0 0-33-16,-15-12 5 15,3-20 38-15,-2-16-48 16</inkml:trace>
  <inkml:trace contextRef="#ctx0" brushRef="#br0" timeOffset="66211.6205">22935 12605 109 0,'-26'-34'97'15,"7"16"8"-15,-1 13-9 16,-3 11-12-16,1 18 0 15,2 17 1-15,4 15 5 16,1 13-14-16,-1 6-34 16,1 2-21-16,-2 1-10 15,-4-1 2-15,-3-8-9 16,-2-10-5-1,-2-5 2-15,15-10-4 16,-16-8-6-16,22-14-52 16,-23-3-66-16,30-19-73 15,0 17-18-15,0-17-81 16</inkml:trace>
  <inkml:trace contextRef="#ctx0" brushRef="#br0" timeOffset="66627.6621">21641 14676 117 0,'0'0'123'16,"0"0"-10"-16,0 0 7 16,18 22 2-16,12 31-10 15,8 26-14-15,7 19-40 16,7 18-27-16,2 5-23 15,-1-10 6-15,-6-5-17 16,-6-8 7-16,-6-11-4 16,-7-16-3-16,-6-22-10 15,-8-18-56-15,-4-15-58 16,-10-16-64-16,-16-38-14 15,-4-35-104-15</inkml:trace>
  <inkml:trace contextRef="#ctx0" brushRef="#br0" timeOffset="66914.6908">22090 14522 207 0,'-23'-8'111'16,"0"14"-9"-16,-2 18-2 15,0 20-18-15,1 17-2 16,0 17-10-1,-2 13-11-15,-3 14-13 16,-4 9-21-16,-2 8-7 16,0-9-15-16,-2 7 1 15,3-11 0-15,2-14-12 16,5-18-1-16,1-19-22 15,5-17-19-15,7-18-29 16,14-23-37-16,0 0-30 16,-1-18-5-16,1 18 151 15,36-114-133-15,-3 21-55 16</inkml:trace>
  <inkml:trace contextRef="#ctx0" brushRef="#br0" timeOffset="67187.7181">22321 14813 276 0,'0'0'150'0,"0"0"-24"16,21-12-14-16,13 2-9 15,20-3-22-15,6 3-40 16,-9 1-17-1,-2 2-16-15,1 1 2 16,-4 2-9-16,-9 4 5 16,-10 2-7-16,-9 1 5 15,-18-3-21-15,0 0-21 16,0 0-67-16,0 0-58 15,0 17-40-15,-15-2 11 16,-11-4-31-16</inkml:trace>
  <inkml:trace contextRef="#ctx0" brushRef="#br0" timeOffset="67427.7421">22476 15071 256 0,'-21'10'146'0,"21"-10"-30"15,0 0-4-15,24 0 8 16,16-10-30-16,3-2-45 15,12-7-11-15,12 1-21 16,-4-1-7-16,-4 5 9 16,-9 6-25-16,-12 3 13 15,-14 1-9-15,-10 6-1 16,-14-2-17-1,0 0-86-15,10 22-69 16,-9 0-50-16,-1-22-162 16</inkml:trace>
  <inkml:trace contextRef="#ctx0" brushRef="#br0" timeOffset="68031.8025">23757 14055 58 0,'0'0'0'0,"-33"-43"139"16,33 43-76-16,0 0-2 15,-13-6 4-15,6 17 10 16,10 30 13-16,-1 25-10 16,4 15-5-16,0 14-8 15,-1 2-5-15,-6-6-29 16,-2-13-9-16,2-19-8 15,-2-16-5-15,3-18-1 16,1-11-4-16,-1-14 4 16,14 1 2-16,10-7-1 15,12-10-1-15,7-6-2 16,10-3-5-16,-18 1-2 15,10 0 2-15,-3 9 3 16,-2 3 0-16,-3 6-21 16,-13 2-6-16,-7 3-69 15,-3-1-69-15,-14 2-46 16,7-21-4-1,-11-9-41-15</inkml:trace>
  <inkml:trace contextRef="#ctx0" brushRef="#br0" timeOffset="68283.8277">23969 14083 157 0,'0'0'120'0,"0"0"-4"16,0 0-16-16,-8 31-7 15,10 25 4-15,4 22-2 16,-6-78-95-16,3 206 97 15,8-91-72-15,-12 1-12 16,15-8-3-16,-11-8-13 16,-7-14-2-16,12-15 5 15,-8-15 1-15,-3-15-24 16,0-16-56-16,3-25-77 15,0 0-50-15,0 0 4 16,0 0-48-16</inkml:trace>
  <inkml:trace contextRef="#ctx0" brushRef="#br0" timeOffset="68604.8598">23635 15281 248 0,'-14'1'141'0,"14"-1"-141"16,0 0 119-16,42 4 78 16,17-6-75-16,20-5-71 15,2-1-12-15,-5-7-14 16,13 3-16-16,2-2 3 15,0 9-6-15,-9 0-5 16,-82 5-1-16,139-7 1 16,-139 7-1-16,96-7 0 15,-67 6-2-15,-13 2-20 16,-3 3-17-16,-13-4-89 15,10 3-71-15,-10-3-18 16,3 15 37-16,-6 9-4 16</inkml:trace>
  <inkml:trace contextRef="#ctx0" brushRef="#br0" timeOffset="69131.9125">24206 15707 253 0,'-15'-6'139'0,"15"-13"-18"15,17-10-15-15,18 2-19 16,11 0-18-16,8 7-16 16,-6 13-4-16,-6 14-32 15,-8 20-3-15,-11 18-1 16,-13 11-9-16,-13 9-2 15,-17-1 3-15,-17-3 1 16,-11-7-3-16,-5-6-5 16,-1-16 5-16,6-12-6 15,10-8 6-15,10-5 10 16,11-6-9-16,17-1 28 15,0 0 1-15,0 0-33 16,18-25 0-16,13 5 0 16,15 6 0-16,7 4 0 15,5 12 0-15,0 10 0 16,-6 13 0-1,-5 14 0-15,-8 13 0 16,-13 9 0-16,-18 4 0 16,-21 1 0-16,-18-5 0 15,-17-7 0-15,-12-10 0 16,-8-12 0-16,68-32 0 15,-123 29 0-15,53-33 0 16,0-4 0-16,28-9 0 16,-4-3 0-16,46 20 0 15,-27-65-22-15,1 25-127 16,31-6-120-16,-11 0-16 15,24-3-14-15,-18 49 299 16</inkml:trace>
  <inkml:trace contextRef="#ctx0" brushRef="#br0" timeOffset="77619.7612">27805 9246 111 0,'-33'18'50'15,"2"11"-11"-15,0 3-2 16,-1 4-3-16,2 1-9 16,3-5-10-16,3-6-2 15,11-11 1-15,2-8 3 16,11-7 10-16,0-22-10 15,10-22 1-15,17-21 1 16,11-6-1-16,6 0-1 16,2 10-4-16,5 17 3 15,-4 25 4-15,-1 33 0 16,-2 45-10-16,-12 38 9 15,-13 33-11-15,-21 17-3 16,-15 9-1-16,-12 3 3 16,-14 1-8-16,-12-17 3 15,-11 0 1-15,0-25-2 16,4-26 0-16,8-36-2 15,9-29 0 1,8-31 1-16,10-30 1 16,8-30 0-16,10-24-4 15,12-17-1-15,-3 105 4 16,41-230 3-16,-4 118-5 15,8 15 4-15,8 20 0 16,4 27 7-16,3 25 9 16,4 28 8-16,-3 33 8 15,-5 28-14-15,-5 21-10 16,-9 10-5-16,-5 1 0 15,-6-1-5-15,-7-15-1 16,-4-18-2-16,-20-62 3 16,17 73-50-16,-15-61-32 15,-3-27-49-15,-10-33-24 16,1-24 17-16,3-15-26 15</inkml:trace>
  <inkml:trace contextRef="#ctx0" brushRef="#br0" timeOffset="77879.7872">28195 8931 92 0,'-1'-41'99'16,"-2"21"-10"-16,3 20 2 15,17 5 5-15,-4 17 2 16,14 20-23-16,15 22-10 15,12 11-26-15,3 6-18 16,0 1-14-16,-8-3 0 16,-5-8 0-16,-12-10-12 15,-12-13-1-15,-7-18-29 16,-7-15-59-16,-6-15-57 15,-10-13-26-15,-2-21 33 16,3-17-30-16</inkml:trace>
  <inkml:trace contextRef="#ctx0" brushRef="#br0" timeOffset="78100.8093">28541 8893 79 0,'-27'-27'81'16,"-2"17"5"-16,0 15-9 16,-3 21-5-16,-3 23-10 15,1 18-4-15,4 15 6 16,3 4-5-16,2 0-6 15,2-1-14 1,18-12-19-16,-18-14-5 16,22-16-2-16,-16-13-24 15,20-13-43-15,-17-14-54 16,18-20-56-16,-13-16-8 15,28-17 38-15,6-2-1 16</inkml:trace>
  <inkml:trace contextRef="#ctx0" brushRef="#br0" timeOffset="78396.8389">28942 9522 198 0,'-10'-2'88'0,"18"0"15"16,25-1 1-16,28-4-10 15,13-1-23-15,4 1-34 16,1 0-15-16,-11 2-11 15,-10 3-1 1,-20 2-8-16,-19 0-20 16,-7 2-29-16,-12-2-49 15,-4 24-32-15,-19 3-21 16,-7 2 22-16,-8-2-48 15</inkml:trace>
  <inkml:trace contextRef="#ctx0" brushRef="#br0" timeOffset="78587.858">29121 9808 102 0,'-21'15'83'16,"5"-5"-1"-16,16-10 1 15,0 0 10-15,22-2 9 16,23-8-12-16,18-5-18 16,6-2-34-16,-4 0-19 15,-10 7-20-15,-15 5-27 16,-11 5-56-16,-9 0-38 15,-20 0 122-15,21 5-140 16,3-8-52-16,9-14-5 16</inkml:trace>
  <inkml:trace contextRef="#ctx0" brushRef="#br0" timeOffset="78836.8829">29897 9158 188 0,'-7'-17'104'0,"7"17"-15"16,0 0-13-16,-1 44 3 15,4 25 2-15,4 24-19 16,1 17 1-16,2 9-28 16,7 3-23-16,-2-2-4 15,-5-2-1-15,-5-9 0 16,-7-11-9-16,2-98 2 15,2 122-16-15,-12-102-143 16,-3-25-34-16,3-34 14 16,11-25 51-16,14-16-6 15</inkml:trace>
  <inkml:trace contextRef="#ctx0" brushRef="#br0" timeOffset="79251.9244">30222 9268 121 0,'4'-19'79'15,"-4"19"-1"-15,1 37-1 16,-3 23-5-16,-3 21-11 15,1 15 9 1,7 11-7-16,4 0-4 16,9-2-2-16,9-9-23 15,12-9-10-15,12-15-12 16,13-16-3-16,10-24 1 15,10-25-16-15,7-25 12 16,-2-26-12-16,-12-21 0 16,-10-14-1-16,-23-6 4 15,-22 0-2-15,-17 4 8 16,-20 8 0-16,-13 16-7 15,-11 16 13-15,-9 24-10 16,-5 22-1-16,0 20 2 16,4 21-3-16,6 17 7 15,11 5 3-15,10 4-9 16,10-2 8-16,7-6-6 15,7-6-7-15,7-11 7 16,4-11-6-16,0-9-30 16,2-12-64-16,7-15-47 15,5-20-30-15,2-26 14 16,8-15-20-16</inkml:trace>
  <inkml:trace contextRef="#ctx0" brushRef="#br0" timeOffset="79492.9485">31053 9041 163 0,'-16'-16'145'0,"26"1"-28"15,7 5-16-15,14 0-36 16,7 5-29-16,8-2-17 15,1 2-9-15,-3 0-7 16,-7 0 0-16,-5 0-13 16,-8 0-43-16,-1-6-44 15,-3-9-45-15,-1-7 3 16,4-14 29-16,5 1-1 15</inkml:trace>
  <inkml:trace contextRef="#ctx0" brushRef="#br0" timeOffset="79691.9684">31636 8516 104 0,'-3'-19'122'16,"3"19"-19"-16,-9 12-19 15,1 35-7 1,1 28-1-16,1 11 7 16,5 2-9-16,4-6-26 15,1-10-24-15,2-16-18 16,-5-18-1-16,0-16-6 15,-2-9 4-15,1-13-46 16,0 0-80-16,-17-5-104 16,0-7 20-16,4-5-1 15</inkml:trace>
  <inkml:trace contextRef="#ctx0" brushRef="#br0" timeOffset="81860.1852">27484 12011 108 0,'-11'5'80'0,"11"-5"-10"15,-10-2-7 1,10 2-1-16,-1-20-6 16,8-12-19-16,12-11-7 15,10-11 11-15,12-3 4 16,11-1-2-16,3 9-8 15,0 12-19-15,-3 20 2 16,-3 30-8-16,-8 31-6 16,-7 46-1-16,-15 20 6 15,-24 37-2-15,-17 9-5 16,-19-8 6-16,-10-16-2 15,-8-19-5-15,-9-23-2 16,-1-24 4-16,0-22 2 16,8-22-3-16,9-22 3 15,7-22-8-15,9-22 5 16,11-20 3-16,14-21-8 15,12-15 3-15,16-12 0 16,14-6-5-16,14 13 6 16,9 20 5-16,5 29-7 15,5 34 4-15,2 37-7 16,-1 50 9-16,-2 28 3 15,-6 14-6 1,-5 1 3-16,-7-10-1 16,-9-13-2-16,-36-85-2 15,29 115 5-15,-16-85-15 16,-2-14-62-16,-11-16-52 15,6-24-36-15,-3-25-6 16,-8-14 33-16,10-11-2 16</inkml:trace>
  <inkml:trace contextRef="#ctx0" brushRef="#br0" timeOffset="82109.2101">28074 11376 132 0,'0'-22'86'0,"14"10"13"15,23 10 7-15,-9 21-13 16,13 11-22-16,8 16-7 16,8 7-19-16,2 2-14 15,-2 1-8-15,-11-5-15 16,-9-9-1-16,-13-4-39 15,-10-13-47 1,-4-13-46-16,-10-12-47 16,-10-15 12-16,1-16-37 15</inkml:trace>
  <inkml:trace contextRef="#ctx0" brushRef="#br0" timeOffset="82345.2337">28456 11273 155 0,'-22'-6'103'0,"2"8"1"16,-2 13-8-16,0 16-4 15,4 15 2-15,-2 11-10 16,-2 6-12-16,-1 3-34 16,-4 0-13-16,17-3-18 15,-19-6-7-15,23-11-8 16,-21-17-59-16,32-12-49 15,-18-17-54-15,26-16-19 16,-11-11 31-16,22-10-4 16</inkml:trace>
  <inkml:trace contextRef="#ctx0" brushRef="#br0" timeOffset="82716.2708">29039 12097 119 0,'-14'5'117'0,"14"-5"-4"16,-11-1-9-16,11 1 2 15,0 0 10-15,25 0-2 16,12 0-53-16,14-9-27 15,16-3-11-15,13-5-19 16,-3 4 7-16,4-2-13 16,-11 4 5-16,-37 8-9 15,5-2-3-15,-28 5-10 16,11-3-67-16,-21 3 86 15,12 6-330 1,-30 3 124-16,18-9-61 16</inkml:trace>
  <inkml:trace contextRef="#ctx0" brushRef="#br0" timeOffset="82996.2988">29087 12478 236 0,'-29'5'171'0,"9"-1"-17"16,10-4-31-16,10 0-21 15,37-19-40-15,25-5-29 16,21 1-11-16,10-1-11 16,-1 9-1-16,-6 6-7 15,-39 4-9-15,0 3 10 16,-23 2-6-16,3 5-2 15,-27-5 2-15,16 9-5 16,-16-9-4-16,0 0 0 16,-7 17-40-16,10-5-63 15,-26 1-67-15,23-13-35 16,-20 5-110-16</inkml:trace>
  <inkml:trace contextRef="#ctx0" brushRef="#br0" timeOffset="96212.6203">30302 11819 87 0,'-8'19'60'0,"-8"12"-15"16,-4 8 0-16,-2 6-4 16,-2-4-8-16,4-4-4 15,6-18-1-15,3-11-2 16,11-8-7-16,0 0 5 15,0 0 2-15,11-32-3 16,12-14 1-16,8-11 0 16,8-4 0-1,5 3-8-15,5 11 3 16,1 15-5-16,-4 13 2 15,-1 22-9-15,-1 30 6 16,-6 26-7-16,-10 22 2 16,-8 22 3-16,-17 13-6 15,-13 2-7-15,-12-3 6 16,-11-6-2-16,-8-9 5 15,-7-14-2-15,2-15-4 16,3-13-2-16,2-14 10 16,5-12-6-16,5-12-3 15,8-11 0-15,5-13 8 16,2-13-4-16,1-15-5 15,5-15 7-15,7-13-6 16,7-11-5-16,5-3 4 16,8 1-1-16,8 5 8 15,6 9-7-15,6 12 2 16,5 13-3-16,-1 18-3 15,0 13 9-15,-2 15-3 16,-3 17-4-16,-2 13 5 16,-5 5-5-1,-1 1 7-15,-6 1-5 16,-7-5 10-16,-2-14-8 15,-2-8-2-15,-8-10-8 16,-3-12-40-16,0 0-41 16,-10-18-42-16,-3-20-11 15,4-14 18-15,4-14-49 16</inkml:trace>
  <inkml:trace contextRef="#ctx0" brushRef="#br0" timeOffset="96564.6555">30840 11340 82 0,'1'-15'79'0,"-1"15"-13"16,0 0-16-16,0 0-4 15,4 24 9-15,4 6-8 16,-1 6-5-16,-2-4-3 15,-1-3-3-15,1 0-6 16,3-7-2-16,2-6 1 16,-3-4 2-1,6-3 17-15,7-4-2 16,9-3 1-16,4-6-4 15,-12 1-23-15,11-7-8 16,8-2 0-16,1-2-8 16,-7 1 3-16,-6 4-14 15,-6 2-28-15,-3 2-41 16,-19 5-53-16,3-12-35 15,-9-3 0-15,0-5 23 16,-5-4-42-16</inkml:trace>
  <inkml:trace contextRef="#ctx0" brushRef="#br0" timeOffset="96804.6795">31088 11164 145 0,'-13'-5'87'0,"1"5"-13"15,12 0-16-15,1 19 0 16,2 20 2-16,8 17-3 15,2 10-5-15,4 6-21 16,0 6-8-16,-2-2-11 16,-6-3-6-1,-8-7-5-15,-2-15-27 16,-3-12-39-16,1-15-41 15,3-24-28-15,-7-17 3 16,3-20 31-16,11-13-2 16</inkml:trace>
  <inkml:trace contextRef="#ctx0" brushRef="#br0" timeOffset="97052.7043">31339 11132 146 0,'3'-10'84'15,"-3"10"-3"-15,26 12-5 16,7 16-20-16,8 22-6 15,6 29-9-15,2 24-5 16,-2 23-14-16,-6 18-6 16,-10 1-5-16,-16 16-4 15,-15-2-13-15,-15-8 8 16,-18-15-16-16,-13-15-23 15,-12-14-36-15,-11-17-30 16,-10-16-21-16,-4-18 6 16,-5-20-35-1</inkml:trace>
  <inkml:trace contextRef="#ctx0" brushRef="#br0" timeOffset="97500.7491">30172 11423 85 0,'-14'9'42'0,"-3"9"-4"16,0 16-2-16,-1 19 10 16,0 19-5-1,-1 20-4-15,5 21 0 16,3-4 5-16,5 30-7 15,9 5-9-15,8-2 7 16,-11-142-33-16,64 247 33 16,-22-147 4-16,2-14-12 15,3-15-22-15,8-15-15 16,4-15-53-16,4-21-49 15,8-16-23-15,-1-18 7 16,7-16-8-16</inkml:trace>
  <inkml:trace contextRef="#ctx0" brushRef="#br0" timeOffset="98108.8099">31869 11227 79 0,'-13'5'88'15,"13"-5"-19"-15,0 0-7 16,14-12-1-16,13-3-14 16,8 1-30-16,10-3-6 15,5 0-13-15,-2 2-22 16,-5 0-17-16,-3-2-8 15,-3-2-11-15,-5-3 3 16,-9 0 6-16,2-6 13 16,-2-3 11-16,-7 1 13 15,0-1 10-15,-9 4 8 16,-1 2 10-16,-4 6 18 15,-3 7 21-15,1 12 15 16,0 0 6-16,0 0-6 16,-3 20-7-1,9 24 9-15,5 22-6 16,6 16-6-16,1 2-12 15,4-1-3-15,-18-6-12 16,16-16-19-16,-16-16 1 16,10-16-17-16,-13-12-31 15,9-9-70-15,-10-8-73 16,-3-13-24-16,-29-7-52 15</inkml:trace>
  <inkml:trace contextRef="#ctx0" brushRef="#br0" timeOffset="98692.8683">28749 14060 141 0,'-3'-14'110'16,"3"14"-4"-16,0 0-9 15,7 12 1-15,11 25 5 16,12 26 2-16,8 27-41 15,4 18-32-15,6 12-12 16,-1 6-14-16,-1-6-1 16,-3-8-3-1,-7-9 1-15,-2-17 2 16,-11-15-11-16,-5-16 4 15,-7-18-32-15,2-13-46 16,-13-24-45-16,0 0-51 16,-15-43-8-16,-5-21-106 15</inkml:trace>
  <inkml:trace contextRef="#ctx0" brushRef="#br0" timeOffset="98996.8987">29258 14016 170 0,'-1'-29'131'0,"-2"9"-6"15,3 20-23-15,0 0-35 16,-13 15-2-16,-2 24 0 16,-5 23-6-16,-3 20-9 15,-4 13-21-15,-4 8-18 16,-7 5 2-16,-6-1-5 15,-3-7-10-15,-1-7-1 16,4-8 9-16,6-13-12 16,4-21-1-1,10-12 8-15,7-17-12 16,8-10-41-16,9-12-45 15,0 0-37-15,12-15-21 16,-12 15 155-16,59-90-289 16,-3 22 143-16</inkml:trace>
  <inkml:trace contextRef="#ctx0" brushRef="#br0" timeOffset="99241.9232">29678 14346 85 0,'10'-3'129'0,"-10"3"25"16,14-4 14-16,9 1 2 15,21-1-60-15,8-4-61 16,10-4-19-16,9 2-11 16,6-2-9-16,-2 2-9 15,-6 1 1-15,-17-1-1 16,-13 3-14-16,-13 4-1 15,-9 5-74-15,-7 1-60 16,-10-3-39-16,-17 9-10 16,-12 2-84-1</inkml:trace>
  <inkml:trace contextRef="#ctx0" brushRef="#br0" timeOffset="99475.9466">29825 14669 196 0,'-31'22'166'0,"9"-11"24"16,22-11-22-16,10-2-65 15,23-8-42-15,21-14-33 16,18-5-8-16,8-1-2 16,2-1-21-16,-10 6 6 15,-15 6-10-15,-19 9-2 16,-13 5-3-16,-11 3-27 15,-5 4-52-15,-9-2-63 16,0 0-53-16,0 0 4 16,0 0-25-16</inkml:trace>
  <inkml:trace contextRef="#ctx0" brushRef="#br0" timeOffset="99740.9731">30694 14530 496 0,'0'0'203'16,"5"-11"-95"-16,23-3-47 16,24-3-28-16,16-1-19 15,4 1-7-15,-11 6-1 16,-2 5-3-16,-4 4 0 15,-7 2 0-15,-9 2-9 16,-13-2 3-16,-12 1-8 16,-6 1-4-16,-8-2-55 15,0 0-67-15,0 0-70 16,0 0-2-16,0 0 209 15</inkml:trace>
  <inkml:trace contextRef="#ctx0" brushRef="#br0" timeOffset="100125.0115">31472 13977 325 0,'0'0'188'16,"0"0"-34"-16,0 0-45 16,-7 12-55-1,6 18-25-15,-4 12-7 16,-2 9-7-16,-1 2-8 15,1-2-5-15,-2-2 3 16,4-4-7-16,0-7-4 16,3-5 12-16,0-7-3 15,4-9 0-15,6-5-5 16,3-2 3-16,9-3 17 15,7-6-11-15,10-2-6 16,8-8 2-16,-45 9-3 16,106-25 5-16,-44 9-4 15,0 5 5-15,-7-1-3 16,-11 3-5-16,-12 6-9 15,-11 0 6-15,-11 3-17 16,-10 0-4-16,0 0-75 16,0 0-71-16,-14-9-33 15,-7-6 22-15,0-14-47 16</inkml:trace>
  <inkml:trace contextRef="#ctx0" brushRef="#br0" timeOffset="100458.0448">31746 13760 173 0,'-16'-22'145'15,"6"8"-9"-15,10 14-11 16,-12 36 9-16,5 27-45 16,2 28-40-16,7 21-19 15,2 11-15-15,3 10-8 16,2 0 2-16,-7 5-10 15,3-5 10-15,-3-7 1 16,-2-13-12-16,-4-16-1 16,-3-16 5-16,0-17-1 15,1-18 0-15,5-12-1 16,1-11 0-16,1-11 0 15,-1-12 4-15,0 0-4 16,0 0 0-16,0 0-2 16,5-20-14-16,-4-4-88 15,-2-1-87-15,-1-2-27 16,4 6 27-16,-2 21-20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6:13:54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19051 8158 100 0,'-14'-3'74'0,"14"3"8"15,-14-3-8-15,14 3-15 16,0 0-8-16,0 0 5 16,0 0-13-16,0 0-16 15,0 0 0-15,24-12 0 16,7 2-8-1,7 0-3-15,2 4-17 16,-2 3 8-16,0 5-3 16,-4 5 1-16,-6 13 4 15,-7 14 10-15,-11 8 4 16,-13 16 1-16,-19 3-1 15,-18 5-5-15,-16-2 2 16,-11-10-5-16,-2-12 2 16,3-11-9-16,3-14-4 15,6-10 2-15,13-4 1 16,13-6 5-16,13-1-2 15,18 4 12-15,0 0-7 16,0 0 0-16,0 0-19 16,0 0 4-16,30-3 5 15,16 8-4-15,13 3 6 16,8 13-15-16,2 21 15 15,-4 17-7-15,-6 11 8 16,-8 3 11-16,-16 5 5 16,-17-6 2-16,-13-4-24 15,-15-10-2-15,-16-13 0 16,-12-12 0-1,-8-15 0-15,-4-13 0 16,0-8 0-16,-1-9 0 16,4-8 0-16,2-11 0 15,4 1 0-15,6-1 0 16,4-3 0-16,5 2-49 15,8 0-94-15,10 2-60 16,12-6-34-16,17-8 44 16,16-2-6-16</inkml:trace>
  <inkml:trace contextRef="#ctx0" brushRef="#br0" timeOffset="807.0807">19685 7987 43 0,'-16'7'36'0,"4"-5"6"16,12-2 1-16,0 0 2 15,0 0 4-15,0 0 6 16,0 0-16-16,11-17 9 15,10-2-2-15,5-1-6 16,-26 20-9-16,26-24-5 16,-3 7-5-16,2 9-2 15,1 6-8-15,-4 7-1 16,-2 9 9-1,-1 6 4-15,-11 9-2 16,-12 10-1-16,-13 7-3 16,-10 6-2-16,-11 4-7 15,20-3 4-15,-28-8-11 16,25-4 5-16,7-7 0 15,-1-9-6-15,15-25 14 16,0 0-9-16,0 0 12 16,0 0 2-16,0 0 16 15,0 0-10-15,0 0-16 16,0 0 1-16,25 14 2 15,-8-4 6-15,7-3-8 16,15 1 5-16,1-3-13 16,4-1 1-16,-3 1-8 15,-8-2 5-15,-6-1-4 16,-8-2 4-16,-19 0 0 15,29 0 0-15,-29 0-66 16,0 0-38-16,0 0-27 16,0 0-31-16,0 0 162 15,0 0-324-15,-14-26 174 16</inkml:trace>
  <inkml:trace contextRef="#ctx0" brushRef="#br0" timeOffset="1202.1202">20230 7899 52 0,'0'0'69'0,"0"0"-5"16,0 0-3-16,17-6-18 16,5 16 10-16,5 15-12 15,4 16 6-15,0 21 12 16,6 20 7-16,1 19-3 15,0 15-10-15,-6 5-19 16,-8 18-2-16,-11 4-5 16,-10-10-23-16,-14-4 5 15,-13-7-8-15,-14-12 9 16,-10-12-12-1,-7-8-22-15,-2-14-31 16,-5-15-24-16,-3-8-28 16,0-13-26-16,-1-11-4 15,-5-12 17-15,-2-7-11 16</inkml:trace>
  <inkml:trace contextRef="#ctx0" brushRef="#br0" timeOffset="1768.1768">18718 7857 69 0,'-19'-12'42'0,"0"17"12"15,-2 17 6-15,-9 17 3 16,-5 26 12-16,-6 24-2 15,-5 25-8-15,-4 30 0 16,2 1-4-16,23 21-7 16,-16 4 1-16,31-16-7 15,-17-10-2-15,34-17 0 16,-8-14-17-16,24-16-7 15,6-13-17-15,9-9-4 16,15-13 7-16,7-9-2 16,8-11-19-16,2-10-47 15,-2-11-36-15,-9-14-47 16,-5-9-30-1,-5-12-12-15,-6-18-92 16</inkml:trace>
  <inkml:trace contextRef="#ctx0" brushRef="#br0" timeOffset="2668.2668">20810 7882 50 0,'-13'-6'38'0,"13"6"12"16,-17-7 2-16,17 7-2 15,0 0 3-15,0 0-1 16,0 0-52-16,0 0 83 16,0 0-65-16,0 0 7 15,24-9-2-15,6 4-5 16,2 0-1-16,8-3-6 15,-2 3-5-15,4 1-2 16,-1 1-3 0,-4 0 7-16,-1 1-9 15,-36 2-1-15,22 0 3 16,-22 0 1-16,12 3 5 15,-12-3 4-15,0 0 6 16,-14 14 11-16,24 11-6 16,-26 19 2-16,22 9-2 15,-2 8-3-15,-1 1-8 16,-4 4 3-16,-5 0 2 15,6-5-3-15,0-6-3 16,-1-11-8-16,-4-12 0 16,4-10 3-16,1-22-8 15,1 15 2-15,-1-15 4 16,0 0-12-16,0 0-30 15,0 0-40-15,0 0-55 16,0-20-41-16,5-9 7 16,10-3-9-16</inkml:trace>
  <inkml:trace contextRef="#ctx0" brushRef="#br0" timeOffset="3199.3199">21838 8658 65 0,'0'0'116'16,"-12"-5"11"-16,12 5-16 15,0 0-31-15,0 0-11 16,0 0 18 0,18-7 11-16,12 7 4 15,6-5-16-15,9 2-17 16,3-1-55-16,3 6-14 15,-1 3 0-15,-4-2 0 16,-3 1 0-16,-5-1 0 16,-4 4 0-16,-9-2 0 15,-8-2 0-15,-17-3 0 16,13 4-57-16,-13-4-61 15,0 0-42-15,12 5-35 16,-12-5 1-16,0 0 46 16,0 0-4-16</inkml:trace>
  <inkml:trace contextRef="#ctx0" brushRef="#br0" timeOffset="3601.3601">21878 9093 135 0,'-13'-3'95'0,"13"3"-10"15,0 0-16-15,0 0 13 16,19 0 14-16,9 0 2 16,6 2 5-16,9 1-27 15,7-1-2-15,-1 3-19 16,3-4-15-16,1 6-24 15,-7-3-16-15,-2-1 0 16,-6 4 0-16,-3-2 0 16,-8 2 0-16,-9-2 0 15,-2-5 0-15,-16 0 0 16,0 0 0-16,0 0 0 15,0 0-42-15,0 0-57 16,0 0-50-16,0 0-50 16,13-21-23-16,-1 1-91 15</inkml:trace>
  <inkml:trace contextRef="#ctx0" brushRef="#br0" timeOffset="4895.4895">23395 8550 32 0,'-17'-2'37'16,"0"-1"-1"-16,17 3-36 15,-16-4 94-15,2 1-35 16,14 3-2-16,0 0-1 15,0 0-19-15,9-22-5 16,11-2 2-16,5-3-6 16,7 0-5-16,6 5-8 15,-1 10-6-15,0 9 0 16,-6 14-5-16,-6 25 10 15,-9 20 5-15,-13 10 2 16,-19 22-4-16,-15 7 2 16,-15-7-3-16,-11-10 7 15,-2-12-10-15,1-12 4 16,7-13 0-16,12-14-5 15,8-12-1-15,12-7 12 16,8-2 1 0,11-6 8-16,0 0-2 15,4-19-15-15,15-8-4 16,14-12-13-16,14-5 14 15,7 8-14-15,5 11 11 16,6 3 3-16,7 13-10 16,3 20-3-16,1 12 1 15,-1 18 11-15,-2 20 12 16,-15 12 7-16,-43 11 4 15,9 4-34-15,-35-1 0 16,4-8 0-16,-14-8 0 16,-17-11 0-16,-9-18 0 15,-4-13 0-15,-2-12 0 16,2-12 0-16,3-9 0 15,1-6 0-15,8-3 0 16,2-1 0-16,5 1 0 16,3 3 0-16,1-1-12 15,4 0-88-15,3-3-65 16,4-1-38-16,10-6 0 15,7 21 203-15,27-67-341 16</inkml:trace>
  <inkml:trace contextRef="#ctx0" brushRef="#br0" timeOffset="5400.54">24055 8321 80 0,'-14'-8'70'0,"-1"2"13"15,15 6 9-15,-15-6 5 16,1 2-2-16,14 4 14 15,0 0 9-15,0 0-2 16,7 16 19 0,13 9-106-16,13 11-29 15,8 14 0-15,4 8 0 16,6 8 0-16,4 2 0 15,0 1 0-15,4 1 0 16,7-11 0-16,-1-10 0 16,-10-15 0-16,-4-7 0 15,-13-7 0-15,-14-13 0 16,-8 0 0-16,-16-7 0 15,0 0-14-15,0 0-105 16,0 0-49-16,0 0-32 16,-20-27 9-16,-1-4 40 15,21 31 151-15</inkml:trace>
  <inkml:trace contextRef="#ctx0" brushRef="#br0" timeOffset="5748.5748">24409 8353 143 0,'-25'-12'97'0,"2"4"11"15,8 5-12-15,1 8-14 16,-2 6 6-16,-1 11-10 15,-2 19 3-15,0 15-7 16,-2 3 12-16,3 6-13 16,-8 14-55-16,7-3-18 15,-1-5 0-15,-1-4 0 16,1-13 0-16,2-9 0 15,5-12 0-15,4-15 0 16,9-18 0-16,-11 17 0 16,11-17 0-16,0 0 0 15,0 0-55-15,0 0 55 16,-8 15-346-16,8-15 108 15,-22 2-147-15</inkml:trace>
  <inkml:trace contextRef="#ctx0" brushRef="#br0" timeOffset="8535.8535">18851 11476 14 0,'0'0'21'0,"0"0"7"16,0 0 11-16,0 0 1 15,0 0 3-15,11-17 2 16,5 3 9-16,5 1 12 16,10-1-12-16,9 2-17 15,10 2-20-15,5 7-2 16,0 10-9-16,-1 8-1 15,-10 14 1-15,-9 20 2 16,-12 12-2-16,-15 11 9 16,-15 8 10-16,-16 6-14 15,-10-3 8-15,-13-12-6 16,-3-4 4-16,-2-12-7 15,-1-7 1-15,4-11-4 16,4-10 6-16,9-7-3 16,10-6 7-16,9-11-9 15,16-3 1-15,0 0 4 16,0 0-15-16,0 0 3 15,9-27-1-15,13 0 2 16,12-7-3-16,7-1-1 16,10 4 3-1,4 8 1-15,3 11-3 16,0 12 6-16,-6 13-10 15,-4 16 3-15,-5 27 8 16,-6 22-7-16,-16 8 6 16,-11 7-1-16,-11-5 17 15,-16-5 1-15,-11-8 10 16,-10-9-8-16,-8-15-3 15,1-11-11-15,0-11-3 16,0-12 4-16,4-10-6 16,41-7-5-16,-66-9-3 15,40-1 2-15,4-8-25 16,3-3-39-16,1-9-45 15,4-13-57-15,5-9-25 16,11-7-111-16</inkml:trace>
  <inkml:trace contextRef="#ctx0" brushRef="#br0" timeOffset="9063.9063">20089 10956 136 0,'0'0'76'15,"-15"-10"-4"-15,15 10-1 16,0 0-4-16,0 0 2 16,0 0 5-16,-14 8-3 15,6 12 6-15,-1 14-1 16,2 12-4-16,2 13-17 15,5-59-55-15,7 153 46 16,-10-69-9-16,-6-1-13 16,4-5-23-1,-1-10-1-15,2-12 0 16,-3-17 0-16,6-15 0 15,1-24 0-15,0 0 0 16,0 0-16-16,0 0-40 16,0 0-41-16,-2-22-55 15,-1-12-9-15,2-5-7 16,5 0 18-16,5-4 40 15,-9 43 110-15</inkml:trace>
  <inkml:trace contextRef="#ctx0" brushRef="#br0" timeOffset="9511.9511">20375 11007 116 0,'0'-16'76'0,"0"16"-3"16,0 0-6-16,0 0-13 15,0 0-8-15,-4 22 12 16,-3 16-9-16,1 4 0 16,0 5-17-1,1 1 0-15,2-6-1 16,2-6 7-16,3-7-10 15,3-9 0-15,3-5 14 16,5-5-2-16,7-1 20 16,11-6-4-16,8-1-7 15,6-1-49-15,7-1 0 16,1-5 0-16,-5 0 0 15,-7 0 0-15,-6 2 0 16,-8 1 0-16,-6 0 0 16,-7 1 0-16,-14 1 0 15,0 0 0-15,0 0 0 16,13 5-30-16,-13-5-72 15,0 0-34-15,0 0-22 16,0 0-7-16,0 0 16 16,-10-26 38-16,10 26 111 15,-14-66-123-15,8 29 73 16</inkml:trace>
  <inkml:trace contextRef="#ctx0" brushRef="#br0" timeOffset="9799.9799">20755 11027 38 0,'-5'-24'42'16,"3"7"5"-1,2 17 20-15,0 0 12 16,-5-15-1-16,5 15-8 15,0 0 6-15,-5 17-6 16,5 19 9-16,0 11-10 16,3 14-8-16,1 7 1 15,3 3-9-15,-2 2-5 16,1-2-14-16,4-5-13 15,-2-5-2-15,-3-9-10 16,-1-13-8-16,-4-39-1 16,-4 49 1-16,4-49-1 15,4 16 0-15,-4-16-16 16,0 0-23-16,0 0-54 15,0 0-36-15,0 0-45 16,0 0-22-16,0 0 20 16,6-29-25-16</inkml:trace>
  <inkml:trace contextRef="#ctx0" brushRef="#br0" timeOffset="10167.0166">21306 12229 58 0,'-26'-7'61'0,"9"-1"5"15,17 8-7-15,0 0-59 16,0 0 116-16,0 0-64 16,25-19 7-16,6 2-8 15,9 4-14-15,3-1-12 16,2 1-5-16,1 3-4 15,-1 8-9-15,-6 9-4 16,-2 0 2-16,-5-1-4 16,-3-1-21-16,-5 6-15 15,-7-8-34-15,-17-3-24 16,0 0-22-16,0 0 0 15,0 0-74-15</inkml:trace>
  <inkml:trace contextRef="#ctx0" brushRef="#br0" timeOffset="10434.0433">21445 12424 165 0,'-26'7'113'0,"9"0"-2"15,17-7-37-15,0 0-31 16,13 6 19-16,12-1 5 15,16-3-7-15,12-4-18 16,4-1-3-16,3-7-9 16,-7 0-22-16,-5 1-6 15,-12 2-3-15,-14 6-22 16,-8-1-22-16,-14 2-38 15,0 0-20-15,13 2-22 16,-13-2-22-16,8-19 8 16,1-8-11-16</inkml:trace>
  <inkml:trace contextRef="#ctx0" brushRef="#br0" timeOffset="11100.1099">22764 12031 72 0,'-4'-37'79'16,"7"-4"-9"-16,9-1-4 16,11 1-7-16,8 2-15 15,7 7-3-15,0 10 0 16,-1 10-3-16,-9 12-1 15,-5 17-9-15,-5 20 3 16,-18-37-31-16,11 138 28 16,-28-33 7-16,-15 8 0 15,-12-11-11-15,-9-13 12 16,-11-11-11-16,2-22 6 15,7-17 7-15,10-12-16 16,25-13-5-16,-4-9 5 16,24-5-11-1,0 0 4-15,0 0 4 16,-3-19 5-16,7-4-12 15,15-10-12-15,12 3 0 16,10 3-6-16,7 5 3 16,-48 22 3-16,135 0 8 15,-61 23-4-15,-4 16 8 16,-6 11-3-16,-15 10-9 15,-11 10 0-15,-17 3 0 16,-17-2 0-16,-13-5 0 16,9-66 0-16,-61 113 0 15,17-69 0-15,-1-15 0 16,1-9 0-16,5-9 0 15,1-11 0-15,5-7 0 16,33 7 0-16,-59-42-26 16,34 6-67-16,9-6-44 15,15-13-22-15,9-6-16 16,10-6 8-16,11-4 34 15,9-4-1-15</inkml:trace>
  <inkml:trace contextRef="#ctx0" brushRef="#br0" timeOffset="11416.1415">23451 11606 155 0,'-3'-15'101'0,"3"15"-2"15,0 0-20-15,23-2-5 16,5 17-10-16,19 11 21 16,15 8-10-16,8 10-10 15,5 3-27-15,3 1-10 16,-27 1-8-16,4 0-3 15,-7-10-10-15,-6-4-5 16,-1-8-5-16,-7-13-8 16,-9-6-38-16,-9 1-45 15,-4-9-36-15,-12 0 130 16,75-65-154-1,-71 27-314-15</inkml:trace>
  <inkml:trace contextRef="#ctx0" brushRef="#br0" timeOffset="11672.1671">24114 11559 76 0,'-25'-16'96'16,"5"6"8"-16,20 10-14 15,-14-6-12-15,2 14-8 16,12-8-70-16,-26 66 136 15,5-12-57-15,17 4-16 16,-22 1-15-16,22 2 2 16,0-5-23-16,-5-4-11 15,-2-9-12-15,-2-9-23 16,-4-2-50-16,6-9-29 15,0-6-37-15,-2 0-23 16,-2 5 0-16,-2-1 24 16,-4 7-32-16</inkml:trace>
  <inkml:trace contextRef="#ctx0" brushRef="#br0" timeOffset="12299.2298">19938 14092 91 0,'0'0'84'15,"17"-15"18"-15,4 13 11 16,6 14-8-16,6 10-2 16,7 12-12-16,6 11 1 15,7 16-1-15,2 12-25 16,3 10-17-16,4 7-21 15,0 1-19-15,0-1-9 16,-4-9 0-16,-8-6 0 16,-7-14 0-16,-9-20 0 15,-9-13-10-15,-8-11-34 16,-4-8-46-16,-13-9-55 15,12-2-25-15,-3-15-9 16,-1-17 20-16,-3-12 46 16,-3-9-1-16</inkml:trace>
  <inkml:trace contextRef="#ctx0" brushRef="#br0" timeOffset="12591.259">20784 14127 102 0,'-19'-30'78'16,"-1"15"16"-16,-3 13-8 15,-1 16-8-15,-5 16-14 16,-1 16-5-16,-4 13 1 16,0 9 0-16,-1 6 3 15,0 9-11-15,-6 5-2 16,-3-1-10-16,-4-3-22 15,-1-2-7-15,-5-6-4 16,0-5-5-16,2-8-1 16,4-13-8-16,7-9-23 15,7-14-14-15,10-7-27 16,6-11-26-16,18-9 97 15,-8-22-288-15,13-17 134 16,15-17-80-16</inkml:trace>
  <inkml:trace contextRef="#ctx0" brushRef="#br0" timeOffset="12933.2932">21171 14437 145 0,'0'0'121'0,"28"-10"22"16,13 0-15-16,17-2-15 15,11 2-16-15,7 2-8 16,-4-1-17-16,-5 2-14 15,-10 2-27-15,-9 4-10 16,-10 1-15-16,-5 1-6 16,-6-1 0-16,-8 2 0 15,-3 0 0-15,-16-2 0 16,13 3-8-16,-13-3-60 15,0 0-47-15,0 0-56 16,0 0-19-16,12 7 9 16,-12-7 39-16,0 0-7 15</inkml:trace>
  <inkml:trace contextRef="#ctx0" brushRef="#br0" timeOffset="13185.3184">21411 14641 212 0,'-30'8'137'0,"10"-3"-13"16,20-5-20-16,0 0-23 16,0 0 1-16,0 0-82 15,62 31 151-15,-18-21-109 16,4-3-15-16,2-4-19 15,-2-1-2-15,-6-6-21 16,-4-3-59-16,-4-3-41 16,-4-8-35-16,-4-4-12 15,3-5-2-15,2-7 30 16,0-4-26-16</inkml:trace>
  <inkml:trace contextRef="#ctx0" brushRef="#br0" timeOffset="13464.3463">22215 14146 148 0,'0'-17'145'15,"0"17"-2"-15,0 0-27 16,0 0-26-16,0 0-26 16,-3 27 3-1,-2 26-8-15,-2 23 9 16,0 19-2-16,1 11-8 15,0 6-58-15,-2 2 0 16,4-1 0-16,-3-10 0 16,1-6 0-16,2-17 0 15,1-23 0-15,0-16 0 16,3-18 0-16,-1-7-28 15,1-16-96-15,-2-16-52 16,-1-26-30-16,6-21 6 16,8-14-90-16</inkml:trace>
  <inkml:trace contextRef="#ctx0" brushRef="#br0" timeOffset="13863.3862">22544 14324 171 0,'7'-20'146'15,"-7"20"-9"-15,0 0-38 16,0 0-23-16,0 0-2 15,0 0-74-15,7 66 113 16,-7-21-62-16,3-2-8 16,0-3 6-1,-3-4-13-15,-2-7-7 16,4-9-29-16,-2-20 0 15,0 0 0-15,7 17 0 16,-7-17 0-16,15 15 0 16,19-5 0-16,14-8 0 15,9-5 0-15,7-1 0 16,4 1 0-16,0-2 0 15,0 3 0-15,-2 5 0 16,-8 3 0-16,-9-3 0 16,-12 0 0-16,-10 1 0 15,-12-3 0-15,-15-1 0 16,10 2 0-16,-10-2-70 15,0 0-71-15,3-17-36 16,-3-12-10-16,-6-6 13 16,-4-8 45-16,1-1-17 15</inkml:trace>
  <inkml:trace contextRef="#ctx0" brushRef="#br0" timeOffset="14151.415">23106 14121 85 0,'-20'-41'91'16,"4"9"21"-1,4 13 8-15,12 19-6 16,0 0-24-16,-15 7-11 15,8 37 21-15,2 31 0 16,2 21 11-16,-1 12-89 16,2 3-22-16,4 0 0 15,2 1 0-15,2 2 0 16,1-1 0-16,-5-6 0 15,0-7 0-15,-1-11 0 16,1-13 0-16,-4-16 0 16,-2-16 0-16,1-10 0 15,3-34 0-15,2 20 0 16,-2-20 0-16,0 0-133 15,-2-34-131-15,1-39-42 16,8-33-15-16</inkml:trace>
  <inkml:trace contextRef="#ctx0" brushRef="#br0" timeOffset="19087.9086">20783 13672 11 0,'17'-19'12'0,"-5"6"1"16,-12 13 2-16,0 0-2 16,0 0 3-16,0 0-1 15,0 0 3-15,0 0 0 16,-14 5-1-16,-11 5-2 15,-13 2 1-15,-13 3 2 16,-11-5 7-16,-11-3-5 16,-11-2 4-16,-10-5 1 15,-9-5-4-15,-13-5-6 16,-14 0-3-16,15 0 2 15,2-4-1-15,0-1-3 16,4 5-5 0,9-2 3-16,11 2-3 15,14 1-1-15,15 1 2 16,17 3 2-16,18 3-8 15,9 2-3-15,16 0 6 16,-7 27-3-16,11 15-3 16,6 6 2-16,4 21 3 15,2 14 5-15,1 10-5 16,-4 11-8-16,-5 11 5 15,-4 12 5-15,-2 5 0 16,-5 7-11-16,-3 3 6 16,-1 9 5-16,-3-1-4 15,-1 1 2-15,-3-4-1 16,-2-13-1-16,-1-15-4 15,5-21 6-15,12-98-2 16,-19 137 0-16,14-98-1 16,5-17-2-16,0-7 9 15,0-15-12-15,8 15 8 16,6-3-1-16,9-2-6 15,8-1 8-15,14 3 0 16,20-5-4 0,17-4 3-16,28-1 2 15,3-4-3-15,17 2-2 16,18 3 1-16,20-1 1 15,18 0-2-15,21 1 0 16,26 7 1-16,-3 4-1 16,12 4-2-16,3 3 2 15,1 2-2-15,1 3-14 16,-7-2 7-16,-20-1 9 15,-10-4-3-15,-13-4 1 16,-16-5 6-16,-13-3-5 16,-18 3-2-16,-18 0 6 15,-22-3-6-15,-22-2 0 16,-23 0-3-16,-13-1 2 15,-18-3 3-15,-12-1-1 16,-9 0 8-16,0-3-5 16,-13 3-4-16,15 0 6 15,-2 0-1-15,-13 0-3 16,0 0-1-16,0 0 5 15,0 0-7-15,-6-24 4 16,-1-8 4 0,0-12-6-16,-4-12 2 15,7-11-1-15,4-16-2 16,3-19-1-16,8-32 2 15,2-22 0-15,-13 156 3 16,32-345-5-16,-17 171 6 16,-3 9-2-16,-8 15 4 15,-3 12-7-15,-1 138 4 16,2-235 2-16,-4 135 2 15,0 12-2-15,-3 14-4 16,1 16-2-16,1 14 6 16,3 15-4-16,-3 9 0 15,3 20 3-15,0 0-4 16,0 0 7-16,0 0-4 15,-18-10-3-15,-2 5 6 16,-1 6-3-16,-7-2 0 16,-4-3-3-16,-5 8 7 15,-10-1-2-15,-8-1-2 16,-10-2 1-16,-9-5-5 15,-13-2 5-15,87 7-1 16,-210-24-1 0,85 6 1-16,-24-8 4 15,7-4-4-15,-18-1 0 16,-12-1 4-16,-8-4-8 15,-7 1 4-15,-3 3 8 16,-2 5-12-16,-4-2 9 16,25 0-7-16,6 0-2 15,8 4-4-15,2 10-30 16,-1 10-19-16,0 15 8 15,1 17 2-15,4 24 9 16,6 20 13-16,12 18 6 16,44 8 1-16,27 5-15 15</inkml:trace>
  <inkml:trace contextRef="#ctx0" brushRef="#br0" timeOffset="25008.5006">26835 8358 47 0,'-11'2'44'0,"11"-2"2"15,0 0-2 1,0 0-6-16,0 0-8 15,0 0-4-15,22-14-1 16,16-2-4-16,10-7-1 16,8 0-1-16,4 1 2 15,4 5-9-15,-5 5 0 16,-5 15-2-16,-11 9 0 15,-10 12 4-15,-15 25-6 16,-19 27 17-16,-23 17-4 16,-23 17 1-16,-14-1-5 15,-10-11 5-15,-6-17-5 16,3-15-4-16,6-18-5 15,31-18-4-15,-11-11 1 16,48-19-5-16,-31 13 13 16,31-13-5-16,0 0 6 15,23-27-6-15,11-5 1 16,13 3-11-16,13 4 8 15,6 10-5-15,3 16-4 16,-4 15 0-16,-4 16 11 16,-61-32-8-16,86 105 25 15,-61-36 0 1,-18 4 12-16,-18 0-14 15,-14-9-6-15,-12-8-1 16,-8-10-10-16,-2-11-3 16,1-11-3-16,2-9 5 15,7-8-8-15,3-7-4 16,2-7-1-16,1-10-22 15,3-11-61-15,9-15-48 16,14-11-20-16,19-10 6 16,8-7-74-16</inkml:trace>
  <inkml:trace contextRef="#ctx0" brushRef="#br0" timeOffset="25563.5561">27720 8055 61 0,'0'0'39'0,"0"0"0"16,-2-17-6-16,17 2-13 16,13 0-2-16,6 5 1 15,-2 1 3-15,3 7-6 16,-35 2-16-16,48 17 42 15,-41 0-14-15,-12 7 4 16,-12 8 0-16,-17 7-5 16,-7-2-8-16,-1-3-9 15,5-7 2-15,9-6-10 16,9-8-3-16,19-13 8 15,0 0-7-15,0 0 11 16,0 0-7-16,29-13 0 16,5-1 5-16,11 9-2 15,1 5 1-15,5 5-8 16,-3 10 4-16,-8 9-6 15,-11 5 12-15,-13 5-3 16,-15 5-2-16,-11 3 5 16,-8 2-2-16,-5-5-7 15,-3-9-5 1,-1-6-3-16,0-12-14 15,3-7-39-15,4-12-30 16,20 7 90-16,-27-39-114 16,33 0-153-16</inkml:trace>
  <inkml:trace contextRef="#ctx0" brushRef="#br0" timeOffset="25832.583">28180 7935 140 0,'8'-20'64'0,"-5"6"-4"15,8 16-17-15,-19 20-1 16,24 27 10-16,8 30 9 16,8 28-19-16,10 27-8 15,6 5-3-15,-4 23-16 16,-13 3-6-16,-10-6-1 15,-17-9-7-15,-18-6-1 16,-21-10-6-16,-14-12-1 16,-18-12-42-16,14-18-37 15,-8-14-30 1,-5-11-11-16,-6-13 22 15,1-11-1-15</inkml:trace>
  <inkml:trace contextRef="#ctx0" brushRef="#br0" timeOffset="26352.635">26477 7932 58 0,'-29'5'31'16,"3"13"3"-16,-5 18-1 15,-3 18-3-15,-3 15-2 16,-1 18-4-16,0 21-4 15,3 23-2-15,-1 33 0 16,8 17-2-16,7 5 0 16,11-10 6-16,13-13-9 15,11-19-4-15,10-17-4 16,10-17-4-16,8-22 2 15,12-8 1-15,4-18-3 16,-1-16-15-16,-1-10-34 16,-3-18-19-16,5-16-25 15,5-19-71-15</inkml:trace>
  <inkml:trace contextRef="#ctx0" brushRef="#br0" timeOffset="27146.7144">28723 8023 49 0,'-21'-12'33'15,"7"2"3"-15,14 10 0 16,0 0-8-16,0 0-5 16,11-12-1-16,13 2-6 15,13 3 1-15,5 7 1 16,-1 10-9-16,-4 4 1 15,-8 8 0-15,-7 5 1 16,-15 4 4-16,-14 2 8 16,-16 3-8-16,-12-1 9 15,-10-6-5-15,45-29-19 16,-127 54 18-1,96-48-10-15,5-1-3 16,26-5-5-16,-17 6 8 16,17-6-3-16,10-1 2 15,14 1-8-15,14-2 5 16,17 2-1-16,6 5-5 15,-2 10 6-15,-8 6-2 16,-12 4 1-16,-15 4 4 16,-16 0 5-16,-17 3 6 15,-18 0 5 1,-9-8-12-16,-5-4-7 15,0-8-2-15,5-4 1 16,7-9-9-16,6-4-9 16,5-4-36-16,9-3-42 15,12-6-20-15,16-8-1 16,13 1-52-16</inkml:trace>
  <inkml:trace contextRef="#ctx0" brushRef="#br0" timeOffset="27520.7518">29364 8726 48 0,'0'0'74'16,"0"0"-25"-16,14 3-17 15,10-8-1-15,15-10-4 16,16 1-9-16,-55 14-18 16,115-23 34-16,-55 17-24 15,-2 3-4-15,-1 6-9 16,-5 1 5-16,-13 11-2 15,-7-3-1-15,-10 0-12 16,-6-5-11-16,-16-7-25 16,0 0-17-16,0 0-6 15,0 0-31-15</inkml:trace>
  <inkml:trace contextRef="#ctx0" brushRef="#br0" timeOffset="27808.7806">29484 9122 110 0,'-17'8'45'16,"17"-8"-14"-16,0 0-9 15,17 7-9 1,22-5 1-16,11-4 3 15,5 2-8-15,7 0 0 16,7 0-8-16,-3 0-2 16,-11 2 5-16,-14 0-5 15,-14 1 5-15,-11-1-1 16,-8-2-6-16,-8 0-6 15,0 0-16-15,0 0-23 16,0 0-21-16,0 0-57 16</inkml:trace>
  <inkml:trace contextRef="#ctx0" brushRef="#br0" timeOffset="36712.6709">30906 8763 50 0,'-18'-20'37'0,"7"-1"8"16,3 3 9-16,6-1-3 15,6-3-5-15,3-3-9 16,7-2-6-16,17-6-4 16,9 1-13-16,-14 0-3 15,14 10-3-15,1 12-3 16,-2 18-3-16,-3 11 1 15,-15 17-1-15,-8 13-5 16,-21 30 5 0,-24 16 4-16,-20 0-8 15,5-4 2-15,-2-11 6 16,-8-16-5-16,7-18 5 15,6-12-4-15,18-16 8 16,12-9 6-16,14-9-2 16,0 0-3-16,14-7-2 15,16-8 0-15,11-4 3 16,10 2 1-16,-22 11 0 15,18 11 2-15,4 8 12 16,0 11-5-16,-2 17 1 16,-5 13 2-16,-5 12-11 15,-11 3-2-15,-15-1 6 16,-16-7-6-16,-11-10 1 15,-10-6 11-15,-11-9-2 16,-9-4-13-16,-4-13-11 16,48-19 2-16,-73 17 9 15,53-16-16-15,5-6 1 16,-2-1-5-16,-5-8-41 15,0-10-49-15,-3-4-43 16,8-10-25 0,11-6 20-16,7-5-3 15</inkml:trace>
  <inkml:trace contextRef="#ctx0" brushRef="#br0" timeOffset="37216.7213">31401 8431 75 0,'-11'-22'41'15,"7"7"7"-15,7 0-13 16,9-2 1-16,12-4-3 16,7 4-1-16,8 6-6 15,0 4-3-15,1 12-7 16,-8 8-6-16,-8 13-2 15,-10 9 5-15,-10 13 10 16,-15 9-1 0,-10 4-1-16,-4-5-4 15,-6-8 8-15,2-9-17 16,7-12 1-16,9-12 0 15,7-5 11-15,6-10 3 16,0 0-7-16,0 0 2 16,12 3-5-16,3-3-2 15,9-1-3-15,9-6-6 16,6 0 4-16,1 4-8 15,-40 3 2-15,103-15 3 16,-82 10-67 0,-1-1-23-16,-3-9-30 15,1-7 2-15,-1-7 8 16,0-1 29-16,-3-2-2 16</inkml:trace>
  <inkml:trace contextRef="#ctx0" brushRef="#br0" timeOffset="37494.7491">31888 8248 34 0,'-4'-17'41'0,"4"17"9"16,0-12 3-16,9 9-2 15,7 6 6 1,14 11 6-16,10 15-1 15,12 18 1-15,13 23 1 16,10 19 0-16,4 3-13 16,-6 30-17-16,-36 17-8 15,2-2-7-15,-33-3-9 16,6-7-5-16,-16-14 1 15,-20-8-10-15,-22-10-1 16,-11-7-6-16,-9-12-40 16,-5-12-35-16,71-64 86 15,-135 90-256-15,70-63 122 16,3-12-72-16</inkml:trace>
  <inkml:trace contextRef="#ctx0" brushRef="#br0" timeOffset="38027.8024">30590 8209 43 0,'-14'-3'31'16,"-4"8"5"-16,-5 20 7 16,-9 23-3-16,-8 28 9 15,-4 22 2-15,1 21-4 16,-1 15 4-16,9 6-4 15,9 2-8-15,13 1 1 16,13-10-3-16,12-7-16 16,13-13-1-16,13-10-7 15,14-11 0 1,15-9-8-16,10-9-4 0,8-13 1 15,8-13-9-15,-5-16-24 16,-4-19-55 0,-30-8-34-16,2-20-9 15,-1-15 8-15,-9-11-14 16</inkml:trace>
  <inkml:trace contextRef="#ctx0" brushRef="#br0" timeOffset="38546.8543">32463 7932 69 0,'0'0'52'16,"-12"-7"-11"-16,12 7-8 16,0 0-10-16,13 5 8 15,1 8 14-15,17 3 3 16,16 2-2-16,4 4-9 15,2 2-8-15,-3-2-16 16,-4-2-4-16,-5-6-8 16,-8-4 2-16,-8 0-6 15,-5-6 5-15,-5-3-14 16,-4 1-13-16,-11-2-24 15,9 5-30-15,-9-5-15 16,0 0-1-16,0 0-30 16</inkml:trace>
  <inkml:trace contextRef="#ctx0" brushRef="#br0" timeOffset="38794.8791">32825 7833 93 0,'-19'-11'62'0,"-1"5"-4"15,3 13-9-15,17-7-49 16,-34 56 87-16,16-9-51 16,-1 9-7-16,4 4 3 15,-1 2-13-15,1-2-9 16,2-8-2-16,2-3-11 15,1-10 2-15,6-8-7 16,-1-11-32-16,-2-5-46 16,-4-3-37-16,-7-5-99 15</inkml:trace>
  <inkml:trace contextRef="#ctx0" brushRef="#br0" timeOffset="40000.9997">28171 11266 117 0,'-5'-21'47'0,"1"1"-5"16,-1 0-15-16,2-2-11 15,-4-2-6-15,-2-5-1 16,4 4 4-16,-6-2-1 15,-3-2-4 1,1 0 1-16,-7 4 4 16,-6-1-6-16,-7 1 3 15,-3 5-2-15,-1 1 6 16,3 6-7-16,2 4 4 15,-2 9-5-15,5 14-3 16,4 13-2-16,0 22 0 16,3 13-1-16,8 10-6 15,9 0 6-15,10-2-2 16,8-11 6-16,5-12-2 15,5-13-2-15,5-13 4 16,-28-21-4-16,65-9 12 16,-30-21-6-16,6-13-6 15,0-9 5-15,-6-4 3 16,-5-3-1-16,-6 6 1 15,-4 8 0-15,-7 7 9 16,-5 13-7-16,-2 8 0 16,-6 17-10-16,0 0 23 15,11-9-20-15,-11 9-5 16,0 0 6-16,0 0 0 15,4 36 21 1,5 25 6-16,-2 20 0 16,1 16-11-16,-2 9 1 15,-6 11-5-15,-2 7 5 16,0 5-6-16,-5-11-2 15,7-8-5-15,-5-17-2 16,1-16-5-16,0-27-4 16,-2-17-5-16,2-13-16 15,1-8-61-15,3-12-46 16,-5-16-34-16,6-22 15 15,19-20-8-15</inkml:trace>
  <inkml:trace contextRef="#ctx0" brushRef="#br0" timeOffset="40282.0278">28655 11460 125 0,'-12'-13'78'16,"12"13"-10"-16,0 0-21 15,0 0-19 1,15-10-9-16,15 5-4 16,11 0 6-16,11 3-1 15,7 5-14-15,9 1 2 16,-68-4-8-16,133 15 7 15,-81-7-8-15,-13 1-19 16,-10-6-20-16,-8 2-24 16,-11-1-23-16,-10-4-12 15,0 0-32-15</inkml:trace>
  <inkml:trace contextRef="#ctx0" brushRef="#br0" timeOffset="40537.0533">28811 11784 123 0,'-33'12'60'15,"12"0"-5"-15,13-6-18 16,8-6-7-16,9 9-14 16,14-6 7-16,21 1 6 15,9-6-5-15,11-5-8 16,2 2-2-16,1 3-6 15,-11 2-5 1,-14 2-1-16,-16-2-9 16,-12-2-7-16,-14 2-37 15,0 0-22-15,0 0-26 16,0 0 3-16,0 0-4 15</inkml:trace>
  <inkml:trace contextRef="#ctx0" brushRef="#br0" timeOffset="41094.109">29920 11240 90 0,'-20'-12'52'16,"20"12"-5"-16,4-16-20 15,17-3-1 1,13 4 1-16,16 5-2 16,9 4-5-16,4 10-6 15,0 13 0-15,-13 15-10 16,-12 17 7-16,-19 14 3 15,-23 15 3-15,4-78-17 16,-70 181 27-16,17-88-9 16,-8-7-1-16,-1-10-7 15,6-8-3-15,9-10 1 16,12-16-1-16,11-13-1 15,8-10 4-15,16-19 2 16,-1 11 1-16,12-7 10 16,16-6 5-16,19-8 5 15,19-4 3-15,16-4-7 16,11-3-18-16,6 3-4 15,1 3-5-15,-13 3 3 16,-14 2-3-16,-15 6-12 16,-19-3-44-16,-16 2-43 15,-6 0-41-15,-5-7-9 16,-8-15 21-16,1-8-1 15</inkml:trace>
  <inkml:trace contextRef="#ctx0" brushRef="#br0" timeOffset="41344.134">30680 11340 164 0,'-2'-13'91'16,"2"13"-21"-16,12-5-27 15,15 3-6-15,25 9 13 16,19 13 0-16,-71-20-50 15,155 76 63-15,-62-20-44 16,10 5-7-16,-1-3-6 16,-6-6-13-16,-14-6 2 15,-20-11-7-15,-13-11-40 16,-9-14-34-16,-8-13-24 15,-7-11-11-15,-8-13 18 16,-8-2-6-16</inkml:trace>
  <inkml:trace contextRef="#ctx0" brushRef="#br0" timeOffset="41611.1607">31451 11288 142 0,'-24'-14'75'16,"-2"14"-11"-16,-3 19-14 15,-11 21-7-15,-8 23 10 16,-4 13 0-16,-9 19-5 16,1 5-5-16,24-2-4 15,4-5-3-15,7-15-13 16,1-18-10-16,4-15-8 15,3-16-11-15,7-12-2 16,-4-7-35-16,1-12-69 16,2-3-35-16,5-8-7 15,6 13-63-15</inkml:trace>
  <inkml:trace contextRef="#ctx0" brushRef="#br0" timeOffset="42105.2101">28722 13144 67 0,'-7'-27'75'15,"4"10"3"-15,3 17-6 16,0 0-21-16,8 6-5 16,9 23 19-16,10 29-1 15,8 20 2-15,8 15-19 16,3 13-12-16,5 3-2 15,0 6-20 1,0-5-3-16,-5-12-2 16,-5-18-9-16,-13-23-10 15,-11-18-36-15,-3-17-61 16,-5-11-39-16,-9-11-10 15,-2-36-102-15</inkml:trace>
  <inkml:trace contextRef="#ctx0" brushRef="#br0" timeOffset="42401.2397">29230 13105 148 0,'-26'-16'97'0,"2"13"-9"15,24 3-88-15,-50 53 118 16,26 8-66-16,0 18 10 15,24-79-62-15,-51 198 129 16,20-93-65-16,-7 5-16 16,-5-3-1-16,-5-9-11 15,48-98-36-15,-89 156 14 16,44-104-3-16,6-14-5 15,5-13-9 1,9-8-6-16,9-10-59 16,8-16-57-16,8-16-63 15,15-19-15-15,13-15 41 16,15-9 0-16</inkml:trace>
  <inkml:trace contextRef="#ctx0" brushRef="#br0" timeOffset="42626.2622">29580 13442 222 0,'10'-10'124'16,"23"-1"-14"-16,21 6-26 15,12 4-36-15,6 6-17 16,-2 3-11-16,-11 1-7 15,-18-3-11-15,-13 1-22 16,-10-2-40-16,-9-3-41 16,-9-2-32-16,0 0-8 15,0 0-58-15</inkml:trace>
  <inkml:trace contextRef="#ctx0" brushRef="#br0" timeOffset="42849.2845">29796 13665 154 0,'-27'15'135'15,"8"-4"-10"-15,19-11-41 16,0 0-36-16,0 0-20 16,15 11-11-16,20-5-5 15,-35-6-12-15,109-6 18 16,-42 0-15-16,2-13-3 15,-7-5-20-15,-9 1-36 16,-8-3-34-16,-8 1-36 16,-9-4-9-16,-1 0-62 15</inkml:trace>
  <inkml:trace contextRef="#ctx0" brushRef="#br0" timeOffset="43401.3397">31389 13105 121 0,'-30'-60'77'15,"-5"5"-12"-15,-2 2-19 16,-5 7-18-16,-9 11-11 15,-12 13-4-15,15 10-4 16,-7 17 10-16,-1 19-7 16,-3 20 12-16,4 13 2 15,11 9 0-15,13 4 2 16,12-2-3-16,12-1-5 15,12-9-7-15,16-11-5 16,9-10-3-16,15-13 1 16,9-17 3-16,2-16-12 15,-6-19 3-15,-1-15 4 16,0-4-6-16,-2-4-2 15,-6-1 5-15,-7-1 5 16,-9 6 2-16,-1 6-3 16,-8 9 20-16,-6 12 7 15,-6 9 3-15,-4 11-6 16,0 0-6-16,4 29 14 15,-4 29 18 1,0-58-55-16,-3 174 58 16,3-67-50-16,2 3-2 15,-4 0-1-15,-3 0-5 16,-1-10-4-16,-3-14 1 15,0-16-1-15,-3-14-28 16,4-14-63-16,2-15-64 16,1-10-39-16,5-17 3 15,0 0-40-15</inkml:trace>
  <inkml:trace contextRef="#ctx0" brushRef="#br0" timeOffset="43713.3709">30700 14304 339 0,'-41'-2'191'16,"21"0"-50"-16,20 2-53 15,26-8-38-15,35-8-12 16,-61 16-38-16,213-45 75 15,-84 19-68 1,10 4 3-16,0 2-1 16,-6 0-7-16,-16 6 1 15,-22 6-3-15,-26-1 2 16,-21 6 1-16,-14 1-8 15,-16-3-7-15,-7 3-40 16,-11 2-60-16,9 4-55 16,-2 6-38-16,-1 3 14 15,-6 11-23-15</inkml:trace>
  <inkml:trace contextRef="#ctx0" brushRef="#br0" timeOffset="44249.4245">31342 14734 121 0,'-38'0'149'16,"13"-2"4"-16,25 2-43 16,5-15-50-16,17-7-29 15,11 0-17-15,11 1 9 16,3 8-9-16,1 4 9 15,-9 8-1 1,-6 2 6-16,-11 11 0 16,-12 12 6-16,-11 17 12 15,-12 20-19-15,-12 6-4 16,-8 8-11-16,-2 1-10 15,-2-5 1-15,5-5-2 16,2 0 2-16,2-10 2 16,5-14-4-16,8-9 5 15,5-10-11-15,6-6 10 16,1-5-2-16,3-12-9 15,0 0 8-15,0 0 7 16,0 0 7-16,15-8-6 16,11-8-1-16,12-4-4 15,10-4-5-15,8-4 8 16,9-1-4-16,7 0 4 15,9 4-18-15,5-1 17 16,8 6-9-16,1 1 7 16,-13 4-5-16,-19 3-10 15,-22 5 5-15,-17 4 11 16,-13 0-17-16,-11 3-8 15,0 0-25 1,0 0-85-16,-10 1-78 16,-5-1-25-16,-11-6-124 15</inkml:trace>
  <inkml:trace contextRef="#ctx0" brushRef="#br0" timeOffset="45545.5541">28912 12710 55 0,'0'0'53'16,"-14"-2"1"-16,-3 1-11 15,-7-3-11-15,-7 1 4 16,-8-2 3-16,-9-4 5 15,-10-2-5-15,-14-5 5 16,-6-1-4-16,-18-1-4 16,-15-3-7-16,19-1-10 15,-1 2-1-15,1 3-1 16,2 5-1-16,7 6-5 15,14 2-4-15,14 4-3 16,12 9-4-16,14 1 5 16,9 8-6-16,7 15 2 15,12 16 3-15,6 24-3 16,9 18 4-16,6 24-4 15,4 27-1-15,2 21 0 16,0 23 0-16,1 26 2 16,0 6-3-16,-4-1 2 15,-4-7 0-15,-2-7 12 16,-3-3-6-16,-2-5 0 15,-1-2-7 1,-11-193 0-16,20 344 16 16,-9-177-4-16,2-13-15 15,-2-20 2-15,3-12 9 16,-1-15-9-16,0-13-2 15,2-12 10-15,-4-14-12 16,3-13 5-16,5-9 6 16,1-9-11-16,8-8-1 15,8-10 5-15,-13-7-6 16,15-12 8-16,20-5 0 15,15-7-1-15,19-9 0 16,14-4-6-16,18-2 11 16,-124 27-5-16,311-59 3 15,-117 33 3-15,-3 6-10 16,18 6 5-16,14 4-2 15,16 5-3-15,20 2 4 16,12 1 0-16,-271 2 0 16,578 12 2-16,-263 3-11 15,18 7 16-15,-18 9-7 16,-29 8 2-16,-38-4-3 15,-32-3-6 1,-37-6-3-16,-32-8-9 16,-30-8-10-16,-35-4-5 15,-25-5-18-15,-25-9-3 16,-25-13-30-16,-20-7-23 15,-18-13-6-15,-18-6-75 16</inkml:trace>
  <inkml:trace contextRef="#ctx0" brushRef="#br0" timeOffset="46841.6837">28383 12695 40 0,'0'0'46'16,"0"0"-7"-16,0 0-8 16,0 0-11-16,0 0 0 15,13 5 1-15,5 2 2 16,3 0 2-16,15 3-3 15,12 2 6-15,12 1 3 16,19 2 2-16,20 1-9 16,20-5-2-16,23-4-7 15,30-7-4-15,5-3-3 16,16-1-3-16,12 1 0 15,3 0-1-15,5 3-3 16,5 0-2-16,2 3 2 16,-13 7-2-16,-207-10 1 15,418 22-2-15,-216-12-2 16,-16-6 1-16,-12-9-2 15,-9-7 2 1,-9-5 2-16,-20-2 1 16,-15 1-5-16,-14 4-1 15,-16 4 5-15,-15 7-4 16,-17 3-9-16,-16 3-1 15,-14 0 4-15,-10 1 4 16,-11-3 2-16,-8-1 3 16,0 0-3-16,0 0 4 15,0 0-1-15,0 0 1 16,-3 11-2-16,-2 2 3 15,-1 1 0-15,0 3 4 16,1 5-1-16,0 3-5 16,3 9 6-16,-1 15-5 15,-1 22 3-15,-1 26 0 16,1 28 2-16,-2 36 8 15,4 3-4-15,4 56 9 16,3 19 2-16,3 0 1 16,2-7-5-16,3-14-2 15,-1-13-2-15,1-17-6 16,-6-19 9-16,-1-11 2 15,-6-18 15 1,-4-11-10-16,1-14-9 16,3-10-1-16,-2-10-7 15,1-5 9-15,5-11-11 16,2-8 0-16,2-10-13 15,-1-13 5-15,-2-9-36 16,-3-14-28-16,1-8-54 16,-3-17-31-16,0 0-71 15,0 0 226-15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6:54:27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3205 9036 4 0,'-54'10'5'15,"0"2"-1"-15,5-7-2 16,5-5 0-16,44 0-2 16,-63-12 3-16,44 3-3 15,19 9-1-15,0 0 0 16,-8-15 0-16,8 15 0 15,0 0 1-15,0 0 0 16,10-7 2-16,-10 7 1 16,0 0 5-16,11 0 5 15,-11 0 7-15,0 0-20 16,31-6 21-16,-17-8 17 15,-1-6-3-15,7-7-8 16,5-6-6 0,6 0-8-16,7 6-2 15,3 6-5-15,7 9-4 16,2 12 0-16,-2 16 3 15,-5 6-7-15,-6 10 0 16,-37-32 2-16,49 95-1 16,-46-33 5-16,-16 6 3 15,-15 0-5-15,-15-1 8 16,-10-4-4-16,-6-10-2 15,1-11 7-15,3-10 1 16,6-12-3-16,11-8 0 16,7-10-5-16,12-5 2 15,19 3 4-15,-5-12-7 16,9-10-3-16,16-14 5 15,18-1-6-15,13 3 0 16,4 10 0-16,4 18 1 16,4 21-1-16,-1 19 0 15,-5 18 1-15,-11 18 4 16,-12 6-2-16,-34-76-2 15,27 150 1-15,-37-80 13 16,-12-11 6 0,-12-11-7-16,-6-9 2 15,-1-12-2-15,0-7-8 16,8-8-8-16,2-9 7 15,4-10-11-15,27 7 7 16,-29-35-22-16,17-4-54 16,12 39 76-16,0-119-174 15,20 41 104-15,9-1-4 16</inkml:trace>
  <inkml:trace contextRef="#ctx0" brushRef="#br0" timeOffset="344.0344">3772 8519 76 0,'-3'-24'45'16,"3"24"-8"-16,0 0 1 15,0 0-10-15,0 0-1 16,6 11-6 0,6 19 12-16,8 18 8 15,7 16 2-15,1 10-19 16,6 6 1-16,1-4-12 15,-2-6-9-15,1-6 3 16,-2-10-5-16,-5-10-2 16,-3-10 0-16,-4-12-1 15,-5-7-28-15,-15-15-20 16,0 0-21-16,10-1-21 15,-4-20-3-15,2-16-36 16</inkml:trace>
  <inkml:trace contextRef="#ctx0" brushRef="#br0" timeOffset="609.0609">4163 8429 67 0,'-21'-13'55'16,"-3"8"-13"-16,2 8 1 15,-4 12-7-15,-5 23-7 16,0 19-8-1,-3 3 2-15,-6 14-1 0,2 7 2 16,-3 1-10 0,2-6-2-16,1-7-3 15,4-10 0-15,4-11-7 16,5-13-3-16,25-35 1 15,-37 43 1-15,26-33-52 16,11-10-21-16,0 0-20 16,10-15-1-16,16-4-7 15</inkml:trace>
  <inkml:trace contextRef="#ctx0" brushRef="#br0" timeOffset="985.0985">4716 9298 102 0,'-21'5'48'16,"21"-5"-17"-16,0 0-4 15,0 0-4-15,10 7 0 16,15-4 17-16,16 1 0 15,7-3-6-15,6-2-6 16,-1-4-9-16,-2-4-4 16,0-1-9-16,-5 5 1 15,-8 2-7-15,-9-4 5 16,-8 2-18-16,-6 1-28 15,-15 4 41-15,12-1-64 16,3 1-80-16,-15 0-42 16</inkml:trace>
  <inkml:trace contextRef="#ctx0" brushRef="#br0" timeOffset="1241.1241">4850 9637 203 0,'0'0'0'0,"0"0"50"15,0 0-1-15,20 0-10 16,9-4-9 0,12-2-2-16,9-5-13 15,0 3-6-15,-3 0-2 16,-2 1 1-16,-4 2-6 15,-13 3-5-15,-8 2-2 16,-3-2-15-16,-1 1-29 16,-4-5-37-16,5-5-24 15,-3-6-57-15</inkml:trace>
  <inkml:trace contextRef="#ctx0" brushRef="#br0" timeOffset="1857.1857">6517 9115 86 0,'-16'-25'49'0,"-1"-9"-9"15,0 2 2-15,-1-2-10 16,-9 2 7 0,2 1-4-16,-5 1-12 15,-8 4 0-15,3 9-9 16,-4 14 5-16,1 8-5 15,4 10-6-15,3 12-5 16,3 9 4-16,8 17 8 16,11 9-13-16,9 6 4 15,12 6-3-15,14 3 4 16,-26-77-7-16,100 155 9 15,-100-155-9-15,133 158 5 16,-133-158-5-16,138 164 2 16,-79-79 4-16,-15-2-6 15,-15-4 4-15,-20-11 4 16,-22-4 0-16,-26-8 3 15,-26-13 6-15,-11-21-7 16,-3-19-5-16,79-3-5 16,-140-37-2-16,78-2 9 15,10-14-1-15,12-9 3 16,13-6-7-16,15-1 3 15,17-3-8-15,16-2 6 16,12-2-5 0,12-4 0-16,11 1-2 15,11-3 2-15,2 8-13 16,-3 9-26-16,3 8-15 15,-4 11-20-15,0 11-13 16,-15 4-4-16,2 2 14 16,0 7 20-16,-7 2-2 15</inkml:trace>
  <inkml:trace contextRef="#ctx0" brushRef="#br0" timeOffset="2112.2112">7005 8965 62 0,'-16'0'43'0,"16"0"-1"16,0 0-4-16,9 22-3 15,-1 10 11-15,6 18-1 16,-8 20-10-16,0 13-3 15,-9 13 7-15,1 8 1 16,-12 4-3-16,9-1-8 16,12-4 0-16,-12-8-13 15,14-7-8-15,4-12-4 16,-25-10-8-16,24-15 10 15,-22-12-14-15,22-17-19 16,5-12-21 0,-17-10 48-16,54-22-71 15,-54 22 71-15,92-88-181 16,-54 24-66-16</inkml:trace>
  <inkml:trace contextRef="#ctx0" brushRef="#br0" timeOffset="2417.2417">7449 8922 114 0,'-3'-13'55'0,"3"13"-10"16,0 0-10-16,17-16-5 15,12-1 11-15,9-1 0 16,7-1-9-16,1-8-2 16,2-2-11-16,3 7-4 15,0-1-6-15,-9 2-5 16,-6 6-3-16,-4 1-5 15,2-1-15-15,-7 0-27 16,-8-2-30 0,8-7-19-16,-6-8 6 15,5-5 20-15,4 1-4 16</inkml:trace>
  <inkml:trace contextRef="#ctx0" brushRef="#br0" timeOffset="2641.2641">8135 8324 44 0,'0'0'52'0,"-14"-3"0"15,14 3 9-15,-10 12-11 16,-1 17-3-16,-3 21-7 15,4 20 15-15,3 8 11 16,8 18 0-16,-1 8-1 16,6-4-7-16,-3-12-15 15,4-17-10-15,-2-17-18 16,-2-17-7-16,0-11-3 15,-4-13-11-15,1-13-30 16,0 0-60-16,0 0-73 16,-15-13-28-16,-1-9-59 15</inkml:trace>
  <inkml:trace contextRef="#ctx0" brushRef="#br0" timeOffset="4256.4256">6229 11134 79 0,'0'0'46'0,"0"0"-7"15,0 0-1-15,0 0-1 16,5-16-6-16,11-1-2 15,2-1 4-15,9-4-6 16,12-2-1-16,2 2-15 16,10 7 1-16,-1 8-6 15,-9 14-1-15,-2 10-7 16,-5 15 11-16,-4 14-6 15,-9 13 1-15,-21 12 10 16,-16 10-1-16,-19 2 10 16,-10-3 7-16,-16-9 0 15,-8-8-6-15,5-19-2 16,7-12-4-16,7-13-6 15,15-9 2-15,9-7-3 16,15-1 13 0,11-2-12-16,-4-12-8 15,5 0 6-15,8-1 0 16,8-4-5-16,15-10-9 15,15-4 0-15,9 4 4 16,5 7 0-16,0 13 0 16,-5 10 5-16,-4 14-6 15,-2 12-1-15,3 13-2 16,-5 19 8-16,-18 12 5 15,-15 13 4-15,-12 2 6 16,-18 9 16-16,-12-6 3 16,-8-11 14-16,-6-17 1 15,-7-16-20-15,-4-10-15 16,52-37-18-16,-92 38 11 15,52-35 17-15,6-8-20 16,1-4-4-16,0-4-16 16,6-7-18-16,5-8-41 15,1-4-27-15,5-5-33 16,13-17-37-16,10-17 2 15,10-5 23-15,-17 76 143 16,64-149-205 0</inkml:trace>
  <inkml:trace contextRef="#ctx0" brushRef="#br0" timeOffset="4688.4688">7001 11073 138 0,'0'0'80'0,"14"-7"-14"16,0 7-18-16,-38 7-8 15,24-7-11-15,0 0-29 16,-12 12 20-16,24-2 19 15,-8 2-8-15,-4-12-31 16,-6 33 33-16,20-16 9 16,-25-1-15-16,11-16-27 15,9 11 27-15,1-2 14 16,-10-9-14-16,0 0-27 15,42 7 27-15,-17-4 12 16,1-1 0 0,-26-2-39-16,84-4 18 15,-41-1-7-15,-8-1 5 16,0-3-13-16,-4 2 2 15,0 1-4-15,-10-1-17 16,-4 2-27-16,0-4-31 16,-17 9 74-16,38-18-109 15,-22 4-113-15,-6-1 44 16,-5-2-27-16</inkml:trace>
  <inkml:trace contextRef="#ctx0" brushRef="#br0" timeOffset="4971.4971">7372 10856 128 0,'-22'2'104'0,"10"3"-24"16,12-5-29-16,0 0-51 15,-2 29 61-15,9 15-33 16,0 15 7-16,1 10 0 15,-3 6 4 1,-5-75-39-16,21 149 32 16,-16-78-2-16,-4-7-22 15,-2-13-2-15,1-10 2 16,-2-13-11-16,-3-11-32 15,5-17-43-15,0 0-31 16,1-13-31-16,10-18 10 16,9-14-20-16</inkml:trace>
  <inkml:trace contextRef="#ctx0" brushRef="#br0" timeOffset="5264.5264">7679 10726 111 0,'5'-26'82'16,"0"14"-24"-16,-5 12-22 15,16 5-15-15,12 17 9 16,11 19-12-16,11 27 0 16,2 27-5-16,-8 23 7 15,-2 19 14-15,-11 12-10 16,-11 9 0-16,-9 9 3 15,-14-7-15 1,-9 16 10-16,-15 2-11 16,-10-9-4-16,-4-18-3 15,-5-19-2-15,-1-21-24 16,2-19-33-16,-2-19-24 15,1-19-34-15,-8-20-11 16,-4-24-57-16</inkml:trace>
  <inkml:trace contextRef="#ctx0" brushRef="#br0" timeOffset="5768.5768">6071 10770 68 0,'-23'8'38'0,"0"11"-2"16,-2 15-2-16,-6 21-1 15,-6 25-1-15,-5 22 8 16,1 20-10-16,13 15-2 15,5 12 0-15,8 7 1 16,6-4 1-16,9 0-6 16,19-8-6-16,-19-144-18 15,77 242 17-15,-43-147-11 16,4-12-3-16,7-17 0 15,6-15-3-15,8-9-19 16,5-13-25-16,4-12-33 16,-1-20-34-16,1-14-3 15,8-20-18-15</inkml:trace>
  <inkml:trace contextRef="#ctx0" brushRef="#br0" timeOffset="6424.6424">8382 10854 66 0,'0'0'49'16,"0"0"1"-16,0 0-50 15,0 0 46-15,25-8 21 16,5 9-26-16,4 3-17 15,21-2-7 1,-10-2-6-16,0 0-7 16,-2-2 4-16,-10-3-6 15,-2 0-6-15,-4-9-24 16,-3-8-21-16,0-8-14 15,0-2-2-15,0-2 8 16,-7-5 14-16,0 0 15 16,-7 0 14-16,-6 5 9 15,-4 2 9-15,-7 6 10 16,-3 6 10-16,0 5 7 15,10 15 6-15,0 0 4 16,0 0 4-16,-17 18-8 16,9 23 11-16,9 22-1 15,1 16 9-15,2 8 6 16,-1 9-9-16,4-4-5 15,-4-11-3-15,4-15-15 16,-2-12-18-16,-9-13-4 16,6-12-4-16,-7-13-4 15,5-16-45-15,0 0-46 16,0 0-51-16,0 0-19 15,-17-13-75 1</inkml:trace>
  <inkml:trace contextRef="#ctx0" brushRef="#br0" timeOffset="7036.7036">4294 11665 98 0,'17'-1'58'16,"7"-3"-14"-16,8 1 3 15,11-2-4-15,3 1-2 16,-46 4-41-16,108-16 61 16,-49 2-42-16,1 0 1 15,-4 1-13-15,-6 3 5 16,-6 1-10-16,-4 2-3 15,-11 2-3-15,-3 4-6 16,-4-1-18-16,-1 5-23 16,-2-1-13-16,-4 0-23 15,-2-1 2-15,-13-1-37 16</inkml:trace>
  <inkml:trace contextRef="#ctx0" brushRef="#br0" timeOffset="7360.736">4445 12140 123 0,'-17'10'57'16,"17"-10"-13"-16,0 0 4 15,0 0-48-15,37-10 42 16,-2 1 34-16,9-5-6 15,9-8-15-15,8 2-17 16,4 5-9-16,4 6-11 16,-8-2-12-16,-9 4 0 15,-7 0-3-15,-8 2-5 16,-15 2-8-16,-22 3 10 15,27-7-45-15,-27 7-107 16,0 0 4-16,0 0 21 16,-15-19-4-1</inkml:trace>
  <inkml:trace contextRef="#ctx0" brushRef="#br0" timeOffset="8024.8024">2630 11725 66 0,'0'-16'36'0,"10"1"-5"15,11-3 9-15,10-1-4 16,9 2-8-16,2 3-2 15,-8 6-5-15,10 6-5 16,5 6-2-16,1 8-5 16,-11 10-2-1,-8 11-1-15,-11 15 11 16,-16 20 4-16,-17 15-1 15,-23 13-9-15,-23 6 3 16,59-102-14-16,-130 183 8 16,65-116 4-16,6-13-11 15,8-20 10-15,11-10 6 16,11-14 3-16,14-8 1 15,15-2-9-15,2-15-1 16,8-1 0-16,14-1-8 16,19-6 9-16,-43 23-12 15,142-36 0-15,-73 34 0 16,1 18 6-16,-3 21 1 15,-7 15-8-15,-13 16 5 16,-15 12 0-16,-15 4 8 16,-14-1-1-16,-16-6 5 15,-12-13 2-15,-10-12 0 16,-10-9 6-16,-6-16-10 15,-3-12-9-15,20-15-2 16,-15-12-2-16,19-13-4 16,1-17-43-1,3-16-28-15,1-13-34 16,11-9-32-16,8-11-1 15,13-6-47-15</inkml:trace>
  <inkml:trace contextRef="#ctx0" brushRef="#br0" timeOffset="8344.8344">3291 11281 96 0,'10'-8'51'16,"-2"4"-6"-16,3 8-8 15,1 9 1-15,5 9-2 16,7 12 15-16,4 10 4 16,4 8 3-16,2 4-7 15,0 0-12-15,-34-56-39 16,69 104 29-16,-32-59-4 15,1-8-18-15,-1-1-4 16,-6-14 5-16,-3-8-26 16,-4-11-22-1,0-6-27-15,0-16-29 16,-2-13-16-16,-5-11 3 15,-4-6 21-15,-4 0-11 16</inkml:trace>
  <inkml:trace contextRef="#ctx0" brushRef="#br0" timeOffset="8603.8603">3833 11159 99 0,'-20'-8'67'0,"3"6"-3"16,3 5-6-16,-3 16-12 15,-1 16-7-15,-5 20-9 16,-2 11 20-16,-2 10-4 15,-3 2 9-15,2-4-7 16,1-8-16-16,3-10-10 16,3-8-16-16,1-9 1 15,0-9-6-15,1-5-21 16,2-9-45-16,1 1-46 15,3 1-35-15,6 1-2 16,7 6-32-16</inkml:trace>
  <inkml:trace contextRef="#ctx0" brushRef="#br0" timeOffset="9085.9085">3514 14143 60 0,'-7'-41'68'16,"1"11"-4"-16,7 9-2 15,4 8-13-15,-5 13-11 16,15 1-5-16,9 18 7 16,9 18 10-1,6 23 9-15,6 21-4 16,0 17-13-16,1 9-8 15,-3 3-12-15,2-4-8 16,-2-1-2-16,1-6-9 16,-4-13 3-16,-3-11-9 15,-6-13 3-15,-1-13-5 16,-3-13-22-16,-9-17-19 15,-2-13-25-15,-4-12-48 16,2-18-16-16,-4-22 7 16,-10 46 128-16,-11-134-177 15</inkml:trace>
  <inkml:trace contextRef="#ctx0" brushRef="#br0" timeOffset="9369.9369">4159 14041 76 0,'-10'-29'85'0,"10"29"-85"16,-38-12 82-16,22 28-5 15,-5 14-27-15,-6 23-14 16,-8 16 0-16,-6 17 11 16,-3 14-1-1,-2 14 3-15,-2 4-10 16,1-1-2-16,47-117-37 15,-89 225 29-15,54-126-16 16,7-15-10-16,5-9-5 16,6-23 9-16,4-18-18 15,5-19-19-15,8-15-40 16,0 0-34-16,1-28-38 15,8-23-4-15,6-19-61 16</inkml:trace>
  <inkml:trace contextRef="#ctx0" brushRef="#br0" timeOffset="9636.9636">4336 14486 224 0,'17'-10'85'0,"4"5"-21"16,8 2-2-16,9 1-1 15,6 6 0-15,3 1 0 16,4 1-11-16,0 1-3 16,-3 0-6-1,-3-2-8-15,-2 0-24 16,-5-3-2-16,-7-1-4 15,-4 1-7-15,-9 0-20 16,-10-2-41-16,-8 0-47 16,0 0-45-16,0 0-28 15,-19-15-76-15</inkml:trace>
  <inkml:trace contextRef="#ctx0" brushRef="#br0" timeOffset="9896.9896">4407 14751 154 0,'-16'13'118'0,"16"-13"-22"16,0 0-27-16,0 0-21 16,0 0-48-16,125 2 53 15,-75-7 56-15,0 1-43 16,-7-1-17-16,0 4-28 15,-8 1-9-15,-12 3-2 16,-8 2-23 0,-5 0-34-1,3-1-50-15,-3-3-39 16,0-1-37-16,1-12 8 15,4-13-9-15</inkml:trace>
  <inkml:trace contextRef="#ctx0" brushRef="#br0" timeOffset="10219.0218">5438 14414 154 0,'-19'3'144'0,"19"-3"-35"16,0 0-35-16,0 0-25 16,22-2-11-16,14 2 9 15,4-1 13-15,13-4-6 16,-14-1-15-16,-39 6-39 15,93-5 67-15,-50 2-55 16,-4 0 5-16,-11 1-16 16,-12 0-6-1,-16 2-23-15,0 0-49 16,0 0-39-16,4-13-52 15,-2-6-14-15,-2-11-107 16</inkml:trace>
  <inkml:trace contextRef="#ctx0" brushRef="#br0" timeOffset="10603.0602">6100 13970 256 0,'0'0'80'0,"0"0"-80"15,7 17 68-15,-5 12-2 16,-11 15-1-16,-2 12-3 15,-2 3-13-15,2-2 4 16,0-2-13-16,2-8-7 16,5-10-4-16,3-6-11 15,3-11-6-15,1-6 2 16,-3-14-9-16,19 12 5 15,3-4 8-15,6 0-6 16,10-4 13-16,13-4 5 16,3 0-13-1,-1-2-6-15,1-1 2 16,5-2-14-16,-8-2 10 15,-7 2-6-15,0 0 0 16,-1-4-9-16,-12 3-13 16,-7-1-13-16,-11-2-25 15,-13 9-37-15,0 0-44 16,3-15-45-16,-7-9-7 15,-5-8-91-15</inkml:trace>
  <inkml:trace contextRef="#ctx0" brushRef="#br0" timeOffset="10961.096">6581 13650 184 0,'-12'-17'116'16,"12"17"-16"-16,-16 2-18 15,16-2-16-15,-8 18-17 16,4 16 1-16,-4 41 11 15,4 21 16-15,-3 16-11 16,6 13 2-16,-3 7-18 16,2 9-15-1,2-141-35-15,-10 278 18 16,7-148-16-16,6-6-2 15,6-19 0-15,-2-12 0 16,-4-19 0-16,1-20 0 16,-1-18 0-16,-6-14 0 15,3-22 0-15,3 12 0 16,-3-12 0-16,0 0 0 15,0 0 0-15,-10-9-26 16,4-2-62-16,2-11-87 16,1-19-65-16,-3-15 6 15,1-7-27-15</inkml:trace>
  <inkml:trace contextRef="#ctx0" brushRef="#br0" timeOffset="14280.4279">10820 8120 26 0,'0'0'22'15,"0"0"-1"-15,0 0 4 16,0 0 1-16,10-7 5 15,-10 7-1-15,14-10 5 16,6-6-2-16,8-4 5 16,6-5-11-16,6 1-9 15,8 4-8-15,-2 9 0 16,-6 6-6-16,-8 10-2 15,-4 11-5-15,-8 14 9 16,-14 18-1 0,-15 16-4-16,-15 7-2 15,-12 14 2-15,-12-4-2 16,-6-8 5-16,-2-7-3 15,-1-10 9-15,6-11-7 16,6-16 5-16,10-7-4 16,8-10 0-16,9-5 2 15,18-7 1-15,0 0 3 16,-4-14-4-16,11-18 2 15,5-10-5-15,11-1-6 16,7 1 6-16,8 3 2 16,7 5-11-16,3 7 8 15,1 19 1-15,1 13-2 16,-4 20-3-16,-2 14 2 15,-2 22 0-15,-11 20 1 16,-14 8 0-16,-15 4-1 16,-19-4 4-16,-13-4-1 15,-12-9 8-15,-6-15 7 16,-2-17-7-16,1-12-6 15,4-11-1-15,7-9 1 16,7-9-3 0,2-8-1-16,13-5-3 15,3-6-13-15,7-6-18 16,3-15-29-16,13-17-18 15,10-12-21-15,10-5 8 16,8-10-30-16</inkml:trace>
  <inkml:trace contextRef="#ctx0" brushRef="#br0" timeOffset="14735.4734">11475 7786 61 0,'0'0'47'16,"0"0"-6"-16,0 0-4 15,0 0-10-15,0 0-5 16,-14 20 2-16,3 9 0 15,-1 3 7-15,1-1-3 16,0-1-4 0,5-3 4-16,1-5-4 15,0-5-4-15,3-5 1 16,2-12 1-16,0 0-10 15,0 0 6-15,15 3-5 16,3 3 13-16,8-3 0 16,6 2-2-16,4-2-6 15,-1 1-4-15,3-3-15 16,-4 1 5-16,-2 2-2 15,-5-3-1-15,-7 1 5 16,-5 3-10-16,-1-2-10 16,1-3-36-16,-3-1-25 15,0-4-37-15,-3-6-12 16,-2-5 10-16,2-6-37 15</inkml:trace>
  <inkml:trace contextRef="#ctx0" brushRef="#br0" timeOffset="15068.5067">11684 7672 90 0,'-16'-3'51'15,"5"5"-5"-15,11-2-10 16,0 0-11-16,-5 15-11 15,3 5 10-15,2-20-24 16,14 75 24-16,-14-24 12 16,-1 6-12-16,-1 8 1 15,2 2 8-15,0-1-1 16,2-1-12-16,-2-9 4 15,1-9-11-15,-1-13-5 16,0-10-5-16,2-6 0 16,0-4-2-16,-2-14 0 15,0 0-8-15,0 0-28 16,0 0-36-16,2-15-34 15,6-4-24-15,6-7-57 16</inkml:trace>
  <inkml:trace contextRef="#ctx0" brushRef="#br0" timeOffset="15568.5567">12676 8524 50 0,'0'0'52'16,"-13"17"0"-16,13-17-12 15,0 0-10-15,13 17 3 16,-13-17 8-16,28 12 15 15,12-9-12-15,15-4-11 16,7-4-10 0,3 3 3-16,-5-2-19 15,-3 3 1-15,-12 2-6 16,-4-4 5-16,-10 3-9 15,-8-3-3-15,-9 1-29 16,-14 2-27-16,0 0-13 16,0 0-25-16,0 0-1 15,-9 15-29-15</inkml:trace>
  <inkml:trace contextRef="#ctx0" brushRef="#br0" timeOffset="15833.5832">12855 8922 64 0,'-18'17'78'0,"18"-17"-11"15,0 0-13-15,0 0-8 16,30-2 8-16,12-6 5 16,11-6 4-16,8-1-15 15,1 3-21-15,-2 6-7 16,-10 2-3-16,-7 2-3 15,-9 6-6-15,-9-2-4 16,-10 3-2 0,-15-5-2-16,15 3-2 15,-15-3-8-15,0 0-44 16,14-2-43-16,-2-3-32 15,1-10-17-15,4-9-41 16</inkml:trace>
  <inkml:trace contextRef="#ctx0" brushRef="#br0" timeOffset="16568.6567">14361 8252 76 0,'0'0'58'15,"0"0"-9"-15,14-24-4 16,13 4-2-16,7 1-6 15,5 5-10-15,-1 8-6 16,-2 7-12-16,-8 6 4 16,-7 7-2-16,-7 14 2 15,-11 13 2-15,-14 17 0 16,-16 18-2-16,-16 0 2 15,-12-1-6-15,-8-6 6 16,-5-5-6-16,0-11 9 16,2-18 7-16,31-8-2 15,-7-10 2-15,42-17 6 16,-23 11-3-16,23-11-5 15,0 0-7-15,0 0-3 16,6-21-3-16,13 4-2 16,19-5 5-16,20 0-15 15,14 0 2-15,9 9 5 16,1 16 0-16,-5 12-8 15,-5 12-2-15,-8 14 3 16,-12 10 9 0,-10 12-2-16,-14 3-2 0,-16-2-3 15,-15 4 5-15,-11-1 4 16,-14-4 6-1,-11-10 5-15,-6-11-5 16,-1-10 2-16,1-10-3 16,2-7-6-16,8-8-5 15,4-5-2-15,3-7 0 16,6-5-15-16,4-9-33 15,5-6-34-15,12-18-37 16,11-13-40-16,12-13-6 16,15-7 32-16,10-9-1 15</inkml:trace>
  <inkml:trace contextRef="#ctx0" brushRef="#br0" timeOffset="17184.7183">14993 7871 68 0,'0'0'37'16,"0"0"1"-16,0 0-2 16,0 0-7-16,0 0 0 15,0 0-1-15,20-11 4 16,11 1 5-16,3 4-8 15,1-1-5-15,-1 7-10 16,-7 1-4-16,-1 5-1 16,-26-6 0-16,9 20-3 15,-12 10 0-15,-14 2 5 16,-15 4-8-16,-8-4 6 15,-1-5 2-15,2-6-3 16,2-4 2-16,9-6 3 16,5-4 1-16,8-5-3 15,15-2 4-15,0 0-9 16,0 0 10-16,0 0-11 15,18-19-2-15,10 2 1 16,10 0 3-16,10 2-5 16,5 8 3-16,-3 11 4 15,-7 6-12 1,-8 12 7-16,-7 7-8 15,-8 6 13-15,-10 6 0 16,-9-2-6-16,-11 2-1 16,1-9 0-16,-6-9-2 15,3-7 9-15,12-16-11 16,-19 5-4-16,-3-9-31 15,2-6-37-15,2-8-34 16,2-8-25-16,5-9 5 16,5-6-18-16</inkml:trace>
  <inkml:trace contextRef="#ctx0" brushRef="#br0" timeOffset="17512.7511">15484 7705 146 0,'0'0'79'15,"14"-2"-22"-15,-14 2 2 16,23 29-8-16,12 15 0 16,14 17-3-16,7 12 2 15,-3 15-8 1,-3 15-1-16,-12 10-12 15,-6 8-2-15,-12 6-1 16,-10 17-8-16,-10-2-9 16,-12-10-5-16,-12-10-2 15,-12-9 1-15,-12-9-3 16,-9-16-4-16,-3-12-32 15,23-15-29-15,-14-12-19 16,24-10-28-16,3-14-8 16,24-25 120-16,-79 17-120 15,38-22-81-15</inkml:trace>
  <inkml:trace contextRef="#ctx0" brushRef="#br0" timeOffset="18101.81">14132 7860 62 0,'-17'44'39'16,"2"24"-1"-16,-5 24 6 15,0 23-5-15,2 25-4 16,1 11-4-16,4 32 4 16,9 3-9-16,13-13-6 15,10-16 3 1,10-18-3-16,-10-17 2 15,17-20-10-15,19-16-4 16,5-13 0-16,9-19-8 16,3-12 6-16,3-14-16 15,-3-18-12-15,-3-15-22 16,-1-14-29-16,-2-13-28 15,1-16-1-15,0-9-14 16</inkml:trace>
  <inkml:trace contextRef="#ctx0" brushRef="#br0" timeOffset="18561.856">16066 7593 49 0,'-12'-15'38'0,"12"15"6"15,0 0 4-15,0 0-3 16,0 0-5-16,0 0-1 15,0 0 3-15,27 18 11 16,11 9 9-16,7 6-7 16,7 2-5-16,2 4-20 15,0 0-9-15,1 0 9 16,-3-2-9-16,-5-6-12 15,-47-31-9-15,55 39 4 16,-36-28 0-16,-2-4-4 16,-17-7-16-16,13 2-42 15,-13-2-32-15,0 0-21 16,10-19-23-16,-5-8 12 15,-2-7-31-15</inkml:trace>
  <inkml:trace contextRef="#ctx0" brushRef="#br0" timeOffset="18818.8817">16459 7478 66 0,'-24'-7'69'16,"4"5"-2"-16,8 11 1 15,-4 9-22-15,-2 15-9 16,-5 12 0-16,2 13 3 15,0 5-4-15,-3 1-5 16,0-1 1-16,1-6-6 16,2-11-8-16,6-11-12 15,3-9 1-15,4-8-11 16,8-18-8-16,0 0-22 15,-11 19-37-15,11-19-40 16,0 0-24-16,0 0-84 16</inkml:trace>
  <inkml:trace contextRef="#ctx0" brushRef="#br0" timeOffset="19985.9984">11536 10802 107 0,'0'0'78'16,"0"0"-4"-16,0 0-10 15,0 0-20-15,7 18-11 16,-7 13 9-16,-6 16 0 15,-1 19 4-15,-7 11 3 16,-1 2-6-16,-2-3-2 16,-2-6-2-16,2-9 3 15,7-17-10-15,2-15-5 16,7-13 4-16,1-16-4 15,0 0-8-15,18 12 8 16,-18-12-27-16,97 2 5 16,-32-9 11-16,10-3-10 15,10-5-5 1,5 0-2-16,0-1 2 15,-4 3 6-15,-8 3-8 16,-15 1-5-16,-15 2 9 16,-48 7-3-16,48-13-9 15,-48 13-15-15,0 0-42 16,0 0-38-16,0 0-45 15,-21-10-28-15,-4-7 13 16,-5-10 42-16,2-12-1 16</inkml:trace>
  <inkml:trace contextRef="#ctx0" brushRef="#br0" timeOffset="20305.0303">11884 10678 182 0,'-29'-8'85'0,"10"8"-9"16,5 3-24-16,7 12-7 15,0 33 6-15,2 31 6 16,3 30 7-16,4 24 9 16,3 16-15-16,1 17 0 15,-2 7-11 1,-3 5 1-16,-1 3-14 15,-1-13-3-15,1-26-24 16,1-23-5-16,-1-28 7 16,0-25-11-16,-1-20-1 15,0-21-2-15,1-10 4 16,0-15-45-16,0 0-29 15,2-20-32-15,0-17-65 16,2-24-13-16,7-20 11 16,8-26-35-16</inkml:trace>
  <inkml:trace contextRef="#ctx0" brushRef="#br0" timeOffset="20657.0655">12670 11281 147 0,'-39'7'75'15,"12"0"-21"1,13-1-19-16,14-6-3 15,21 12-5-15,14 0 15 16,12-5 10-16,19-4-8 16,16-3-1-16,4-2-14 15,-3-1-1-15,-11-2-14 16,-11-2-4-16,-12 2 5 15,-12 3-11-15,-14-1 0 16,-11 1-7-16,-12 2-20 16,0 0-23-16,0 0 46 15,-9 21-187-15,-7 6 59 16,-7 5 5-16,-3-3-22 15</inkml:trace>
  <inkml:trace contextRef="#ctx0" brushRef="#br0" timeOffset="20930.0928">12826 11637 123 0,'-19'5'83'16,"19"-5"-11"-16,0 0-19 16,0 0-5-16,40 0 8 15,12-5 13 1,10 0-4-16,6-1-14 15,1 0-7-15,-7-3-12 16,-7 4-14-16,-7 0-4 16,-10 0-6-16,-10 0-2 15,-8 1-11-15,-20 4 2 16,0 0-30-16,14-5-40 15,-14 5-33-15,19-3-38 16,0-2-2-16,4-9 31 16,2-1-2-16</inkml:trace>
  <inkml:trace contextRef="#ctx0" brushRef="#br0" timeOffset="21467.1465">13771 11257 86 0,'-7'-32'75'0,"4"5"-7"16,7-2-7-16,12 0-15 15,16 1-4-15,9 2-6 16,17 4-4-16,3 15-4 16,-8 14-17-16,-29 20 2 15,6 17 1 1,-27 19 0-16,5 13-1 15,-43 17-5-15,3 2 3 16,-12-2 10-16,-8-6-5 16,-2-18 11-16,3-20-2 15,8-12 0-15,9-13 3 16,10-12 0-16,24-12-11 15,0 0 4-15,0 0-4 16,0-15-5-16,15-17-9 16,19-12 7-16,15-6-3 15,22 3 2-15,7 5 1 16,-11 11-7-16,14 13 2 15,3 16-1-15,-7 15-7 16,-12 18 7-16,-13 16 3 16,-9 24 8-16,-9 18 11 15,-15-1-13-15,-19 5 3 16,-17-4-4-16,-17-7 4 15,-8-16-4-15,-6-10 2 16,1-12-7-16,-4-16-4 16,-1-11-5-16,18-12-17 15,-18-10-30 1,24-15-54-16,5-10-21 15,6-21-38-15,5-19-18 16,14-14 27-16,14-13-43 16</inkml:trace>
  <inkml:trace contextRef="#ctx0" brushRef="#br0" timeOffset="21754.1752">14368 11149 98 0,'15'-17'74'0,"4"15"-13"15,8 18 1-15,9 19 3 16,-36-35-65-16,100 122 57 15,-40-37 40-15,2 3-28 16,0 7-10-16,0-1-6 16,-3 0-5-16,-2-6-7 15,-6-9-18-15,-3-4-10 16,-48-75-13-16,70 128 10 15,-37-82-5-15,-9-14-19 16,-8-13-41-16,-16-19-31 16,13 5-37-16,-13-5-21 15,16-32 1 1,-4-21 34-16,-5-9 34 15,-5-9-11-15</inkml:trace>
  <inkml:trace contextRef="#ctx0" brushRef="#br0" timeOffset="22009.2007">15133 11435 27 0,'-20'-81'41'16,"2"23"3"-16,2 23 6 15,3 16 0-15,13 19-8 16,-19 15-4-16,-8 28 7 16,-6 23 4-16,-5 18 6 15,-8 16 5-15,-6 15-2 16,-8 4 7-16,-3-9-13 15,-1 0-18-15,8-10-4 16,6-15-14-16,10-21-9 16,7-17 0-16,10-18-2 15,5-12-11-15,18-17-13 16,-14 10-47-16,14-10-32 15,0 0-50-15,-11-23-18 16,2 1-106-16</inkml:trace>
  <inkml:trace contextRef="#ctx0" brushRef="#br0" timeOffset="22617.2615">11781 13862 140 0,'0'0'0'15,"12"-7"60"-15,-12 7-12 16,15 49-4-16,9 42 8 16,7 35-5-16,-31-126-47 15,78 306 84-15,-36-147-52 16,2-5 4-16,-6-11-17 15,-4-15 4-15,-7-18-14 16,-6-15-2-16,-6-17-9 16,-6-30-4-16,-6-16-38 15,-3-32-33-15,0 0-37 16,-7-51-20-16,-2-27 25 15,1-15-6-15</inkml:trace>
  <inkml:trace contextRef="#ctx0" brushRef="#br0" timeOffset="22905.2903">12193 14048 41 0,'-1'-49'50'0,"0"22"-2"16,1 27-2-16,0 0-10 15,0 0-4-15,-13 37-5 16,13-37-27-16,-40 152 29 15,14-47 19-15,-7 12-14 16,-4 5 5-16,-3 3-7 16,-6 2-6-16,-3-5-6 15,0-3-6-15,1-9-11 16,2-10 6-16,10-24-13 15,6-22 3-15,8-17-9 16,22-37-27-16,0 0-24 16,0 0-20-16,-3-22-25 15,14-27 7-15,12-20-36 16</inkml:trace>
  <inkml:trace contextRef="#ctx0" brushRef="#br0" timeOffset="23183.3181">12450 14361 157 0,'0'0'79'0,"17"0"-21"15,4 2-15-15,13 1 2 16,18 6 1-16,1-6-7 15,-10 6-8-15,11-3-9 16,1-1-8-16,-3-5-7 16,-5 0 1-16,-12-3-1 15,-7 0-12-15,-9-1-14 16,-5 4-30-16,-14 0-35 15,0 0-31-15,0 0-3 16,-6 19-48-16</inkml:trace>
  <inkml:trace contextRef="#ctx0" brushRef="#br0" timeOffset="23425.3423">12635 14739 152 0,'0'0'80'16,"0"0"-16"-16,0 0-19 15,0 0-15-15,14 3-13 16,5-5 8-16,-19 2 2 16,35-6-3-16,11-1-10 15,7 0-9-15,6-5-1 16,-1-1-6-16,-5-2-17 15,-2-1-27-15,-4 1-35 16,-1-2-31-16,1-8 5 16,-2-7-13-16</inkml:trace>
  <inkml:trace contextRef="#ctx0" brushRef="#br0" timeOffset="23801.3799">13655 13743 138 0,'-1'-17'83'15,"1"17"-27"-15,0 0-25 16,-1 27-3-16,-1 31-5 16,-2 16 3-16,-5 8-5 15,0-3 8 1,0-6-1-16,2-17-7 15,4-15 2-15,3-14 1 16,0-10 1-16,0-17-5 16,16 11 1-16,11-6 10 15,12-1 2-15,16-4-1 16,9-5 6-16,9-4-3 15,0 1-11-15,-11 1-6 16,-29 0-9-16,6-1-3 16,-15 1-3-16,-2 2-5 15,-22 5 2-15,28-10-63 16,-28 10-25-16,0 0-39 15,0 0-31-15,12-20-3 16,-12-8-66-16</inkml:trace>
  <inkml:trace contextRef="#ctx0" brushRef="#br0" timeOffset="24080.4078">14045 13467 143 0,'-16'-13'107'15,"16"13"-107"1,-27 1 83-16,25 25-15 15,4 41-20-15,8 23 6 16,3 37 0-16,1 15-5 16,-3 2-5-16,-2-1 9 15,-1-10-2-15,-2-14-19 16,0-16-9-16,1-17-24 15,-2-18 1-15,1-17 5 16,-31-14-27-16,25-37 22 16,-13 39-61-16,13-39-140 15,-6 15 13-15,20-6 27 16,-14-9-19-16</inkml:trace>
  <inkml:trace contextRef="#ctx0" brushRef="#br0" timeOffset="24416.4414">13367 15199 242 0,'-31'5'119'15,"17"1"-34"1,14-6-25-16,17-11-18 15,30 0 2-15,29-6 19 16,23 0-2-16,16 1-13 16,-115 16-48-16,254-27 80 15,-131 15-49-15,-6 2-11 16,-5 2-9-16,-15 6-7 15,-15-1 13-15,-16 1-25 16,-12 0 11-16,-14 4-7 16,-11-2-20-16,-9 0-42 15,-20 0-34-15,0 0-32 16,13 10-32-16,-13-10-4 15,0 31-96-15</inkml:trace>
  <inkml:trace contextRef="#ctx0" brushRef="#br0" timeOffset="24983.4981">14237 15567 215 0,'0'0'123'15,"0"0"-31"1,3-19-28-16,16 6-25 15,18-4-13-15,7 5-10 16,-2 15 1-16,-7 12-3 16,-6 18 1-16,-8 14 10 15,-14 17 8-15,-13 13 0 16,-15 2-10-16,-16-1 1 15,-12-8 4-15,-1-15-1 16,1-11-5-16,5-15-5 16,9-10-1-16,7-12-1 15,28-7 2-15,-18-4 1 16,18 4-5-16,0 0-3 15,0 0-7-15,2-18-15 16,12-11 6-16,19-3 13 16,13-1-6-16,8 5-6 15,8 6 1-15,2 8 9 16,1 6-2-16,-3 11-9 15,-3 11 10-15,-5 9 2 16,-5 13-1-16,-11 6 0 16,-10 11 15-1,-28-53-20-15,23 120 24 16,-37-56-8-16,-14-1 0 15,-15-7-16-15,-8-5 0 16,-5-11 0-16,1-11 0 16,0-12 0-16,-6-15 0 15,1-11 0-15,-4-6-8 16,-1-5-52-16,23-4-51 15,-17-3-47-15,32-4-34 16,8-4-7-16,4-4-97 16</inkml:trace>
  <inkml:trace contextRef="#ctx0" brushRef="#br0" timeOffset="26089.6087">12145 13687 54 0,'0'0'35'16,"0"0"-5"-16,0 0-3 16,0 0-4-16,-8-20-8 15,-8 0-1-15,-5-1 5 16,-6 4 5-16,-8 4-5 15,-4 1 0-15,-9 2-5 16,-7 5 2-16,-9 0-7 16,-8 3 4-1,-14 0-8-15,-4 7 2 16,-8 4-2-16,25 8 0 15,-27 6-6-15,22 3 5 16,11 4-4-16,2-3 1 16,7-10 3-16,7 2 4 15,4-7-3-15,8 0 5 16,4-2-7-16,11-2 7 15,5 1-5-15,19-9-1 16,0 0-2-16,-7 49-3 16,7-49 1-16,10 159 2 15,16-47 3-15,9 22-4 16,11 18 2-16,1 17-1 15,4 16 0-15,-3 15 3 16,0-6-8-16,-2 20 3 16,-6-4 1-16,-33-5-1 15,17-19 2-15,-23-12 3 16,15-21-4-16,-21-18 0 15,18-15-3-15,-23-21 6 16,16-16-6-16,-23-17-5 16,20-12 14-1,5-8-8-15,-27-8-5 16,24-5 10-16,-19-11-9 15,27-7 4-15,-13-15-1 16,18 13 0-16,10-2 5 16,20-5-4-16,17-1 8 15,16-1-12-15,16-1 7 16,17-6-3-16,19-2 4 15,24-7-9-15,23-7 7 16,15-6 3-16,17-7-2 16,23-6 4-16,24 1 1 15,21 5 2-15,1 5-7 16,7 8 0-16,-4 13 3 15,-9 9-1-15,-21 10-9 16,-20 8-1-16,-31 4 4 16,-42 1 1-16,-25-8 2 15,-26-3 0-15,-27-4-7 16,-25-8 3-16,-22-1-3 15,-16-2-8-15,-20 0-14 16,0 0-25-16,-3-19-30 16,-11 0-17-1,-10 1-60-15</inkml:trace>
  <inkml:trace contextRef="#ctx0" brushRef="#br0" timeOffset="27537.7535">11323 13599 29 0,'0'0'22'0,"14"15"2"16,11-3 1-16,9 0-5 15,7 0-2-15,11 3 9 16,13-5 1-16,14 2-8 16,10-5-5-16,11-4 1 15,-100-3-16-15,243-27 28 16,-103 10-19-16,12-3 0 15,-7 1 3-15,5 2-4 16,7 1 9-16,5 2-9 16,7-1-1-1,9-4 1-15,10 2-2 16,11-5-3-16,-17 0-5 15,-3 2 4-15,-8-4 0 16,-13 2-2-16,-17 3-2 16,-14 3 1-16,-13 2 0 15,-8 0 0-15,-9 3 5 16,-5 4-3-16,-6 2-3 15,-12 0 4-15,-8 3-1 16,-11 4-7-16,-17-2 6 16,-11 1 2-16,-12 3-5 15,-15-4 4-15,0 0-1 16,5 20-4-16,-4 4 2 15,0-1 5-15,2 6 1 16,-3 7-2-16,-1 6-5 16,-2 16 4-16,-1 13 2 15,-2 22-4-15,-1 19-2 16,4 11 4-16,0 13-1 15,6 8 3-15,10 10-7 16,0 10 6-16,4 7 3 16,2 9-3-1,-26 3 6-15,24-1-6 16,-11 1-1-16,12-18 4 15,-12-15-6-15,8-16 7 16,-10-14-7-16,0-11 4 16,5-11 6-16,2-7 3 15,7-6 1-15,4-5-8 16,-4-6 3-16,5-8-4 15,-1-5-2-15,-3-10-1 16,-7-11-1-16,-3-7 2 16,-4-5 0-16,-5-4-6 15,-5-4-7-15,-1-4-19 16,6-16-20-16,0 0-30 15,-17 1-23-15,3-9-65 16</inkml:trace>
  <inkml:trace contextRef="#ctx0" brushRef="#br0" timeOffset="29497.9495">4698 13186 78 0,'-39'8'39'16,"-6"4"-4"-16,-7 2 3 16,-7 1 1-1,-12 4-5-15,-12 1-11 16,12 0 5-16,-10-4-3 15,-12-5-4-15,-8-7-5 16,-5-2-1-16,-1-4-1 16,-1 0-4-16,-4 0 4 15,-1 9-8-15,-1 7 0 16,2 1 3-16,5 2-7 15,3-2-3-15,30 0 12 16,-3-3-9-16,42-5 1 16,18-2-3-16,17-5-6 15,0 0 6-15,0 20 3 16,-19 14-7-16,26 19 3 15,-10 20 1-15,20 25 5 16,-2 24-4-16,1 17 0 16,3 8-1-16,-2 9-2 15,-3 3 3-15,-3 0 1 16,-8-1-5-16,-7-9 6 15,-6-9-2-15,-1-8 4 16,-6-22-8-16,0-15 1 16,3-14 4-1,15-23-8-15,-7-19 7 16,12-19 0-16,-6-20-5 15,0 0 1-15,0 0 1 16,13 2 4-16,5 1-2 16,12-4 1-16,9 4 4 15,18-5-3-15,15-1-6 16,16 0 9-16,20-1-10 15,23-1 7-15,21 3 2 16,26 6-9-16,13-4 1 16,20 7 9-16,22-4-7 15,28-6 5-15,16 3-3 16,-3 0 3-16,5-4-3 15,0 2 0-15,-8-1 7 16,2-5-12-16,-14-4 6 16,-33 0-5-16,5 2 9 15,-8 11-3-15,-9 6-1 16,-14 8-2-16,-22 6 6 15,-25 2-6-15,-14-1-5 16,-24-3 6-16,-23-2 4 16,-44-10-4-1,2-4 2-15,-29 1-1 16,1-8-4-16,-22 4 7 15,0 0-6-15,0 0 7 16,6-24-7-16,-27-3 7 16,19-5-11-16,2-8-1 15,-8-3 6-15,-5-9-2 16,-12-6 1-16,-10-11 0 15,-11-7 1-15,1-4-2 16,-3-5 4-16,-4-8-5 16,-2-12 2-16,4-7 4 15,-1-11 3-15,0-13-6 16,0-6-3-16,2-9 5 15,2-11-2-15,9 3 3 16,3 5-3-16,12 13 6 16,9 21-8-16,4 20 7 15,0 19-5-15,1 23-1 16,-1 17 4-16,4 13 0 15,-1 12-2-15,7 16 3 16,-11-5-6-16,11 5 6 16,0 0-6-1,0 0 4-15,-14 5-4 16,-1 0 2-16,3 1 4 15,-7 2-2-15,-7-1-2 16,-8 0 2-16,-9-1 2 16,0 1-4-16,-5-5 1 15,-12 1 0-15,-12 2 4 16,-15-3-5-16,9 0 1 15,-13 1 0-15,-24 2-2 16,-12-2 1-16,0-1 1 16,-7-2 0-16,-10 2 2 15,-8-6 1-15,-16 1-9 16,-15-4 5-16,9-3-4 15,-7 5 8-15,-2 2-8 16,-3 8 5-16,-3 12-7 16,-3 8 3-16,-3 9-2 15,27 2-15-15,18-1-12 16,15 1-15-16,21-1-17 15,15 1-22-15,21-14-1 16,22-9-14-16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6:10:09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8841 388 0,'0'0'189'16,"0"0"-75"-16,0 0-54 15,0 0-23-15,0 0-20 16,0 0-1-16,0 0-16 15,0 0 6-15,0 0-14 16,0 0 9-16,0 0-9 16,0 0-5-16,2-12-36 15,-2 12-66-15,7-12-55 16,1-13-15-1,-2-19-95-15</inkml:trace>
  <inkml:trace contextRef="#ctx0" brushRef="#br0" timeOffset="1703.1703">3041 8937 18 0,'0'0'15'15,"8"-11"2"-15,-8 11 1 16,12-16 2-16,-12 16 2 15,14-17 1-15,-14 17 5 16,0 0-28-16,24-10 26 16,-24 10 19-16,0 0 3 15,-10 4-1 1,-1 13 0-16,-5 5-13 15,2 1 1-15,1-1-11 16,5-6 2-16,2-5-3 16,6-11-1-16,0 0-9 15,0 0 1-15,7-20-10 16,7-16 4-16,5-2-10 15,2-6 8-15,3 1-4 16,3 6 0-16,-1 10-10 16,-2 12 13-16,-1 15-2 15,0 28 3-15,-2 28-2 16,-7 26-2-16,-8 16 7 15,-9 8 9-15,3-106-18 16,-33 221 25-16,6-120-12 16,-5-13-8-16,-5-13-3 15,1-21-1-15,0-20 2 16,5-16-8-16,0-18 5 15,-3-13-9-15,2-16 4 16,5-13-4-16,6-6 3 16,8-6-1-16,16 0 1 15,11 5 3 1,9 8-6-16,11 9 14 15,8 15-9-15,6 17 7 16,1 20 0-16,2 23-8 16,-4 16 12-16,-5 9 0 15,-5 3 3-15,-8 0 8 16,-5-8-9-16,-5-13 3 15,-7-14-9-15,-5-12-6 16,-2-11 1-16,-5-13-17 16,0 0-40-16,-3-23-53 15,-3-16-37-15,1-17 2 16,3-9-44-16</inkml:trace>
  <inkml:trace contextRef="#ctx0" brushRef="#br0" timeOffset="2238.2238">3816 8292 68 0,'0'0'63'0,"0"0"-2"16,-3-13-2-16,3 13-10 15,0 0 6-15,0 0-1 16,-9 25 11-16,2 12-8 15,0 6-9-15,7-43-48 16,-21 84 34-16,13-41-3 16,2-6-9-16,3-13-3 15,5-11-16-15,-2-13 9 16,0 0-3-16,14 7 4 15,1-5 5-15,9-2-7 16,9-5 10-16,8-12-3 16,2-4-9-16,4 1-1 15,-2 3-8 1,-8 0 0-16,-5 5-12 15,-12 4-18-15,-9 6-29 16,-11 2-30-16,0 0-27 16,10-2-22-16,-10 2 10 15,0 0 27-15,0 0-33 16</inkml:trace>
  <inkml:trace contextRef="#ctx0" brushRef="#br0" timeOffset="2547.2547">4077 8179 106 0,'0'0'51'0,"0"0"-8"16,0 0 0-16,0 0-1 16,0 0-4-16,-10 3 5 15,7 11 9-15,2 15-6 16,5 9 1-16,-1 13 2 15,-1 14-4-15,1 1-18 16,-3 3-5-16,0-5-3 16,-1-1-8-16,1-14-4 15,0-5 0 1,0-10-18-16,1-12-17 15,2-10-37-15,-3-12-25 16,4 13-16-16,-4-13-7 16,0-16-1-16,2-17-57 15</inkml:trace>
  <inkml:trace contextRef="#ctx0" brushRef="#br0" timeOffset="2816.2816">4226 8250 85 0,'0'0'52'0,"0"0"1"15,0 0-5-15,0 0 5 16,13 12 14-16,7 13-7 16,4 6 1-16,5 8-2 15,7 6-3-15,-1 4-17 16,4-3-16-16,-39-46-23 15,74 92 20-15,-39-50-12 16,-5-10-12-16,-2-1 0 16,-8-11-30-16,-8-3-14 15,-2-2-39 1,-10-15-28-16,0 0-6 15,12-10 10-15,-3-10-49 16</inkml:trace>
  <inkml:trace contextRef="#ctx0" brushRef="#br0" timeOffset="3128.3128">4648 8226 112 0,'0'0'0'0,"-29"-1"119"16,14 9-63-16,1 12 0 15,0 11-1-15,-3 8-1 16,-1 5-1-16,-3 10-6 16,1 4-5-16,2 6 5 15,-2-10-20-15,-1 5-5 16,0-3-10-16,2-5-4 15,0-9-4-15,3-11 3 16,6-11-10-16,4-8-7 16,6-12-13-16,0 0-45 15,-9-15-36 1,2-11-30-16,5-16-13 15,11-19-85-15,-9 61 232 16</inkml:trace>
  <inkml:trace contextRef="#ctx0" brushRef="#br0" timeOffset="3480.348">4985 8377 109 0,'-15'5'57'15,"15"-5"-4"-15,0 0-12 16,0 0-4-16,11 3 2 15,12-4 12-15,5-1 8 16,7-1-14-16,2-2-3 16,8-6-7-16,-5 6-15 15,-12 2-10 1,-7 3-5-16,-7-2-1 15,-14 2-4-15,11 0 2 16,-11 0-48-16,0 0-43 16,12-1-28-16,-12 1-17 15,1-24-89-15</inkml:trace>
  <inkml:trace contextRef="#ctx0" brushRef="#br0" timeOffset="4047.4047">5453 8186 126 0,'0'0'62'0,"0"0"-12"16,0 0-19-16,14-17-12 15,5 0 0-15,15 1 0 16,7 1 4-16,-24 5 3 15,13 7-3-15,-15 6-5 16,11 4 2-16,-14 13-3 16,-13 7 1-16,-7 12 5 15,9 2-7 1,-26-4-6-16,16-3 1 15,-4-7-2-15,-8-7-6 16,8-3 9-16,-1-7-2 16,14-10-2-16,0 0 5 15,0 0-5-15,0 0 10 16,0 0-6-16,0 0-7 15,13-3-6-15,-13 3 1 16,42-19 3-16,-42 19-6 16,31-11 4-16,-5 11-2 15,2 10 2-15,3 12 0 16,2 10-1-16,-9 9 3 15,-8 3 12-15,-7 3 7 16,-10-1 12-16,-15-2 9 16,-7-4 0-16,-10-7-5 15,-6-18-10-15,21-7-10 16,-24-3-13-16,42-5-5 15,0 0-1-15,0 0 2 16,-19-6-20-16,19 6-30 16,0 0-32-16,0 0-49 15,-1-21-34 1,7-1-19-16,6-5-70 15</inkml:trace>
  <inkml:trace contextRef="#ctx0" brushRef="#br0" timeOffset="7351.7351">7991 7383 12 0,'0'0'10'0,"10"-15"2"15,-10 15 4-15,0 0 9 16,0 0 5-16,0 0 12 15,0 0 5-15,0 0 2 16,0 0 4-16,0 0-1 16,0 0-9-16,-8 20-8 15,-5 5-12-15,-1 3-7 16,2 0-8-16,3-1-3 15,2-8-1-15,1-7 5 16,6-12-5-16,0 0 4 16,0 0 3-16,0 0-5 15,0 0 5 1,15-19-12-16,-1-8 6 15,2-7-3-15,5 0 2 16,2 6-5-16,-1 4 5 16,-2 7 0-16,-2 5-7 15,6 12 5-15,0 14-1 16,2 11 1-16,1 17 8 15,-8 18-11-15,-2 12 8 16,-8 11-1-16,-6 6 5 16,-10-5-9-16,-10-4 4 15,-5-11-3-15,0-10 0 16,-6-9-2-16,4-13 6 15,-2-8-10-15,5-9 3 16,4-8 3-16,17-12-3 16,-44 10 4-16,26-17-9 15,1-5 3-15,7-6 1 16,-1-8 0-16,4-6-4 15,3-7 3-15,8-5 1 16,4 0 2-16,6 7-2 16,5 3-3-16,5 4 4 15,-2 6 0 1,-2 7-2-16,0 7 1 15,4 5-1-15,0 6 10 16,0 9-2-16,4 9 0 16,5 5 1-16,-5 6 13 15,-1 8 9-15,1 2 2 16,-8 1 2-16,-12 1 4 15,-2-5-8-15,2-6-11 16,-5-7-3-16,5-7-11 16,-8-17 3-16,2 11-7 15,-2-11 0-15,0 0-20 16,0 0-42-16,-7-15-75 15,-7-10-33-15,0-16-6 16,2-11-92-16</inkml:trace>
  <inkml:trace contextRef="#ctx0" brushRef="#br0" timeOffset="8191.8191">8448 7224 23 0,'0'0'22'16,"0"0"6"-16,13-9 6 16,-13 9 7-16,0 0-41 15,0 0 88-15,13-13-42 16,-1-1-1-16,11 2-5 15,-23 12-40-15,66-8 33 16,-43 8-1-16,-5 2-16 16,-1 6 4-16,-7 7-3 15,0 7 10 1,-3 10-4-16,-11 6-10 15,-16 2-7-15,-10-1-3 16,-1-5 5-16,-7-5-3 16,18-9-4-16,-9-1 1 15,16-6 5-15,-14-1-2 16,27-12-5-16,0 0 1 15,-21 7 3-15,21-7 1 16,16 0 5-16,-16 0-7 16,0 0 0-16,0 0 4 15,0 0-13-15,0 0 3 16,21-17 4-16,-7 7-2 15,10 0-1-15,4 0 1 16,0 5 4-16,-2 3-2 16,-2 2-2-16,-4 7 2 15,-4-2-2-15,-3 7 2 16,-6 3 6-16,0 0-3 15,-2 2 10-15,-5-17 0 16,5 19-6-16,-6-4 1 16,1-15-9-16,-24 25 21 15,5-15-16 1,19-10-4-16,-22 11-2 15,2-5 4-15,6-1-5 16,0-1 1-16,-3-1-7 16,17-3-22-16,0 0-14 15,0 0-32-15,0 0-32 16,0 0-18-16,-3-15-6 15,7-2-36-15</inkml:trace>
  <inkml:trace contextRef="#ctx0" brushRef="#br0" timeOffset="9254.9254">9089 7073 51 0,'0'0'45'0,"0"0"-7"16,0 0-3-16,0 0-9 16,14 7 5-16,6 10 9 15,-20-17-40-15,89 117 70 16,-57-46-13-16,-4 12-15 15,-2 10-8-15,-5 2-12 16,-10-1-2-16,-6 1 0 16,-7-3-19-16,-12-6 12 15,-3-11-10-15,-1-14 2 16,-3-12-4-16,4-10-5 15,1-11-13-15,1-9-40 16,-2-7-35-16,17-12 92 16,-29 8-104-1,10-11-176-15</inkml:trace>
  <inkml:trace contextRef="#ctx0" brushRef="#br0" timeOffset="9978.9978">7636 7017 61 0,'0'0'45'15,"-17"24"8"-15,-5 17 4 16,0 14-6-16,-2 13 0 15,-3 10 3-15,4 8-5 16,4 4-1-16,0 3 1 16,7 0-14-16,10 4-6 15,6-2-8-15,6-2-3 16,12 0 3-16,3-10-1 15,9-3-13-15,4-9-6 16,0-9 3-16,2-9 3 16,-8-11 0-16,0-10-5 15,-1-8 4-15,-2-7-12 16,-7-2 7-16,-2-3 2 15,-4-2-1-15,-2-5-11 16,-3-3 3-16,-1-2-38 16,-10 0-26-1,0 0-46-15,10-17-26 16,-6-7-2-16,-5-9-21 15</inkml:trace>
  <inkml:trace contextRef="#ctx0" brushRef="#br0" timeOffset="12231.223">9660 7105 32 0,'0'0'32'0,"0"0"0"15,10-18-2-15,-10 18-2 16,0 0-11-16,0 0 6 15,0 0-4-15,0 0 6 16,0 0 2-16,0 0-2 16,-11 18-3-16,3 1-4 15,2 1-4-15,6-20 1 16,0 0-5-16,0 0 0 15,0 0 3-15,0 0 2 16,0 0-4-16,0 0 0 16,0 0-5-1,17-12 3-15,-2-3-4 16,5 0-3-16,0 3-4 15,1 2 1-15,9 8 4 16,4 12-1-16,-5 14-6 16,-29 8 9-16,19 4 1 15,-15 13 0-15,11 3 5 16,-20 8-5-16,7 1-3 15,-28 1-3-15,13-3 5 16,-5-9 4-16,-6-8-4 16,-5-12-3-16,1-13 0 15,3-12 2-15,-2-10-8 16,3-10 5-16,7-5-2 15,7-7-4-15,10-4 4 16,6-4-3-16,4 1 10 16,9 0-9-16,13 3 2 15,7 8 0-15,8 2 1 16,-22 13 0-16,15 3-2 15,-14 8 7-15,4 6-7 16,2 8 1-16,4 6 2 16,0-1 1-1,-6 4 2-15,-7 1-6 16,-5-7 1-16,-3-5 2 15,-15-15 5-15,12 16-10 16,-12-16-22-16,0 0-12 16,0 0-28-16,0 0-16 15,0 0-13-15,0 0 12 16,-9-21-34-16</inkml:trace>
  <inkml:trace contextRef="#ctx0" brushRef="#br0" timeOffset="12528.2527">10132 7171 37 0,'0'0'46'0,"0"0"-3"16,0 0 1-16,0 0-8 15,0 0 1-15,12-7 11 16,4 14 4-16,5 15-10 15,3 7 3-15,3 10-7 16,3 8-5-16,5 3-17 16,2 0-6-1,-1 1-2-15,1-7-6 16,-3-3-8-16,-7-7 7 15,-6-11-17-15,-7-9-23 16,-4-7-28-16,-10-7-23 16,0 0-11-16,1-14 3 15,1-8-23-15</inkml:trace>
  <inkml:trace contextRef="#ctx0" brushRef="#br0" timeOffset="12861.286">10441 7083 89 0,'-21'-5'73'0,"2"10"-13"16,4 9-8-16,3 3-17 15,1 10-7-15,0 10 9 16,-2 7 5-16,2 0-11 15,0 4 7-15,11-48-38 16,-22 88 54-16,11-51-45 16,0-3 9-1,-2 3-15-15,3-5-3 16,2-5 2-16,-3-5-1 15,1-1-2-15,1-6-15 16,2 0-32-16,0-3-27 16,7-12-26-16,0 0-17 15,0 0 13-15,3-19-3 16</inkml:trace>
  <inkml:trace contextRef="#ctx0" brushRef="#br0" timeOffset="13211.321">10741 7358 69 0,'0'0'56'15,"0"0"0"-15,0 0 2 16,0 0-8-1,0 0 1-15,0 0 4 16,13 6-4-16,4 3-3 16,10-2-12-16,2-2-6 15,4-2-6-15,2 0-13 16,-2-1-1-16,-1 3 0 15,-2-3-4-15,-3-6-12 16,-1 1-18-16,-4-7-38 16,0-4-48-16,-22 14 110 15,37-42-251-15,-19 17 83 16</inkml:trace>
  <inkml:trace contextRef="#ctx0" brushRef="#br0" timeOffset="13575.3574">11286 7034 109 0,'0'0'61'16,"0"0"-11"-16,0 0-7 16,0 0-5-16,4 22 4 15,-15 9-6-15,15-4 1 16,-19 8-3-1,20-3-15-15,-15-4 3 16,19-6-3-16,-9-22 2 16,0 0-2-16,-4 20-3 15,18-7-1-15,-14-13-4 16,11 16 5-16,10-10-2 15,8-2 9-15,6-4-8 16,7 0-7-16,-42 0-8 16,136-17 8-16,-104 10-7 15,-7 0-2-15,-9 4-28 16,-16 3-25-16,13-3-32 15,-13 3-22-15,0 0-12 16,10-28 13-16,-5-2 26 16,-5-1-10-16</inkml:trace>
  <inkml:trace contextRef="#ctx0" brushRef="#br0" timeOffset="13871.387">11574 6946 64 0,'-14'-5'52'16,"14"5"2"-16,0 0 7 15,0 0-5-15,0 0-6 16,-14 10 13-1,9 17-5-15,4 17-1 16,5 19-7-16,5 6 7 16,-2 1-14-16,-2 1 0 15,0-2-2-15,2-3-10 16,-3-3-8-16,0-7-3 15,-4-14-6-15,4-10-5 16,-1-10-12-16,-1-6 14 16,-2-16-20-16,0 0 9 15,18 10-20 1,-18-10-123-16,0 0-25 15,0 0-20-15,-17-14 29 16,3 6-8-16</inkml:trace>
  <inkml:trace contextRef="#ctx0" brushRef="#br0" timeOffset="19543.9542">6687 9273 224 0,'0'0'62'16,"0"0"-7"-16,0 0-16 15,0 0-13-15,20 13-1 16,11-4 12-16,10-3 8 15,11 0 3-15,12-1-9 16,-2 0-11-16,-16 1-3 16,8 0-11-16,7-3 0 15,-13 2-9-15,-9-3-1 16,1 1-3-16,-6-3-4 15,-9-2 3-15,-4 2 0 16,-4-1-10-16,-6-1-28 16,1 2-22-16,-12 0-30 15,0 0-25-15,0 0-14 16,0 0 12-16,-20 0-12 15</inkml:trace>
  <inkml:trace contextRef="#ctx0" brushRef="#br0" timeOffset="19872.9871">6879 9657 164 0,'-11'0'61'0,"11"0"-2"15,0 0-5-15,21-10 8 16,9-2-1-16,15 0-1 16,-11 2-21-16,9 2 2 15,5 6-14-15,0 4 1 16,-1 3-7-16,2 1 1 15,-6 1-6-15,-7 3-6 16,-3-3-8-16,-5 0-3 16,-5-2 4-16,-4 0-12 15,-3-3-25-15,-16-2-42 16,10 0-43-16,-10 0-32 15,0 0 0-15,4-21-38 16</inkml:trace>
  <inkml:trace contextRef="#ctx0" brushRef="#br0" timeOffset="21032.103">9175 8981 96 0,'-15'0'43'16,"0"4"-3"-16,6-2-5 15,9-2-35-15,-22 30 30 16,10 7 16-16,-2 7-9 16,14-44-37-16,-31 95 57 15,21-56-33-15,-2-7-4 16,1-8-6-16,5-7-7 15,6-17 5-15,0 0 0 16,0 0 0-16,0 0 1 16,10-5 1-16,4-17-7 15,3-22-2-15,2-17-2 16,7-9-2-16,8-1 3 15,7 7-3-15,-1 5 4 16,-2 13-4-16,0 15-4 16,-4 18 3-16,-7 15 2 15,2 20 6-15,-2 23 4 16,1 25 3-16,-4 23 1 15,-4 15-3-15,-7 9 9 16,-8 2-8 0,-7-8-4-16,-7-2 5 15,-8-6-2-15,-5-12 5 16,-7-11-6-16,3-9-3 15,0-13-9-15,1-13 10 16,-1-14-12-16,7-11 6 16,2-8 0-16,0-10-9 15,4-9 3-15,-1-8 4 16,1-16 1-16,2-13-14 15,3-10 6-15,0-10 4 16,4-4 4-16,4 2-2 16,10 8-3-16,1 8 9 15,8 4-12-15,5 7 4 16,5 7 4-16,8 1-6 15,5 9 8-15,4 7-3 16,0 10 1-16,1 8-10 16,-4 6 10-16,0 6-5 15,-2 7 7-15,-41-22-5 16,80 76 13-16,-47-28 3 15,-5 4 10 1,-28-52-26-16,46 102 59 16,-32-62-30-16,-5-6-11 15,-5-5-2-15,2-9-8 16,-6-20-4-16,3 17-3 15,-3-17 9-15,0 0-13 16,0 0 1-16,0 0 3 16,0 0-26-16,0 0-33 15,0 0-59-15,0 0-46 16,-13-35-27-16,9-11 21 15,14-8-29-15</inkml:trace>
  <inkml:trace contextRef="#ctx0" brushRef="#br0" timeOffset="22408.2406">10235 8682 19 0,'1'-19'24'15,"2"4"5"-15,1 0 3 16,-4 15 8-16,0 0 3 15,4-16-2-15,-4 16 3 16,0 0-5-16,0 0-4 16,0 0 5-16,-12 24-1 15,1 18-4-15,-1 16-11 16,2 3 2-16,2-3-7 15,5-4 6-15,4-3-14 16,9-2-3-16,7-5 1 16,4-7 1-16,6-5-8 15,4-12 4-15,3-8-12 16,1-3 7-16,2-13-3 15,0-6 1 1,-3-12-1-16,-2-7 7 16,-2-10-4-16,-8-5-2 15,-2 7 0-15,-7 0-4 16,-6 3 10-16,-7 7-2 15,-4 8-2-15,-5 1-5 16,9 18 4-16,-24-19 1 16,-4 12-5-16,1 9 2 15,0 8 4-15,5 7-2 16,-1 2 3-16,5 4-11 15,5 6 12-15,6 7-10 16,6-2 14-16,2-1-7 16,3-2-7-16,2-1 5 15,5-2-4-15,1-6-13 16,3-7-16-16,1-8-23 15,5-7-23-15,-2-6 0 16,3-5-8-16,-1-11 6 16,-3-7 15-16,3-2-8 15,-21 31 75-15</inkml:trace>
  <inkml:trace contextRef="#ctx0" brushRef="#br0" timeOffset="22709.2707">10747 8731 48 0,'-1'-26'47'16,"-1"9"-3"-16,2 17 2 15,0 0-5-15,0 0-9 16,0 0-5-16,16-10 3 16,2 9-4-16,5 9-4 15,5 14-8-15,0 9 1 16,2 6-5-16,6 7 2 15,0 7-7-15,3-2 2 16,-1 0-4-16,3-2-5 16,2-4-3-16,-1-6 6 15,-3-5-5-15,-6-13-10 16,-35-4-16-16,19-10-22 15,-17-5-6-15,17-12-7 16,-15-3-3-16,12-9 9 16,-16-1-14-16</inkml:trace>
  <inkml:trace contextRef="#ctx0" brushRef="#br0" timeOffset="23009.3007">11210 8687 74 0,'-14'-9'54'15,"0"4"-3"-15,14 5-7 16,-17 7-13-16,0 13-3 16,0 6 2-16,4 9-5 15,-4 6 0-15,-1 1-5 16,-6 6-3-16,-2 6-8 15,2-5 2-15,1-3-11 16,0-2-1-16,3 0 3 16,2-7 1-16,-1-10-4 15,5-5-4-15,14-22-8 16,0 0-17-16,0 0-21 15,0 0-18-15,0 0-12 16,17-24 2-16,6-9-15 16</inkml:trace>
  <inkml:trace contextRef="#ctx0" brushRef="#br0" timeOffset="23411.3409">11532 8941 63 0,'-16'0'61'16,"16"0"-8"-16,-15 0-2 16,15 0-20-16,0 0-5 15,0 0 2-15,25-9-3 16,9 1 9-16,7 1-3 15,7 0 6-15,4 1-15 16,-1-1-10-16,-3 3-7 16,-7 8-4-16,-9-8 1 15,-7 4-3-15,-6 0-10 16,-5 2-24-16,-14-2-31 15,0 0-16 1,17-8-15-16,-2-13 10 16,-15 21 87-16,34-62-103 15</inkml:trace>
  <inkml:trace contextRef="#ctx0" brushRef="#br0" timeOffset="23728.3726">12192 8548 138 0,'0'0'59'15,"0"0"-11"-15,0 0-13 16,0 0-7-16,0 0 5 16,0 0-3-16,-4 15 1 15,2 21-1-15,2 11 0 16,-1 18-7-16,1 6-9 15,0 3 6-15,3-1-10 16,0-5 6-16,-1-6-11 16,3-4-4-16,0-11-4 15,0-8 12-15,0-10-7 16,-1-10-6-16,-4-19-5 15,0 0-28 1,0 0-24-16,16-10-26 16,-3-16-20-16,-1-13 1 15,4-3-42-15</inkml:trace>
  <inkml:trace contextRef="#ctx0" brushRef="#br0" timeOffset="24296.4294">12587 8619 105 0,'11'-24'55'16,"5"1"-3"-16,8 4-15 16,6 2-6-16,-30 17 0 15,28-13-4-15,10 9 5 16,6 8-5-16,-1 6 9 15,-3 12-11-15,-9 15 9 16,-7 15-7-16,-7 15 0 16,-9 5-8-16,-12 3-6 15,-10-2-2-15,-10-4 0 16,-10-11-10-16,-11-11 4 15,-6-20-1 1,23-15 6-16,-24-14-2 16,29-16-2-16,5-11 2 15,5-3-8-15,9-4 5 16,7 4-4-16,9-5 3 15,10 1-4-15,-13 2 0 16,20 2 8-16,12 20-9 16,11-1 4-16,8 8 4 15,4 11-2-15,-5 10 12 16,-9 4 13-16,-9 2 13 15,-10 3 0-15,-7 4-1 16,-7-3-17-16,-6-4-5 16,-4 0-4-16,0-5-10 15,-7-17 1-15,6 18-11 16,-6-18 3-16,0 0 1 15,0 0-13-15,0 0-12 16,0 0-34-16,0 0-44 16,0 0-31-16,0 0-26 15,0 0-3-15,-16-10 33 16,16 10-1-16</inkml:trace>
  <inkml:trace contextRef="#ctx0" brushRef="#br0" timeOffset="28319.8317">3971 10966 29 0,'8'-20'31'15,"-2"4"5"1,-6 16 0-16,6-11-10 16,-6 11-9-16,0 0 1 15,0 0 6-15,0 0 2 16,0 23 0-16,-3 13-3 15,1 10-2-15,0 6-6 16,-3 2-4-16,1-3-2 16,4-7 1-16,2-8-3 15,0-11 8-15,11-6 5 16,-13-19-20-16,38 12 32 15,4-21 23-15,14-3-15 16,-10-6-5-16,13-4-22 16,9 0 4-16,3 0-15 15,-5 3-5-15,-14 7-5 16,-12 4-29-16,-15 3-33 15,-9 1-23-15,-16 4-7 16,0 0 0-16,0 0 11 16,-16-10-5-16</inkml:trace>
  <inkml:trace contextRef="#ctx0" brushRef="#br0" timeOffset="28624.8622">4459 10766 77 0,'-15'-10'38'15,"3"3"1"-15,12 7 0 16,0 0-8-16,-10 26 6 16,2 18 13-16,8 15-7 15,3 15-8-15,2 8-3 16,-2 2 0-16,3 4-6 15,0-1-1-15,-4-4-14 16,3-9-2-16,-4-8-1 16,2-13-7-16,-2-16-3 15,1-13-1-15,2-11-13 16,-4-13-23-16,0 0-26 15,6-37-23-15,-2-19-13 16,3-13 9-16,3-4-35 16</inkml:trace>
  <inkml:trace contextRef="#ctx0" brushRef="#br0" timeOffset="28889.8887">4791 10754 89 0,'8'-5'73'16,"-8"5"-6"-16,16 19 0 15,5 10 0-15,1 13-15 16,7 12 0-16,7 11-11 16,5 6-4-16,9 1-7 15,0 1-19-15,3-7 2 16,-5-3-13-16,2-9-7 15,-4-6-3-15,-46-48 10 16,55 57-115-16,-38-43 27 16,-17-14-5-16,0 0-4 15,4-19 13-15,-3-18-21 16</inkml:trace>
  <inkml:trace contextRef="#ctx0" brushRef="#br0" timeOffset="29177.9175">5342 10812 39 0,'-9'-25'51'0,"3"9"-3"16,6 16-1-16,-10-6-2 16,-1 14-4-16,-5 19 5 15,-8 19 1-15,-1 15-2 16,-3 10-4-16,-2 5-2 15,0 0-8-15,30-76-31 16,-66 146 31-16,39-85-2 16,3-10-16-16,5-12-4 15,6-14-9-15,2-6 3 16,6-8-28-16,5-11-37 15,0 0-24-15,-8-18-23 16,5-18 0-16,11-14 13 16,8-10-22-16</inkml:trace>
  <inkml:trace contextRef="#ctx0" brushRef="#br0" timeOffset="29424.9422">5369 10991 131 0,'12'-1'69'15,"-12"1"-12"-15,14-2-9 16,1-3-6-16,19-2 3 16,8 2-8-16,9-2-9 15,-25 1-9-15,17-1-9 16,-9 2-2-16,-1 5-8 15,-8 1-10-15,-9 4-34 16,-16-5-36-16,17 6-18 16,-17-6-2-16,0 0-62 15</inkml:trace>
  <inkml:trace contextRef="#ctx0" brushRef="#br0" timeOffset="29940.9938">5932 10846 84 0,'6'-15'51'0,"11"-6"-7"15,3-1-2-15,11 4-13 16,1 7-7-16,-2 6 8 16,-3 4-6-16,-3 6-3 15,-7 7-4-15,-3 6 3 16,-7 11 1-1,-13 12 3-15,-12 6-1 16,-13 2-10-16,-7-1 3 16,-2-4-7-16,-1-9-4 15,6-6-5-15,2-7 0 16,12-7 0-16,6-6 4 15,15-9 1-15,0 0-3 16,0 0-2-16,0 0 2 16,12-9 5-16,12-3-2 15,6-1-2-15,5-2-5 16,9 3-3-16,8 5 8 15,5 7-1-15,-4 7 3 16,-3 10-3-16,-5 5 7 16,-16 5-6-16,-6 5 12 15,-12 7 7-15,-8 2 3 16,-13-3 0-16,-8 0-1 15,-5-8-14-15,2-6 4 16,-3-7-16-16,2-4 1 16,0-6-14-16,-2-7-29 15,-1-7-28-15,1-10-26 16,7-6-12-1,4-9-9-15,9-11 13 16,11 1-2-16</inkml:trace>
  <inkml:trace contextRef="#ctx0" brushRef="#br0" timeOffset="30392.0389">7111 11162 102 0,'-29'2'58'0,"29"-2"4"16,-18-2-13-1,18 2-6-15,0 0-2 16,14-6-4-16,-1 1 9 16,16-6 15-16,12-2 0 15,14-2-5-15,10 1-26 16,2 1-14-16,-5 2 2 15,-7 5-4-15,-10 2 1 16,-10 1-12-16,-7 3-3 16,-11 2-15-16,-17-2-34 15,0 0-32-15,0 0-35 16,0 0-15-16,0 0-2 15,-10-2-54-15</inkml:trace>
  <inkml:trace contextRef="#ctx0" brushRef="#br0" timeOffset="30698.0695">7108 11376 114 0,'0'0'68'16,"0"0"-10"-1,12-7 0-15,20-5 9 16,17-3 5-16,10-4-10 16,5 1-24-16,1 2-8 15,2 3-1-15,-67 13-29 16,113-24 49-16,-68 16-36 15,-9 1-4-15,-10 4-7 16,-10-1-5-16,-1-1-2 16,0-2-35-16,0-1-33 15,-2-1-46-15,4-6-29 16,3-7 12-16,-2-2-9 15</inkml:trace>
  <inkml:trace contextRef="#ctx0" brushRef="#br0" timeOffset="31416.1413">9559 10765 86 0,'0'0'56'0,"0"0"-5"16,0 0-8-16,-7 23-1 15,7-23-42-15,-20 102 72 16,14-31-39-16,5 9-4 15,5 1-6-15,9 2 0 16,-13-83-23-16,54 144 39 16,-9-87-22-16,10-8 2 15,5-15-11-15,-2-10-6 16,9-17 5-1,7-16 0-15,-6-11-10 16,-2-12 8-16,-11-5-3 16,-9-7-1-16,-14-7-6 15,-14 0 7-15,-11-2 0 16,-11 4 5-16,-8 5 0 15,-14 5-8-15,-5 12 5 16,-3 10 2-16,-11 14 0 16,-1 11-7-16,5 13 2 15,0 11 7-15,3 10 5 16,26 6-8-16,-7 6 2 15,19 3 5-15,-8-1-13 16,16-5 9-16,-1-4-12 16,5-8-12-16,7-6-19 15,3-8-36-15,8-11-20 16,-1-18-17-16,-2-18 0 15,3-13 13-15,2-11-19 16</inkml:trace>
  <inkml:trace contextRef="#ctx0" brushRef="#br0" timeOffset="31708.1705">10328 10941 50 0,'4'-29'50'16,"-2"10"3"-16,-1 7-6 15,-1 12-4-15,0 0-1 16,0 0 18-16,18 14-7 15,6 6 1-15,6 6-4 16,8 11-9-16,6 10-8 16,2 7-15-16,5-1-6 15,0 1-9-15,3-1-2 16,-6-6 6-16,-5-3-25 15,-5-7-23-15,-11-8-32 16,-6-9-19-16,-5-6-13 16,-16-14 12-16,0 0 16 15,13-5 19-15,-13 5-2 16</inkml:trace>
  <inkml:trace contextRef="#ctx0" brushRef="#br0" timeOffset="32034.2031">10822 10822 75 0,'-16'-22'62'16,"1"9"0"-16,2 6 3 15,-1 14-17-15,-2 13-8 16,1 14 11-16,-1 15-5 15,2 7-12-15,2 5 2 16,-3 3-9-16,0 2 3 16,1-2-9-16,-6-4-1 15,0-3 1-15,-1-4-6 16,0-9-6-16,1-10-11 15,5-6 0-15,3-11-4 16,4-5-14-16,8-12-17 16,0 0-15-16,0 0-20 15,6-13-22-15,8-16-4 16,7-12-4-16,1-6 17 15,4-6-7-15</inkml:trace>
  <inkml:trace contextRef="#ctx0" brushRef="#br0" timeOffset="32308.2305">11014 11056 84 0,'0'0'88'0,"14"-10"-14"15,6-2-5-15,13 2-8 16,13 1-10-16,6 2-12 15,-11 6-2-15,5 1-2 16,9 3-4-16,3-1-7 16,-7-2-12-16,-9 0 1 15,-9-2-12-15,-8 0-2 16,-6-1-22-16,-4-4-29 15,-2-8-35-15,-2-5-24 16,0-4-6-16,2-5 19 16,1-1-32-16</inkml:trace>
  <inkml:trace contextRef="#ctx0" brushRef="#br0" timeOffset="32576.2573">11740 10748 74 0,'0'0'62'15,"0"0"-4"-15,0 0-9 16,0 0 1-1,0 0 1-15,0 20-6 16,3 17 2-16,2 12 0 16,2 11 5-16,2 7-18 15,1 1 0-15,-3 0-6 16,-1-2-11-16,-2-7 1 15,-4-6-7-15,-1-8-4 16,1-9-3-16,-2-12-10 16,2-24-9-16,0 0-34 15,0 0-25-15,0 0-32 16,0 0-15-16,-5-24-5 15,5-12-65-15</inkml:trace>
  <inkml:trace contextRef="#ctx0" brushRef="#br0" timeOffset="33097.3094">12020 10897 91 0,'0'-26'71'15,"3"4"-12"-15,7 4-3 16,14 2-11-1,15 4 0-15,13 6-3 16,6 1-6-16,4 5 1 16,3 8-13-16,-7 9 8 15,-9 13 2-15,-11 11-3 16,-12 10-1-16,-12 8-2 15,-17 7-3-15,-12 7-9 16,-18-4 2-16,-11-6-7 16,-6-12 1-16,-1-16-4 15,1-12 6-15,8-13-8 16,5-9 5-16,11-9 2 15,9-7-12-15,10-7-4 16,9-5 7-16,14-9-6 16,9 0 1-16,11 1 8 15,9 4 0-15,7 8-7 16,7 6 7-16,5 8 2 15,-6 13-10-15,-3 8 8 16,-3 8 20-16,-27 5 7 16,8 2-9-16,-26 6-11 15,13-3-3-15,-19-3-7 16,13-3 4-16,-11-4-6 15,-7-5-1-15,4-15-5 16,0 0-19 0,0 0-96-16,0 0-75 15,0 0-56-15,0 0-116 16</inkml:trace>
  <inkml:trace contextRef="#ctx0" brushRef="#br0" timeOffset="45809.5805">13263 11962 45 0,'-3'-17'23'16,"-1"0"0"-16,0 0-5 16,1-2-3-16,0-4-1 15,-1-1 0-15,-2-5 3 16,-1-1 5-16,-4-1 0 15,0 1-4-15,-6 1-3 16,-2 2 1-16,1 3 2 16,18 24-18-16,-32-37 13 15,5 28-6-15,-3 6 6 16,-1 8-8-16,-1 10-2 15,3 12 0-15,4 14-6 16,1 11 0-16,8 9 7 16,8 11-6-1,5-5-1-15,9 3 5 16,4-8 1-16,5-11-5 15,5-12 4-15,4-7 3 16,3-13-4-16,2-7-5 16,4-12 8-16,-1-9-1 15,2-11-1-15,-1-10-2 16,-1-6 1-16,-4-3-1 15,-28 39 0-15,47-86-3 16,-29 40 1-16,-1 0 1 16,-6-1 2-16,-1 8-1 15,-4 5 6-15,0 7-3 16,-5 1 6-16,-1 26-5 15,1-15 6-15,-1 15 2 16,0 0 0-16,0 0 5 16,0 0-5-16,0 0 1 15,0 0 4-15,0 0-4 16,0 0 3-16,0 0-16 15,0 0 16-15,0 0 5 16,0 0-6-16,0 0-2 16,0 0-6-1,0 0 2-15,0 0-3 16,0 0 0-16,0 0 5 15,-7 19-7-15,6 8 13 16,2 17-10-16,2 22 6 16,4 12-1-16,-1 27-2 15,0 10-5-15,-2-3 4 16,1-11-2-16,0-11-2 15,-3-12 4-15,0-17 1 16,-1-14-4-16,2-14 9 16,0-13-4-16,-3-20 1 15,0 0-4-15,0 0 3 16,0 0-7-16,0 0 6 15,0 0-10-15,0 0 7 16,0 0-3-16,0 0 1 16,0 0-6-16,0 0-15 15,0 0-35-15,0 0-50 16,6-20-65-16,-8-7-20 15,-3-7-71-15</inkml:trace>
  <inkml:trace contextRef="#ctx0" brushRef="#br0" timeOffset="46488.6484">14097 12036 107 0,'0'0'91'16,"0"0"-9"-16,0 0-5 16,0 0-26-16,0 0-18 15,0 0 2-15,-20-10-9 16,20 10-7-16,23-17 14 15,15 5 0-15,13-1-2 16,9-4-12-16,5 7 0 16,3-2-6-16,1-2-7 15,-2 6 1-15,-8 1-9 16,-7 4 1-16,-8-1-4 15,-10 3 1-15,-12-3-25 16,-8 1-27-16,-14 3-29 16,0 0-32-1,0 0-14-15,0 0 11 16,0 0-12-16</inkml:trace>
  <inkml:trace contextRef="#ctx0" brushRef="#br0" timeOffset="46824.682">14359 12175 44 0,'-31'10'47'16,"7"0"1"-16,24-10-11 15,0 0-5-15,-14 2-7 16,14-2-5-16,0 0 13 16,24-2 3-16,7-1 0 15,6-9 2-15,5 4-5 16,8-6 2-16,1-1-14 15,-1 0-8-15,0 3-2 16,-4-5-13-16,-3 7 4 16,-7 3-9-1,-6 0-31-15,-7 5-25 16,-5-1-24-16,-5 5-14 15,-13-2 7-15,0 0-25 16</inkml:trace>
  <inkml:trace contextRef="#ctx0" brushRef="#br0" timeOffset="48129.8125">15538 11565 43 0,'0'0'42'16,"-16"4"-9"-16,16-4 0 15,-20 32-13-15,20 2-5 16,-29 3 2-16,23-5-1 15,6-1 7-15,0-13-2 16,0-18 9-16,3 16-5 16,-3-16 6-1,0 0-8-15,0 0-7 16,21-38-12-16,-14-7 1 15,14-6-1-15,3 3 5 16,7 6 1-16,3 7-12 16,2 14 6-16,0 18-3 15,-3 23 10-15,-4 26 5 16,-5 28-4-16,-10 28-6 15,-14 6 4-15,-11 13-5 16,-13 1 3-16,-11-16-1 16,-10-13-5-16,-7-22 6 15,20-20 1-15,-17-15-2 16,32-18-5-16,17-18-1 15,0 0-5-15,-18-47-1 16,12-11 4-16,6-24 2 16,11-18 0-16,-8 3-4 15,23 7 2-15,12 16-1 16,8 16 4-16,8 23-3 15,-2 26 7-15,3 26-8 16,-55-17 2-16,98 102 13 16,-55-40-12-1,-2 16 3-15,-7 7-4 16,-34-85 0-16,59 139 6 15,-43-92-13-15,-10-18-4 16,-1-10-19-16,-5-19-35 16,0 0-17-16,0 0-18 15,-7-38 7-15,2-11 23 16,0-12-14-16</inkml:trace>
  <inkml:trace contextRef="#ctx0" brushRef="#br0" timeOffset="48404.84">16084 11637 71 0,'-2'-17'55'15,"2"17"-2"-15,0 0-7 16,0 0-5-16,13-11 16 16,13 13 7-16,9 10-5 15,13 13-15-15,11 11-6 16,6 6-10-16,6 2-9 15,3 2-2-15,1 3-9 16,-3 0-7 0,-6-5 1-16,-4-8-5 15,-11-12-6-15,-15-7-11 16,-12-12-16-16,-24-5-33 15,0 0-29-15,0 0-23 16,-6-44 12-16,-7-6-29 16</inkml:trace>
  <inkml:trace contextRef="#ctx0" brushRef="#br0" timeOffset="48657.8653">16737 11440 176 0,'-29'-12'94'15,"-1"11"7"-15,0 14-25 16,2 21-19-16,-3 20-5 15,1 17 4-15,1 12-11 16,-1 5-8-16,2 0 2 16,0-8-14-16,1 0-4 15,4-9-8-15,5-19-9 16,5-18 0-16,3-12-7 15,10-22-25-15,0 0-55 16,-5 15-53 0,5-15-37-16,0 0 0 15,-10-18-31-15</inkml:trace>
  <inkml:trace contextRef="#ctx0" brushRef="#br0" timeOffset="49288.9284">14551 13133 67 0,'0'0'79'16,"0"0"-2"-16,0 0-7 15,0 0-9-15,0 0 8 16,26 33 4-16,13 14-6 15,12 17-4-15,8 13-19 16,5 7 0-16,-1 8-18 16,-1-6-10-16,-8-3-2 15,-6-7-9-15,-11-18-6 16,-6-14 0-16,-13-17-3 15,-7-7-10-15,-11-20-42 16,0 0-39 0,0 0-41-16,-8-15-18 15,-3-27 14-15,-3-19-34 16</inkml:trace>
  <inkml:trace contextRef="#ctx0" brushRef="#br0" timeOffset="49608.9604">15051 13059 150 0,'-13'-15'96'0,"13"15"6"16,-14-10-19-16,14 10-9 16,0 0-74-16,-18 8 63 15,6 14 17-15,-3 14-28 16,-2 16-3-16,-6 11-9 15,-2 8-9-15,-3 3-14 16,0 8 3-16,-3-3-12 16,0-8-6-16,4-8-3 15,3 3 3-15,4-12 0 16,4-15 1-16,5-10-9 15,5-10-22-15,6-19-21 16,0 0-28 0,0 0-32-16,16-36-33 15,5-16 2-15,9-14 5 16,4-6-52-16</inkml:trace>
  <inkml:trace contextRef="#ctx0" brushRef="#br0" timeOffset="49857.9853">15363 13193 138 0,'0'0'95'16,"15"-10"-11"-16,9 1 6 16,6 1-15-16,7-1-13 15,-8 4-19-15,4 3 1 16,6-1-24-16,1 1-6 15,-2 2-2-15,-3-1-10 16,-5-1-6-16,-5-1-9 16,-4-1-36-16,-4-1-53 15,-4-7-29-15,-13 12-9 16,4-20 20-16,-4 20 0 15</inkml:trace>
  <inkml:trace contextRef="#ctx0" brushRef="#br0" timeOffset="50138.0133">15504 13452 107 0,'0'0'118'0,"-10"15"-16"15,10-15-25-15,0 0-24 16,0 0-13-16,0 0-1 15,30-5-3-15,11-2-13 16,5-3-8-16,5 0-8 16,-3 1-5-16,-9 4 5 15,-6 0-2-15,-12 4-4 16,-7-3-10-16,-14 4-15 15,14-12-52-15,-1-6-43 16,-2-11-25-16,2-10 16 16,7-3-4-16</inkml:trace>
  <inkml:trace contextRef="#ctx0" brushRef="#br0" timeOffset="50785.078">16627 12837 109 0,'-13'-27'74'0,"2"2"-18"15,4 1-12-15,-3 0-19 16,5 1-1-16,-2-5 7 15,-6 3-8-15,-6-2 1 16,-2 5-4-16,-6 5-2 16,-5 7-9-16,-5 12 4 15,-4 13-5-15,2 17 6 16,-1 17-6-16,5 9-10 15,8 4 10-15,9-1-4 16,8-1 1-16,11-8-3 16,9-10 5-16,6-6 1 15,6-11-9-15,5-8 8 16,4-10 4-16,2-14-2 15,-4-10-8-15,0-6 3 16,-5-8-1-16,-3-3-3 16,-3-3 5-16,-1-2-7 15,-3-2 4-15,-4 2 9 16,0 6-2-1,0 4 1-15,-3 7-5 16,-3 5 1-16,-4 17 3 16,0 0-3-16,0 0 4 15,0 0-1-15,0 0 6 16,0 0-5-16,0 0 12 15,13 32 1-15,1 12-3 16,-1 5-2-16,-4 5-7 16,4 4 0-16,-3 5-13 15,0-2 3-15,-10-61-1 16,1 111-1-16,4-63 0 15,2-4 8-15,1-9-18 16,-2-11-20-16,-5-9-34 16,-1-15-23-16,0 0-27 15,0 0-25-15,7-29 2 16,5-9-54-16</inkml:trace>
  <inkml:trace contextRef="#ctx0" brushRef="#br0" timeOffset="51193.1188">17035 12527 110 0,'8'-25'55'16,"-8"25"-14"-16,0 0-11 15,0 0-3-15,0 0 19 16,7 15 16-16,-7-15-62 16,0 78 117-16,-11-17-58 15,-11 12-8-15,-11 6-9 16,18 6-3-16,-25 5-9 15,25 1-10-15,3 7-7 16,-3 6-1-16,-4-3-1 16,2 4-9-16,1-3-1 15,-3 0-4-15,5-14 9 16,0-16-9-16,3-9 7 15,-1-17-4-15,-3-9-10 16,1-7-12-16,-3-7-25 16,0-13-16-16,-4-9-23 15,4-9-28-15,3-18-10 16,7-9 7-1,15-16 25-15,18-15-5 16</inkml:trace>
  <inkml:trace contextRef="#ctx0" brushRef="#br0" timeOffset="51754.1749">17187 13172 78 0,'10'-20'79'16,"-1"3"-8"-16,2 0-12 15,7 2-19-15,5 1-5 16,7 4 3-16,5 2-1 16,0 6-7-16,0 6 8 15,-4 4-9-15,-1 11-8 16,-2 8 0-16,-8 10 8 15,-7 9-8-15,-10 8 5 16,-11 10-3-16,-8 7 2 16,-11 6-4-16,-7-5 5 15,34-72-26-15,-66 117 25 16,27-71 9-1,3-9-8-15,8-13-17 16,5-9 7-16,23-15-6 16,0 0 2-16,0 0 0 15,0 0-4-15,0 0-6 16,0 0 14-16,0 0-8 15,27-17-12-15,7-5 2 16,-34 22 2-16,90-52 2 16,-45 33 4-16,0 2-7 15,-45 17 1-15,88-20 0 16,-46 20 0-16,-2 1 0 15,-2 5 4-15,-4-3-1 16,-8 2-1-16,-6 0-7 16,-6-1 1-16,-14-4-13 15,0 0-46-15,0 0-63 16,0 0-41-16,0 0-30 15,0 0 25-15,0 0-12 16</inkml:trace>
  <inkml:trace contextRef="#ctx0" brushRef="#br0" timeOffset="54921.4916">15322 12664 23 0,'0'0'33'16,"0"0"4"-16,-14 12 1 15,14-12-2-15,-20 2-9 16,0-5-7-16,-2-2-6 16,-2 1 5-16,-7-1-4 15,-5-2 3-15,-9 9-8 16,-4 0 2-16,-6 3 1 15,-6 2-8-15,-7 1-2 16,-5-1-2-16,0 0 3 16,1-4 1-16,1-1-4 15,8-7 8 1,-2 5-2-16,1 0-4 15,2 1 1-15,4-1 0 16,2 2-4-16,5 0 7 16,31-1 1-16,-14 4-5 15,34-5 0-15,-25 5-2 16,25-5-5-16,-17 4 5 15,17-4 0-15,0 0-3 16,0 0 0-16,0 0-1 16,0 0 6-16,-18 15-3 15,23 2 1-15,-5-17 1 16,13 22-5-16,-3 0 3 15,-2 7 6-15,-2 6-4 16,2 6-6-16,-24 12 7 16,23 9-2-16,-12 11-4 15,17 7 7-15,-12-80-4 16,5 171 4-16,2-80-6 15,3 6 5-15,4-4-3 16,0 2-2-16,1 6 0 16,3-4 6-16,-4-8-5 15,3-11 1 1,0-5-3-16,-6-9 5 15,-1-6-6-15,-3-9 6 16,-1-8-5-16,-2-7 7 16,-1-7-3-16,-3-7-1 15,0-20-2-15,0 17-1 16,0-17 3-16,0 0 0 15,0 0 3-15,0 0-3 16,13 8-4-16,2-4 10 16,8-4-6-16,2 0 4 15,7 2-6-15,8-1 4 16,7 4-5-16,9 0 3 15,9 0 3-15,10 2-6 16,8 0 1-16,10-2 5 16,9 0-5-16,13-3 2 15,14-2 3-15,-1-4-2 16,2 3 2-16,7-4-5 15,4 1 2-15,2 3-2 16,-5-1 4-16,-138 2-2 16,258-2-3-16,-138-1 2 15,0-1 1 1,6 1 5-16,-9-2 2 15,-6-2 7-15,1-3-6 16,3-2-7-16,4-3 3 16,-1 1 2-16,-3 1-1 15,-8 1-2-15,-4 2-3 16,-1 1-1-16,-4 1-1 15,3-2 3-15,-4-2 2 16,-5 2-6-16,-12 0 4 16,-33 1-2-16,2 1-1 15,-11 3 1-15,-10 0-1 16,1 1 4-16,-7 1-1 15,-5-2 3-15,-17 5-4 16,18-7-1-16,-18 7 0 16,0 0 4-16,0 0-2 15,0 0-6-15,20-9 10 16,-20 9-7-16,17-18 1 15,-10-3 0-15,-3-6 6 16,-4-3-1-16,-4-11 0 16,0-8 0-16,-7-12-5 15,-1-10 0 1,0-19 6-16,3-6-6 15,-2-6 0-15,-7-10 5 16,18 112-4-16,-8-225-2 16,-16 113-1-16,13 7-2 15,-20 16 4-15,23 11 8 16,-22 13-2-16,22 10-9 15,6 9 2-15,-3 5-3 16,-7 7 9-16,1 2-5 16,2 0 2-16,2-2 1 15,0-1-9-15,5 6 12 16,0 5-10-16,2 24 6 15,0-29-4-15,-1 4 7 16,-2 3-6-16,3 0 5 16,0 22-5-16,-4-20-1 15,4 20 7-15,0 0-3 16,0 0-1-16,0 0-2 15,0 0 1-15,-19-21 0 16,-2 11 1-16,-6 7-5 16,-4 3 2-16,0 0 2 15,-7 0 1 1,-7 1-2-16,-6 3 5 15,-2-1 1-15,-5-1-7 16,-4-2 0-16,-2 3 3 16,-4 1 6-16,-1-3-6 15,-3 4-1-15,-2 1-2 16,-4-3 0-16,-1-1 8 15,-6 1-2-15,-4-6 0 16,-8 3-3-16,25-5-3 16,-1-2 4-16,-8 3-2 15,-6 4 2-15,-6 7-2 16,-3-2 8-16,-3 4-11 15,-1 3 8-15,-2-1-4 16,0 0 2-16,5-3-5 16,4 2-1-16,-4-3 3 15,-6 3-14-15,-10 2 0 16,21 0-7-16,0 3 0 15,-7 4-4-15,-2 6 0 16,1 7 0-16,7 2-5 16,8 0-5-16,10-4-9 15,9-4-4 1,6-1-4-16,7-4-30 15</inkml:trace>
  <inkml:trace contextRef="#ctx0" brushRef="#br0" timeOffset="86035.6027">4510 13537 17 0,'-10'-7'25'16,"10"7"-4"-16,0 0-2 15,0 0-1-15,0 0-2 16,0 0 5-1,0 0-1-15,0 0 5 16,0 0 5-16,0 0-6 16,4-14 5-16,8 6-11 15,4-1 1-15,6-4-7 16,0 4-4-16,6 2-7 15,4 2-2-15,0 5 6 16,-2 11-4-16,1 4 3 16,-6 3 4-16,-4 4 1 15,-1 9-1-15,-5 3-2 16,-3 5 0-16,-1-2 0 15,-7-1 6-15,-4-36-12 16,-17 83 23-16,-8-39-15 16,-9-2-4-16,-7-1 4 15,-4-4 2-15,-3-12-6 16,0-1-6-16,3-7 8 15,1-5-7-15,5-4 5 16,3-4-3-16,8-4 2 16,7-4 1-16,7 2-6 15,14 2 8-15,0 0-3 16,0 0-3-1,3-13-4-15,11 4 0 16,13-2 8-16,9 2-7 16,9 4 8-16,5 7-1 15,1 8-5-15,-1 10 6 16,3 12 10-16,-4 9-4 15,-8 3 0-15,-10 9-11 16,-8-1 15-16,-14-1 17 16,-9-51-32-16,-18 93 81 15,-16-51-35-15,-12-10-5 16,-11-11-8-16,-3-6-13 15,2-8-8-15,0-6-6 16,4-2 0-16,6-4-11 16,5-5 6-16,6-2-13 15,4 0-25-15,22-5-23 16,-13-3-71-16,23-11-46 15,-13-10-1-15,23-8-24 16</inkml:trace>
  <inkml:trace contextRef="#ctx0" brushRef="#br0" timeOffset="87063.7055">5103 13403 22 0,'0'0'32'15,"0"0"3"-15,-6-14-4 16,5 2 0-16,8-3-11 15,12-7 1-15,7-3 1 16,5-2 5-16,4-1 7 16,-2 6-3-16,6 7 2 15,-1 7-8-15,-10 4-5 16,6 9-9-16,-8 11 6 15,-4 9-4-15,-9 11-8 16,-5 11 7-16,-15 4-4 16,-7 6 10-16,-11 1-8 15,-8 0 1-15,-5-8-4 16,-8-6 0-16,-2-6 3 15,4-15-11-15,7-9 2 16,5-12 4 0,8-4 4-16,7-5-3 15,6-11 6-15,8-13-12 16,6-15 0-16,5-4-1 15,10-3 5-15,2 6-4 16,11 11-3-16,-1 11 6 16,1 11-1-16,4 14 5 15,-1 7-4-15,4 10-3 16,-3 8 3-16,1 6-4 15,-2 8 9-15,-8-4 2 16,-2 1 12-16,-7-9 2 16,-3-10 7-16,-14-17-31 15,12 17 39-15,-12-17-18 16,0 0-4-16,0 0-6 15,0 0-2-15,0 0-10 16,0 0 0-16,0 0 4 16,0 0-6-16,0 0-6 15,0 0-25-15,0 0-21 16,0 0-45-16,0 0-30 15,11 3-13-15,-11-3 13 16,17-13-21 0</inkml:trace>
  <inkml:trace contextRef="#ctx0" brushRef="#br0" timeOffset="87596.7588">5726 13130 36 0,'0'0'0'15,"23"-10"44"-15,-23 10 29 16,0 0-15 0,13 10-9-16,4 12 6 15,5 15-2-15,11 19-9 16,2 14-3-16,-1 19-9 15,2 16 3-15,-36-105-35 16,61 232 54-16,-38-103-34 16,-4 0 8-16,-6-11-13 15,-7-9-2-15,-11-11 0 16,-4-10-4-16,-10-10 6 15,-3-10-6-15,-8-11-3 16,-4-13-10-16,-8-10-3 16,0-7-30-16,-12-5-30 15,-10-5-38-15,23-10-16 16,-5-2-3-16,-11-3 20 15,5 1-29-15</inkml:trace>
  <inkml:trace contextRef="#ctx0" brushRef="#br0" timeOffset="88458.845">3979 13355 63 0,'0'0'57'16,"0"0"-2"-16,-14 7-9 16,-3 15-9-16,-8 15-1 15,-6 18 7-15,-4 12 3 16,-5 9-1-16,-1 21-9 15,2 8 2-15,1 0-7 16,6-3-4 0,7-6-3-16,8-3-1 15,7 0-8-15,9-5-1 16,7 4-1-16,9-4-2 15,9-3 1-15,4-8 1 16,9-7-15-16,5-9 6 16,5-5-3-16,1-12-12 15,0-7-23-15,-2-3-23 16,-8-10-25-16,-5-6-13 15,-3-8-26-15,1-11 1 16,5-18-48-16</inkml:trace>
  <inkml:trace contextRef="#ctx0" brushRef="#br0" timeOffset="89162.9154">6487 13255 35 0,'-11'-13'31'0,"11"13"5"16,0 0-36-16,0 0 101 15,0 0-40-15,0 0-5 16,0 0-56-16,0 0 60 16,0 0 36-16,17 32-20 15,14 9-26-15,5 9-10 16,9 6-19-16,3 7-7 15,0-4-4-15,-2-1-6 16,7-9-1-16,-53-49-3 16,72 76-1-16,-54-56-8 15,-3-8-13-15,-3 0-32 16,-12-12-35-16,-10-8-24 15,-1-2-18-15,1-12 13 16,-10-12-39-16</inkml:trace>
  <inkml:trace contextRef="#ctx0" brushRef="#br0" timeOffset="89498.949">6763 13181 46 0,'0'0'37'15,"0"0"-37"-15,-21-5 42 16,21 5-42-16,-24 13 66 16,20 11 24-16,4 13-18 15,-6 6-14-15,6-43-58 16,-33 105 89-16,18-44-53 15,1-9-9-15,-5 1-13 16,4-4-3-16,0 0-4 16,2-9-2-16,-2-7-2 15,5-5 1-15,10-28-4 16,-23 38-8-16,18-23-44 15,5-15-22-15,0 0-20 16,0 0-13-16,17-15 7 16,-3-14 17-16,-2-7-6 15</inkml:trace>
  <inkml:trace contextRef="#ctx0" brushRef="#br0" timeOffset="89796.9788">6895 13482 57 0,'0'0'0'0,"12"-1"106"16,17-1-47-16,10 2-2 15,-19 0 8-15,18 2-9 16,4-4-10-16,8 4-5 15,1-1-9-15,-8-6-16 16,-5-2 1-16,-2-3-11 16,-4 0-3-16,-4 5-6 15,-7 0-15-15,-2-3-25 16,-2-1-20-16,-17 9 63 15,35-15-85-15,-31 3-51 16,-2-2 37-16,-2 14-15 16</inkml:trace>
  <inkml:trace contextRef="#ctx0" brushRef="#br0" timeOffset="90163.0154">7262 13333 49 0,'-16'-1'49'0,"1"-1"0"16,15 2-11-16,0 0-11 15,0 0-1-15,-13 0-3 16,13 0 5-16,0 0-28 15,-6 25 60-15,8 9-22 16,2 7-1-16,0 11 1 16,9 4 2-16,-10 2-17 15,4-1 1-15,-7 1-9 16,-5-9-6-16,5-15-8 15,0-5 7-15,0-6-8 16,6-6 4-16,-6-17-6 16,0 0-17-16,0 0-19 15,0 0-44-15,0 0-36 16,7-25-9-16,-10-16 27 15,5-6 0-15</inkml:trace>
  <inkml:trace contextRef="#ctx0" brushRef="#br0" timeOffset="90722.0713">7547 13291 83 0,'10'-14'51'0,"5"1"-8"16,9-1-5-16,4 2-7 15,8 2 2-15,-1 9-3 16,0 2-1-16,-7 4-1 16,-2 6 0-16,-11 0-4 15,-5 8 2-15,-11 8-4 16,-9 7-11-16,-6 5-2 15,-6-3-4-15,-5-1 5 16,-3-6-5-16,-1-11-4 16,2-6 4-16,10-7 2 15,-2 0-1-15,7-1-3 16,14-4 3-16,0 0 7 15,0 0-2-15,0 0 2 16,0 0-9 0,13-17-2-16,15-3 0 15,9 1 4-15,1 2-2 16,10 5-5-16,-2 2 7 15,-6 12 0-15,-5 8 3 16,-4 5-1-16,-7 0-3 16,-6 2 9-16,-6 0 9 15,-12-17-23-15,-9 48 28 16,-5-14 13-16,-3-2-13 15,-4-5-16-15,-4-3-6 16,2-1 0-16,2-8-3 16,7-4-1-16,14-11-6 15,-10 5-5-15,10-5-23 16,0 0-29-16,0 0 61 15,0 0-114-15,0 0-129 16,0 0-79-16</inkml:trace>
  <inkml:trace contextRef="#ctx0" brushRef="#br0" timeOffset="91313.1304">7973 14488 60 0,'0'0'55'15,"-9"-12"5"-15,9 12 5 16,0-13 7 0,12 3 5-16,9 1-6 15,10-3-12-15,3 2-13 16,14-2-1-16,7 0-12 15,4 1-10-15,10-3 0 16,3 2-7-16,-14 5-1 16,1 2-11-16,-4-1 1 15,-8-3 1-15,-3 1-1 16,-13 4-4-16,-7 4-16 15,-24 0-44-15,0 0-29 16,12 2-23-16,-12-2-19 16,0 0-2-16,-17 5 29 15,-5 0 0-15</inkml:trace>
  <inkml:trace contextRef="#ctx0" brushRef="#br0" timeOffset="91667.1658">8241 14674 79 0,'-18'4'72'0,"8"-4"1"15,10 0-5-15,0 0-2 16,0 0 2-16,19-14 40 15,7 2-18-15,-26 12-90 16,61-22 81-16,-18 14 16 16,-20 5-24-16,16-4-9 15,-39 7-64-15,60-5 85 16,-29 1-85-16,7 3 0 15,1-1 0-15,5 0 0 16,1-1 0-16,-5-2 0 16,-8-2 0-16,-5 2 0 15,-7 2-14-15,-8 1-38 16,-12 2 52-16,30 0-94 15,-30 0-110-15,0 0 1 16,0 0 15-16,-14 2-81 16</inkml:trace>
  <inkml:trace contextRef="#ctx0" brushRef="#br0" timeOffset="92546.2537">9665 14045 192 0,'-27'-9'67'0,"11"-1"-18"15,16 10-18-15,9-24-10 16,18-11-4-16,16-6 0 15,12-1-8-15,-19 1 4 16,12 11-1-16,-9 13-3 16,-39 17-9-16,99 15 20 15,-71 17 17-15,-12 12-4 16,-12 20-13-16,-14 14-6 15,-20 9-1-15,-18-4-5 16,16-6 8-16,-9-5-9 16,-5-10-2-16,-5-8 4 15,0-15 3-15,9-10-1 16,8-8 7-16,8-11 1 15,12-5-3-15,14-5 4 16,0 0 0-16,2-17-1 16,12-9-18-16,15-9 4 15,15-2-2-15,13 4-3 16,-1 5-4-16,-14 11 2 15,2 12 1 1,-44 5 1-16,107 30 8 16,-62 4 0-16,-9 15-6 15,-8 14 10-15,-13 6-1 16,-13 4 9-16,-18-2 2 15,-12 0 2-15,-7-6 5 16,-7-10-3-16,-5-11-3 16,20-11 0-16,-21-11-21 15,28-9 9-15,2-4-16 16,4-9 7-16,-3-5-39 15,0-6-36-15,2-7-52 16,-4-16-39-16,8-15-20 16,7-16 8-16,9-11-39 15</inkml:trace>
  <inkml:trace contextRef="#ctx0" brushRef="#br0" timeOffset="93187.3178">10431 13450 61 0,'0'0'55'16,"0"0"1"-16,0 0-2 15,0 0-13-15,6-22 3 16,11 2 0-16,11-1 1 15,4 3-10-15,1 4-4 16,-1 2-3-16,-4 7 7 16,-5 5-12-16,-5 9 8 15,-6 8-3-15,-10 12-2 16,-9 18-9-16,-12 11 2 15,-11 6-7-15,-4-3-9 16,-3-10 7-16,-1-6 7 16,6-9-12-16,6-12 9 15,11-11 0-15,15-13 0 16,0 0-14-16,0 0 14 15,0 0 20 1,0 0-19-16,11-27-9 16,10-2 0-16,8-3-14 15,4 2 10-15,4 6 8 16,1 10-9-16,0 11-4 15,-4 10 16-15,-3 11-12 16,-5 13 13-16,-26-31-14 16,29 93 28-16,-26-34-13 15,-9-5-9-15,-3 1 6 16,-3-13-4-16,1-13-9 15,-2-5 2-15,2-6-8 16,11-18-17-16,-17 10-51 16,2-10-55-16,-1-12-38 15,0-8-13-15,4-15 17 16,6-8-23-16</inkml:trace>
  <inkml:trace contextRef="#ctx0" brushRef="#br0" timeOffset="93512.3503">10919 13313 101 0,'6'-17'110'0,"-6"17"-6"15,29-2-9-15,11 19-27 16,9 26-12-16,4 23 6 15,7 23-4-15,-24 10-7 16,7 33-8-16,-15 8-4 16,-9 1-11-16,-6-7-3 15,-6-6 3-15,-9-8-16 16,-9-4-1-16,12-8 1 15,-26-8-10-15,12-7 3 16,-7-5-20-16,-8-8-48 16,-6-11-35-16,-7-6-36 15,-9-9-20-15,-3-10 6 16,0-8 23-16,-2-14-48 15</inkml:trace>
  <inkml:trace contextRef="#ctx0" brushRef="#br0" timeOffset="94131.4122">9469 13560 61 0,'-23'-5'49'16,"-4"5"2"-16,5 9 1 16,-5 18-12-16,3 23 1 15,0 27-3-15,0 23 1 16,5 20 1-16,8 19 2 15,1 11-10-15,6 4 9 16,7 2-4-16,7-7-13 16,4-8 1-16,7-11-8 15,9-4 0-15,6-15-7 16,5-14-7-16,10-4-1 15,4-13-1-15,-55-80-1 16,103 118-16-16,-37-76-33 16,-66-42 49-16,118 53-163 15,-94-38 60-15,8-13-1 16,-9-11 1-16,-6-21-21 15</inkml:trace>
  <inkml:trace contextRef="#ctx0" brushRef="#br0" timeOffset="95078.5069">11769 13521 66 0,'0'0'67'15,"0"0"0"-15,0 0-22 16,0 0-16-16,0 0-9 15,17-10-2-15,7 7 1 16,5 4-2-16,4 4 5 16,-2 2-10-16,-4 3 2 15,-9-1 4-15,-18-9-1 16,7 29 1-16,-13 5 3 15,-12 6 11-15,-15 3-12 16,-3-1 2-16,-2 0 1 16,4-11-7-16,6-9 9 15,6-7-4-15,8-5-6 16,14-10 4-16,0 0 2 15,0 0 1 1,0 0-6-16,0 0-3 16,20-22-8-16,11-2-6 15,-31 24 1-15,85-27 1 16,-37 24 1-16,-3 3-2 15,-4 8 0-15,-7 9 3 16,-10 12-3-16,-9 8 9 16,-12 11 13-16,-11 1 3 15,-11 0-13-15,-3-7-8 16,-2-8-3-16,1-10-1 15,2-9-7-15,4-5-21 16,3-11-31-16,1-8-36 16,3-11-12-16,6-11-13 15,7-11 5-15,8-7 14 16,6-4 18-16,4-6-20 15</inkml:trace>
  <inkml:trace contextRef="#ctx0" brushRef="#br0" timeOffset="95315.5306">12136 13613 68 0,'12'-16'50'16,"1"8"9"-16,4 5-3 16,5 6 0-16,4 7 7 15,8 9-11-15,8 10-1 16,-42-29-51-16,79 79 41 15,-31-30-7-15,3 2-16 16,0 0-6-16,-8-2-9 16,-3-12-3-16,-8-5-20 15,-32-6-30-15,14-9-21 16,-14-17-30-16,0 0-4 15,0 0 7-15,9-24-20 16</inkml:trace>
  <inkml:trace contextRef="#ctx0" brushRef="#br0" timeOffset="95595.5586">12591 13575 123 0,'-25'-1'77'15,"0"8"-10"-15,2 8-22 16,2 8 1-16,4 15-9 15,1 6-5 1,-1 10-7-16,17-54-25 16,-52 134 27-16,31-72-12 15,3-6 1-15,-1-10-17 16,4-10 2-16,2-9 4 15,3-9-17-15,10-18-17 16,-7 15-17-16,7-15-32 16,0 0-22-16,11-22-1 15,8-10-48-15</inkml:trace>
  <inkml:trace contextRef="#ctx0" brushRef="#br0" timeOffset="95861.5852">12714 13816 102 0,'28'-3'67'16,"2"6"1"-16,4 2-6 16,7 5-12-16,3 7-12 15,-44-17-38-15,117 20 32 16,-64-6-10-16,-2-9-9 15,-4-3-8 1,-4-7-9-16,-7 0-13 16,-8-6-17-16,-6 3-11 15,1-1-5-15,-9-4-10 16,-5-6-12-16,-4-1 1 15,-5 20-35-15</inkml:trace>
  <inkml:trace contextRef="#ctx0" brushRef="#br0" timeOffset="96147.6138">13177 13682 96 0,'-17'-3'86'15,"4"3"1"-15,13 0-21 16,-11 17-25-16,3 6-8 15,2 20-1-15,3 11-3 16,0 12-3-16,2 3 8 16,-3-3-8-16,1-5 5 15,1-1-6-15,2-8-5 16,-1-13-16-16,0-8-4 15,2-15-3 1,-1-16-29-16,0 0-37 16,0 0-29-16,0 0-23 15,16-27 0-15,0-6 26 16,4-8-2-16</inkml:trace>
  <inkml:trace contextRef="#ctx0" brushRef="#br0" timeOffset="96628.6619">13403 13665 102 0,'21'-35'84'0,"9"4"-1"16,5 2-18-16,7 14-11 15,5 7 0-15,2 8-17 16,-2 12-10-16,-6 16 6 15,-5 11-4-15,-6 7-1 16,-8 20-6-16,-9 5-2 16,-7 2 3-16,-10-4 0 15,-12-6-8-15,-5-10 6 16,-7-13-9-16,-3-13 12 15,-3-13-2 1,1-9-5-16,5-9-7 16,4-6-3-16,7-8 12 15,7-8 0-15,9-2-8 16,1 28-11-16,21-65 16 15,2 38-16-15,3 5 2 16,5 14 6-16,5 13-9 16,0 8 17-16,1 13 1 15,-4 11 4-15,-2 10 7 16,-5 2-8-16,-4-3 6 15,-10-7-16-15,-3-7-10 16,-4-10-38-16,-5-22-55 16,0 0-67-16,0 0-42 15,0 0-6-15,-18-1 47 16,18 1-1-16</inkml:trace>
  <inkml:trace contextRef="#ctx0" brushRef="#br0" timeOffset="100212.0202">3439 16134 46 0,'0'0'32'0,"0"0"-1"16,0 0-7-16,0 0-6 16,0 0-1-16,0 0 3 15,0 0-3-15,0 0 3 16,6 15 2-16,-5 6-5 15,0 7-2-15,-1 3-6 16,-1-2 0-16,-2-6-3 16,-1-2 1-16,1-9-6 15,3-12 7-15,0 0 3 16,0 0-1-16,0 0 5 15,0 0-5-15,4-21 2 16,5-6-5-16,3-7-3 16,5-3-5-16,2 0-3 15,2 6 6-15,3 8-1 16,1 9-4-1,1 12 5-15,2 18 6 16,2 19-4-16,-1 24 8 16,-2 19-9-16,-7 9 2 15,-9 9-4-15,-8 2-2 16,-9-1 5-16,-5-6-4 15,-6-16-1-15,-3-12 4 16,-1-16-1-16,1-18-2 16,2-12-4-16,1-9-9 15,0-11-4-15,2-11 0 16,2-8 8-16,3-17-3 15,3-8 4-15,4-2 0 16,7-5 3-16,-4 54 5 16,24-119-7-16,-2 63 4 15,2 7 0-15,-24 49 3 16,50-68 1-16,-21 50 2 15,0 9-4-15,-1 11-1 16,2 8 8-16,1 12 7 16,-1 9 8-16,-2 7 4 15,-3 7-10-15,-4 2-3 16,1-1-5-1,0-4-6-15,-1-5 2 16,-5-5 2-16,-2-10-11 16,-3-6-18-16,-11-16-27 15,0 0-20-15,10 0-16 16,-6-17 1-16,1-14-17 15</inkml:trace>
  <inkml:trace contextRef="#ctx0" brushRef="#br0" timeOffset="100528.0518">4185 16200 52 0,'-1'-17'46'16,"1"17"-4"-16,4-15-7 15,10 8 4-15,-14 7 7 16,21 17 3-16,8 10 4 15,12 14 1-15,7 8-2 16,5 12-7-16,1 2-18 16,-3 3-9-16,-2-4-3 15,-1-1-8-15,-6-5-3 16,-5-7-4-1,-13-6-7-15,-4-11-3 16,-9-9-19-16,-4-7-25 16,-7-16-25-16,0 0-23 15,0 0-13-15,-14-12 22 16,3-15-2-16</inkml:trace>
  <inkml:trace contextRef="#ctx0" brushRef="#br0" timeOffset="100796.0786">4609 16161 91 0,'-10'-5'59'0,"10"5"-12"16,-10 9-12-16,3 11 2 15,-2 15 0-15,0 15 1 16,-3 5 0-16,-3 11-9 15,-2 7 2-15,-4 7-13 16,-2-4 3-16,-1-3-2 16,1-12-15-16,5-15-2 15,3-7-1-15,15-39-1 16,-26 38-30-1,26-38-30-15,0 0-26 16,0 0-18-16,-1-28 0 16,16-15-19-16</inkml:trace>
  <inkml:trace contextRef="#ctx0" brushRef="#br0" timeOffset="101131.1121">4995 16407 69 0,'-19'3'87'16,"10"-3"-10"-16,9 0-26 15,0 0-14-15,10-2 7 16,20 1 11-16,15 2-4 16,10 3-5-16,-2-1-11 15,10-1-16-15,-4 1-5 16,-59-3-14-1,124 7 11-15,-79-7-24 16,-7 3-34-16,-11-1-23 16,-9-2-32-16,9-3-12 15,-10-6 6-15,-3-4-34 16</inkml:trace>
  <inkml:trace contextRef="#ctx0" brushRef="#br0" timeOffset="101478.1468">5402 16249 64 0,'0'0'0'16,"-44"4"144"-16,31-1-88 15,13-3-3-15,-8 19-9 16,8 14 9-16,-2 13 7 16,5 8 3-16,1 2-12 15,1 4-7-15,7-1-18 16,-3-7-11-1,-2-3-9-15,-1-8-1 16,-4-12-1-16,1-12-19 16,-3-17-37-16,0 0-35 15,10 7-33-15,-10-7-1 16,23-16 12-16,-4-11 27 15,1-12-20-15</inkml:trace>
  <inkml:trace contextRef="#ctx0" brushRef="#br0" timeOffset="101980.197">5897 16070 106 0,'0'0'76'15,"0"0"-8"-15,0 0 0 16,-1 32 4-16,5 10-12 15,-3 12 1-15,5 6-11 16,-2 4-15-16,-4-64-35 16,31 120 27-16,-18-64-6 15,1-8-12-15,7-4 2 16,9-4 3-1,8-9-15-15,8-6 15 16,11-10-1-16,4-11-8 16,4-13-2-16,1-8-3 15,-7-6 0-15,-12-10 8 16,-13 0-16-16,-10-3 13 15,-6-3-1-15,-11-3-11 16,-10 1 1-16,-7 4 4 16,-17 6 1-16,-1 8-6 15,-3 7 9-15,4 11 2 16,-1 10-5-16,-2 14 7 15,2 13 10-15,3 14 4 16,2 8 3-16,5 9 0 16,4 1-11-16,3 2 3 15,3-5-9-15,7-2 0 16,0-8-8-16,-1-12-5 15,1-12-22-15,-2-10-50 16,4-5-46-16,-1-12-49 16,6-14-6-16,0-30-54 15</inkml:trace>
  <inkml:trace contextRef="#ctx0" brushRef="#br0" timeOffset="102548.2538">7847 16268 118 0,'0'0'103'15,"0"0"-4"-15,0 0-5 16,0 0-9-16,23-7 11 15,12 2-12-15,16 0-7 16,11 2-4-16,3 1-13 16,8 0-5-16,-1 2-9 15,4 2-19-15,-8 0-20 16,-33 1-7-16,2-3 0 15,-7 2 0-15,-1-2-20 16,-5 1-38-16,-11-2-32 16,-13 1-23-16,0 0-32 15,0 0-23-15,0 0-3 16,-20-12-88-16</inkml:trace>
  <inkml:trace contextRef="#ctx0" brushRef="#br0" timeOffset="102884.2874">8091 16488 93 0,'-12'7'101'0,"12"-7"-2"16,0 0-4-16,0 0-24 15,22 3 18-15,2 2 1 16,11 2-2-16,12 1-13 16,1 1-17-16,4-2-9 15,5-2-15-15,-16 0-21 16,0-3 9-16,-2 1-15 15,8-5-11-15,-8 2 8 16,-12-1 0-16,-9 1-8 16,-5-2-4-16,1 2-23 15,-14 0-46-15,0 0-36 16,13 3-35-16,-13-3-25 15,0 0 4-15,0 0-96 16</inkml:trace>
  <inkml:trace contextRef="#ctx0" brushRef="#br0" timeOffset="103779.3769">10168 16315 45 0,'-8'-23'51'15,"4"-6"-3"-15,-2-5-7 16,0-3-5-16,2-4-5 16,0-1 6-16,-7-4-9 15,-3 0-1-15,-5 2-3 16,19 44-24-1,-43-69 63-15,11 50-34 16,1 12-12-16,0 12-10 16,-5 16-6-16,17 18-3 15,-19 17 8-15,33 1-6 16,-25 4-3-16,37-7 7 15,-13-3-1-15,23-7-4 16,-10-8 5-16,16-13-9 16,2-4 7-16,5-10-1 15,5-4 2-15,-2-7-2 16,-1-5-4-16,-32 7 3 15,76-37 0-15,-43 5 2 16,-8-7-6-16,2-9 6 16,-2-2 2-16,-2-1-4 15,-5 3 2-15,-6 9 0 16,-2 9 9-1,-6 6 12-15,-4 24-1 16,4-15 11-16,-4 15-4 16,0 0 3-16,0 0-6 15,4 15-3-15,2 22 9 16,1 23-6-16,-7-60-26 15,20 147 31-15,-15-62-5 16,-5 3-11-16,-2-5-2 16,-6-5-5-16,4-4-7 15,-3-16 7-15,3-13-3 16,-2-14-15-16,3-11-4 15,3-20-18-15,0 0-44 16,0 0-33-16,0 0-31 16,-2-37-21-16,4-14 20 15,8-8-43-15</inkml:trace>
  <inkml:trace contextRef="#ctx0" brushRef="#br0" timeOffset="104060.405">10603 15939 86 0,'10'-18'66'15,"-10"18"6"-15,20-10-5 0,5 13 9 16,-25-3-76 0,59 46 65-16,-18-6 25 15,6 16-18-15,5 7-23 16,0 3 2-16,-1-2-17 15,0 1-20-15,0-10-2 16,-6-7-4-16,-6-9-6 16,-9-10-1-16,-10-9-9 15,-8-7-25-15,-12-13-31 16,0 0-38-16,0 0-25 15,0 0-11-15,3-23 11 16,-1-4-39-16</inkml:trace>
  <inkml:trace contextRef="#ctx0" brushRef="#br0" timeOffset="104420.441">11107 15880 64 0,'-17'-17'71'16,"0"9"13"-16,0 3-11 15,-1 13-21-15,-5 12-1 16,-1 14 3 0,3 12 2-16,-3 8 4 15,0 9 0-15,0 3-2 16,1-3-1-16,-1-6-5 15,0-3-13-15,3-5-9 16,0-6-9-16,1-6-14 16,3-3-6-16,2-5 5 15,4-2-6-15,-1-5 5 16,2-4-6-16,3-2-1 15,7-16-18-15,0 0-12 16,0 0-10-16,0 0-42 16,0 0-23-16,0 0-12 15,0 0-29-15,0 0 8 16,7-26-66-16</inkml:trace>
  <inkml:trace contextRef="#ctx0" brushRef="#br0" timeOffset="106747.6737">11529 16254 17 0,'0'0'9'0,"0"0"-4"15,0 0-4-15,0 0-1 16,0 0 0-16,0 0-1 16,0 0 0-16,0 0-3 15,0 0 2-15,0 0 2 16,0 0 11-16,0 0 13 15,0 0 17-15,0 0 19 16,0 0 14-16,0 0-9 16,0 0-10-16,12 9-7 15,4-4-5-15,8-5-3 16,11-2-5-16,10 0-4 16,10 2-7-16,9 4-19 15,7 3 6-15,0-1-2 16,0 5-3-16,-3 0-5 15,-9 0 1-15,-8-1-2 16,-12-2 0-16,-9-3-5 16,-9-1-2-16,-8-3-25 15,-13-1-27 1,0 0-50-16,-10-22-28 15,-10-3 10-15,-5 1-6 16</inkml:trace>
  <inkml:trace contextRef="#ctx0" brushRef="#br0" timeOffset="107159.7149">11917 15985 81 0,'0'0'54'16,"0"0"0"-16,0 0-4 16,0 0-2-16,0 0 1 15,-7 24 16-15,4 18 3 16,2 14-3-16,-1 10-7 15,2 7 7-15,-1 1-12 16,-4-1-4-16,0-2-10 16,-1-6-7-16,1-9-7 15,-1-11-10 1,0-6-8-16,3-13 0 15,3-26-1-15,-1 17-3 16,1-17-4-16,0 0 3 16,0 0-11-16,0 0-12 15,0 0-33-15,0 0-37 16,0 0-39-16,0 0-22 15,0 0-4-15,16-29 23 16,3-9-15-16</inkml:trace>
  <inkml:trace contextRef="#ctx0" brushRef="#br0" timeOffset="107775.7765">12716 15929 38 0,'-15'-12'56'15,"15"12"3"-15,0 0-2 16,0 0-14-16,0 0-2 16,0 0 0-16,0 0-41 15,-17 0 72-15,-2 27-35 16,19 9 2-16,-2 8-3 15,-6 12 3-15,-3 8 0 16,-1 7 5-16,7 0-4 16,9-3-5-16,13-5-7 15,7-4 7-15,-7-6-3 16,19-8-12-16,19-11-10 15,13-8-1-15,3-13 1 16,1-9-7-16,-7-11-4 16,-9-8 1-16,-8-9-4 15,-11-8 6-15,-12-9-1 16,-5-5-1-16,-12-3-9 15,-10-2 7-15,-11 4 2 16,-8 3-7-16,-8 7 4 16,-4 13 5-16,-7 14 2 15,1 10-3 1,0 13 12-16,1 18-3 15,3 11 20-15,1 9-12 16,5 1 3-16,2 3-10 16,7-8-4-16,4-1-7 15,8-6-8-15,5-6-11 16,3-34 19-16,4 49-242 15,-4-49-7-15,0 0-190 16</inkml:trace>
  <inkml:trace contextRef="#ctx0" brushRef="#br0" timeOffset="118390.8379">6078 17668 45 0,'-10'-3'38'15,"10"3"8"-15,0 0 2 16,0 0-2-16,0 0-5 16,0 0 1-1,10 3 6-15,12 7-15 16,12-1-5-16,6-1-8 15,-40-8-20-15,96 10 12 16,-39-8-1-16,4-5-4 16,-3-2-13-16,-4 0-11 15,-4 0-22-15,-4 1-22 16,-13 1-10-16,0 1-4 15,-12-1 6-15,-4 3 12 16,-4-10-13-16</inkml:trace>
  <inkml:trace contextRef="#ctx0" brushRef="#br0" timeOffset="118773.8762">6984 17504 86 0,'12'-3'43'0,"0"-4"2"16,0-8-2-16,7 1-7 16,-7 0-10-1,8-1-2-15,20 0-6 16,12 1-6-16,10 1-6 15,1 6-5-15,-9 7 0 16,-2 5 7-16,-9 5 0 16,-10 9 3-16,-10 10 6 15,-3 17 5-15,-9 13-2 16,-2 9-6-16,-7 4 4 15,-3 5-16-15,-2-3 2 16,-3-5 2-16,1-1 1 16,-6-7-10-16,1-7-25 15,3-13-27-15,0-14-19 16,2-8-3-16,5-19-5 15,0 0 9-15,3-27-13 16</inkml:trace>
  <inkml:trace contextRef="#ctx0" brushRef="#br0" timeOffset="119044.9033">7719 17474 77 0,'0'-19'69'16,"0"19"-13"-1,0 0-8-15,0 0-10 16,25-7 3-16,12 9 2 15,4 10 0-15,10 8-13 16,2 7-10-16,9 7-3 16,2-4-11-16,-1 4-2 15,2-2 0-15,-13 1-2 16,1-8-1-16,-14-5-6 15,2-1-6-15,-11-2-14 16,-5-4-20-16,-25-13-20 16,0 0-17-16,0 0-2 15,0 0 6-15,0 0-26 16</inkml:trace>
  <inkml:trace contextRef="#ctx0" brushRef="#br0" timeOffset="119347.9336">8388 17340 76 0,'-14'-14'72'0,"14"14"-3"16,0 0-9-16,0 0-60 31,-26 15 99-31,5 21-59 16,-6 10 6-16,2 15-9 15,-2 5-8-15,9 3 2 16,-2 2-12-16,-8-6-2 16,6-4-7-16,0-4-7 15,-5-8-4-15,-1-6-4 16,8-8-10-16,-1-9-20 15,5-10-30-15,4-7-12 16,0-9-19-16,12 0 1 16,16-31 16-16,14-4 13 15,13-9-8-15</inkml:trace>
  <inkml:trace contextRef="#ctx0" brushRef="#br0" timeOffset="119700.9689">8910 17585 94 0,'-20'-1'57'0,"20"1"5"16,0 0-2-16,-11-7-14 16,11 7-3-16,17-7 9 15,14 4 18-15,18 1 2 16,9-7-8-16,11-4-12 15,6-4-22-15,1-2-15 16,3-3-6-16,-13 4-6 16,-11 1-28-16,-15 7-44 15,-16 6-27-15,-7 4-22 16,-17 0 2-16,0 0 8 15,0 0 17-15,-18 24-15 16</inkml:trace>
  <inkml:trace contextRef="#ctx0" brushRef="#br0" timeOffset="119990.9979">9222 17794 113 0,'0'0'83'15,"-12"1"-5"-15,12-1-5 16,0 0-20-16,13 4 10 15,15 1-7-15,16-4-2 16,12-1-22-16,11-3-3 16,-2 0-15-16,-6-4 3 15,-5 3-15-15,-11 1 2 16,-13 0-8-16,-7 1 3 15,-7 0-1-15,-16 2-26 16,13-3-51-16,-13 3-24 16,0 0-20-16,0 0 0 15,17 3 21-15,-17-3-4 16</inkml:trace>
  <inkml:trace contextRef="#ctx0" brushRef="#br0" timeOffset="120652.064">10723 17384 34 0,'-13'-31'36'0,"2"1"4"16,0 9 5-16,11 21 4 15,-16-10-6-15,16 10 1 16,-15 12-18-16,-4 22 6 15,2 19-2-15,2 13 7 16,2 3 2 0,10 2 2-16,5-3-9 15,6-7-1-15,11-12-5 16,12-8-6-16,12-11-3 15,22-11-8-15,12-19 0 16,7-17 0-16,-2-14-2 16,-7-9-4-16,-16-13 0 15,-10-10-1-15,-10-11 7 16,-49-2 3-16,13-2 4 15,-6 2 13-15,-14 3 8 16,-13 10 0-16,-15 21-8 16,-10 20-5-16,-7 13-22 15,-3 13-1-15,-1 9-29 16,4 8-54-16,8 2-32 15,17-2-33-15,19 2-16 16,12-2 16-16,18 1-32 16</inkml:trace>
  <inkml:trace contextRef="#ctx0" brushRef="#br0" timeOffset="121389.1377">12316 17555 16 0,'-15'-14'20'15,"15"14"5"-15,0 0 9 16,0 0 18-16,11 31 12 15,12 16 8-15,12 21-8 16,13 13 3-16,7 11-10 16,8 2-23-16,-2 1-6 15,-24-3-14-15,6-13-12 16,0-8-1-16,-5-8 0 15,-4-17-5-15,-10-16-27 16,-7-11-19 0,-17-19-21-16,0 0-15 15,0 0-12-15,-26-29 7 16,-10-10-29-16</inkml:trace>
  <inkml:trace contextRef="#ctx0" brushRef="#br0" timeOffset="121725.1713">12680 17606 146 0,'-14'-11'87'0,"14"11"-10"16,0 0-20-16,0 0-6 15,-15 39-5-15,16 14 1 16,2 15 2-16,-5 9-4 16,-9 6 1-16,-9 4-11 15,-5 1-7-15,-5-3-6 16,-1 1-11-16,0-3 4 15,2-7-6-15,5-15-13 16,7-17 7-16,5-13-7 16,7-13-17-16,5-18-32 15,0 0-25-15,0 0-27 16,5-18-27-1,10-23-16-15,0-17-81 16</inkml:trace>
  <inkml:trace contextRef="#ctx0" brushRef="#br0" timeOffset="122124.2112">13243 17717 92 0,'-18'0'88'0,"2"0"1"16,16 0 4-16,0 0-21 15,0 0-13-15,0 0-7 16,0 0 13-16,17-1 2 16,19 2 7-16,12-1 6 15,11-3-8-15,9-2-16 16,-1-2-12-1,1-3-23-15,-7 0-21 16,-8 1 0-16,-10 1 0 16,-15 4 0-16,-11 1 0 15,-17 3-12-15,0 0-70 16,0 0-44-16,-4 19-56 15,-13 3-22-15,-9-4 19 16,-3-1-48-16</inkml:trace>
  <inkml:trace contextRef="#ctx0" brushRef="#br0" timeOffset="122457.2445">13456 18064 139 0,'-17'0'144'0,"17"0"-8"16,0 0-13-16,0 0-45 16,13-11-9-16,18-1 7 15,17 0 2 1,9 0-10-16,6-1-16 15,2 2-18-15,-4 5-7 16,-8 1-27-16,-6 3 0 16,-8 0 0-16,-8-1 0 15,-5 1 0-15,-8-1 0 16,-18 3-59-16,16-4-53 15,-16 4-53-15,0 0-27 16,17-1 1-16,-5-11 39 16,-12 12-1-16</inkml:trace>
  <inkml:trace contextRef="#ctx0" brushRef="#br0" timeOffset="122873.2861">14503 17401 104 0,'0'0'83'16,"0"0"-83"-16,-4 23 56 16,-13 27-5-16,-3 19-14 15,2 14-3-15,10 5 6 16,8-2-2-1,5-3-4-15,12-10 3 16,13-12-2-16,8-10-1 16,7-12-2-16,10-12-8 15,4-12-4-15,5-11-2 16,-2-15 14-16,-3-11-2 15,-8-15-1-15,-10-15-2 16,-16-13-4-16,-15-6 18 16,-10 71-41-16,-41-147 74 15,-1 79-33-15,-13 11 0 16,-7 9-32-16,-3 13-9 15,0 9-12-15,3 8-52 16,62 18 64-16,-89-14-123 16,52 21-165-16,6 8 56 15,7 14-73-15</inkml:trace>
  <inkml:trace contextRef="#ctx0" brushRef="#br0" timeOffset="124506.4494">13097 17196 104 0,'-27'-17'51'15,"-3"7"2"-15,-1 1 0 16,-4 6-6-16,-9 6-3 16,-15 1-5-16,-20 2-4 15,12-1-9-15,-13-1 9 16,-15-2 6-16,-8 6-7 15,-2 0-9-15,-3 1 0 16,1 1-6-16,7-6-3 16,4 4 8-16,8 0-17 15,8 1-4-15,11 1 7 16,17 0-5-16,14-5 4 15,12-6-3-15,9-1-4 16,17 2 0-16,0 0-1 16,0 0-7-16,0 0 3 15,13 24 2 1,4 9 5-16,3 6 0 15,2 7-2-15,4 8-3 16,2 12 6-16,3 16-6 16,0 11 0-16,0 15 4 15,0 21 4-15,-4 11 8 16,-5 6-7-16,-3 6 1 15,-5-3-1-15,-7-18 5 16,-6 4-7-16,-4-11-10 16,-4-16 2-16,-2-18 5 15,-3-14-7-15,0-16 4 16,0-20 2-16,5-9 4 15,3-13-3-15,4-18-3 16,0 0-4-16,0 0 9 16,0 0-6-16,0 0 1 15,27-15-5-15,11-7 5 16,17-5 4-16,15-5 0 15,17 0-6-15,21-6 1 16,25 1-1-16,7-2 1 16,16-2 2-16,23-1 1 15,23-12-6 1,17-9 6-16,17 11-8 15,-2-1 10-15,6 9-2 16,-5 5 0-16,-9 9-9 16,-17 8 1-16,-19 10-2 15,-16 4 8-15,-19 6 1 16,-28 0-4-16,-31 0 0 15,-49 2 5-15,-1-3-3 16,-26 1-1-16,3-6-1 16,-23 8 9-16,18-7-1 15,-18 7 1-15,0 0-10 16,-11-24 5-16,15-6-9 15,-24-7-6-15,23-6-9 16,-27-4 7-16,23-7 3 16,2-9 0-16,-5-6 7 15,-9-13 4-15,-7-11-7 16,-5-13 13-16,-5-11-2 15,-4-3-9-15,-2-6 5 16,-1-2 2-16,5 4-3 16,8 17 3-16,8 23 0 15,6 19 5 1,6 23-7-16,1 16 2 15,3 26 4-15,-5-16-9 16,5 16 4-16,0 0 2 16,0 0-3-16,0 0-1 15,0 0 3-15,0 0 7 16,0 0-12-16,0 0 4 15,0 0-6-15,0 0 7 16,0 0 6-16,-23 5-8 16,-2 3-2-16,-6 9 2 15,-10 2 8-15,-9-2-7 16,-10-2 4-16,-14-7-9 15,-15-1 9-15,-12-7-1 16,-19 2-1-16,-27 3 2 16,4 5-4-16,-13 4 0 15,-12-4 12-15,-3-2 3 16,171-8-14-16,-319-3 7 15,168-9-4-15,4-12-10 16,4-8-49-16,-6 2-52 16,31 4-54-16,8 9-5 15,7 12-31 1</inkml:trace>
  <inkml:trace contextRef="#ctx0" brushRef="#br0" timeOffset="147805.7791">20055 13802 76 0,'-17'-30'38'0,"5"10"15"15,5 4 10 1,7 16-7-16,0 0 3 16,0 0 6-16,0 0 1 15,0 0-66-15,0 0 65 16,0 0 18-16,0 0-10 15,0 0-73-15,5 115 149 16,-3-32-88-16,3 4-19 16,-5-1-17-16,1-1-12 15,1-9 1-15,-1-8-9 16,-1-9-6-16,-3-12 0 15,-4-8-19-15,-1-6-26 16,-1-10-30-16,1-6-26 16,8-17-25-16,-16 4-30 15,-1-20-11-15,6-19 30 16,12-13-32-16</inkml:trace>
  <inkml:trace contextRef="#ctx0" brushRef="#br0" timeOffset="148234.822">20406 13679 58 0,'1'-17'58'16,"-1"17"-11"-16,0 0-3 15,-2 24 5-15,-4 9-13 16,2 28-10-16,0 16 5 15,2 9-2-15,5 0-8 16,1 2-8-16,5-3 8 16,6-5-10-16,5-9 3 15,5-12-3-15,11-13 13 16,12-11-1-16,5-11-2 15,6-16 0-15,-1-14-2 16,-4-13-8-16,-10-10 4 16,-10-8 2-16,-16-9 4 15,-15-13-7-15,-3 59-14 16,-34-137 29-16,-1 66-25 15,-8-4 3-15,-2 1-7 16,-1-1-2-16,2 11 6 16,3 11-18-16,-1 21-23 15,1 15-39-15,-2 14-28 16,2 15-24-16,6 18 1 15,7 4 24 1,11 0-5-16</inkml:trace>
  <inkml:trace contextRef="#ctx0" brushRef="#br0" timeOffset="148653.8639">21035 13332 98 0,'-1'-22'75'0,"2"0"10"16,5 1-7-16,5 6-2 15,12 5-11-15,7 12-2 16,-30-2-7-16,39 27-2 15,2 8-20 1,6 2-5-16,8 6-15 16,2 3-3-16,0 1-2 15,-57-47-9-15,97 86-3 16,-61-54 2-16,-11-4 2 15,-8-10-9-15,-17-18-14 16,0 0-43-16,14 12-26 16,-14-12-32-16,1-15-27 15,-9-7 20-15,5-14-25 16</inkml:trace>
  <inkml:trace contextRef="#ctx0" brushRef="#br0" timeOffset="148950.8936">21535 13074 121 0,'-14'-20'78'16,"1"8"3"-16,13 12-6 16,-17 2-19-16,-3 20-2 15,-4 15-8-15,-2 12 0 16,-4 10-3-16,-5 6-10 15,-3 2-4 1,-7 5-9-16,2-3 1 16,23-5-12-16,-16-4-3 15,26-16-4-15,-16-16 0 16,28-9 6-16,-18-7-22 15,16-12-30-15,0 0-46 16,0 0-34-16,-5 17-27 16,17-10 7-16,-12-7-19 15</inkml:trace>
  <inkml:trace contextRef="#ctx0" brushRef="#br0" timeOffset="149468.9454">22540 14094 86 0,'-13'-9'93'0,"13"9"-6"16,0 0 3-16,21 2 5 15,-8 5-15-15,18-1 7 16,23-4-10-16,19-2-19 15,12-7-9-15,3 4-21 16,0 1-18-16,-6 1-8 16,-9-5 2-16,-12 1-23 15,-13 2-29-15,-16 0-42 16,-11-1-32-16,-8 3-23 15,-13 1-13 1,-7-16-106-16</inkml:trace>
  <inkml:trace contextRef="#ctx0" brushRef="#br0" timeOffset="149834.982">22736 14353 138 0,'-35'0'97'0,"12"-2"0"16,23 2-10-16,0 0-24 15,0 0-4-15,0 0 10 16,28-2 12-16,13 1 3 15,11-1-7-15,5-1-13 16,6 1-30-16,2-3-19 16,-1 1-2-16,-8 1-10 15,-8 3 2-15,-10-3 0 16,-7 1-13-16,-7 0 6 15,-8-3-24 1,-16 5-55-16,10-2-53 16,-10 2-35-16,0 0-28 15,-2-16 15-15,2 16-10 16</inkml:trace>
  <inkml:trace contextRef="#ctx0" brushRef="#br0" timeOffset="150493.0478">25176 13073 58 0,'0'-21'53'16,"0"4"5"-16,0 4-4 15,0 13-4-15,4-14-3 16,-4 14-47-16,10-7 50 15,-10 7 25-15,21 28-8 16,0 16 10-16,-4 20-1 16,-3 14-8-16,2 10-14 15,1 7-4-15,-2 3-10 16,-4-3-14-16,2-11-13 15,-2-7-6 1,-1-22-2-16,-10-55-5 16,10 51 2-16,-8-36 0 15,-2-15-7-15,0 0-26 16,0 0-61-16,0 0-57 15,-10-3-27-15,10 3-8 16,-23-15 40-16,6 6-7 16</inkml:trace>
  <inkml:trace contextRef="#ctx0" brushRef="#br0" timeOffset="150908.0893">24706 14317 41 0,'-30'7'32'0,"10"-4"5"16,8-1 5-1,12-2 7-15,0 0 17 16,18-2 22-16,20-3 12 16,19-5-6-16,16-5 1 15,23-7-4-15,22-2-15 16,12-3-11-16,3 3-27 15,8 6-13-15,4 4-14 16,-1 6-6-16,-3 4 7 16,-4 8-10-16,-7 2 7 15,-17 3-8-15,-17-2-1 16,-21-1-8-16,-22-2 4 15,-19-1-13-15,-10-3-36 16,-11 0-43-16,-13 0-52 16,0 0-33-16,0 0-10 15,-16 15-90-15</inkml:trace>
  <inkml:trace contextRef="#ctx0" brushRef="#br0" timeOffset="151301.1286">25375 14673 97 0,'-10'-16'102'16,"3"3"-7"-16,7 13-5 16,0 0-12-16,0 0-8 15,0 0-11-15,11 12 18 16,-21 17 0-16,23 13-9 15,-10 15-14-15,14 8-13 16,-10 8-15-16,-3 3-3 16,-3-2-10-16,2-6-8 15,1-7-3-15,-4-5-3 16,0-14 1-16,-1-10-25 15,-3-8-43-15,15-7-36 16,-11-17-30-16,-13 2-43 16,16-19-4-16,-16-22-106 15</inkml:trace>
  <inkml:trace contextRef="#ctx0" brushRef="#br0" timeOffset="151734.1719">25825 14644 202 0,'0'0'110'16,"0"0"-110"-16,-10 3 142 15,0 16-93-15,4 11-8 16,6-30-41-16,-5 99 48 15,3-40-35-15,5 2 3 16,3-2-2-16,6-1-5 16,4-4-6-16,5-8 0 15,3-9 3-15,7-8 0 16,6-12-3-16,2-9 4 15,1-13-9-15,2-17 9 16,1-14-1-16,-7-16 11 16,-3-11-3-16,-6-1 12 15,-11 0 15-15,-6-1-11 16,-5 8-3-1,-8 4-4-15,-10 6-10 16,-8 8 0-16,-7 7-13 16,-6 5-5-16,-4 8-27 15,-3 5-36-15,0 4-34 16,11 3-27-16,12 4-11 15,18 3 0-15,0 0 24 16,0 0-39-16</inkml:trace>
  <inkml:trace contextRef="#ctx0" brushRef="#br0" timeOffset="152141.2126">26457 14591 143 0,'-14'9'92'15,"-3"3"-16"-15,-3 10-19 16,0 10-8-16,1 10-16 16,-3 7-3-16,6 11-7 15,0 4 3-15,6 2-4 16,10-3 8-1,9-4 4-15,10-7 4 16,17-9 5-16,17-11-10 16,18-15-4-16,16-15-4 15,-1-16-7-15,-25-16 5 16,-13-13 7-16,-8-9 4 15,-12-11 18-15,-17 2-20 16,-12 2-8-16,-19 5-2 16,7 6-16-16,-12 6-6 15,-16 8 0-15,-16 12 0 16,-13 7-49-16,-2 13-85 15,0 12-59-15,7 12-39 16,3 10 27-16,62-32 205 16,-114 105-211-16</inkml:trace>
  <inkml:trace contextRef="#ctx0" brushRef="#br0" timeOffset="157816.7801">19713 15956 77 0,'0'0'0'16,"-17"-18"153"0,17 18-78-16,17-16-13 15,-4 8-15-15,-13 8-11 16,-17-2 2-16,17 2-6 15,10 32 12-15,1 28 8 16,-1 23-4-16,-31 22-8 16,19 8-9-16,5 2-16 15,-1 2 2-15,5-3-12 16,-2-13 6-16,-3-14-6 15,-1-20-4-15,5-19 3 16,-29-18-9-16,25-11-15 16,-2-19-18-16,0 0-23 15,0 0-44-15,-14-34-49 16,23-19-2-16,-20-9 31 15,27-8-4-15</inkml:trace>
  <inkml:trace contextRef="#ctx0" brushRef="#br0" timeOffset="158253.8238">20090 16114 103 0,'0'0'58'0,"0"0"4"15,0 0-11-15,-7 22-4 16,-3 20 6-16,0 16-8 15,2 8 1-15,2 10-14 16,3 2-11-16,6-4-4 16,10-3-3-16,7-8 4 15,4-9-2-15,5-6-2 16,2-9-5-16,2-12-6 15,3-9-2-15,2-9 0 16,1-9-1-16,0-12 2 16,-1-13-1-16,-3-16 1 15,-2-10 4-15,-5-8-10 16,-1-5 2-16,-7-6 9 15,-12-6 5-15,-8-4 11 16,-10-1-3-16,-8 3-2 16,-7 4 0-16,-7 8-11 15,-1 11 0-15,-5 15-4 16,-3 14-6-16,-3 13 1 15,0 11-28-15,2 11-24 16,42-9 54 0,-72 20-181-16,51-10 64 15,21-10-7-15,-6 19 20 16,13-2-12-16</inkml:trace>
  <inkml:trace contextRef="#ctx0" brushRef="#br0" timeOffset="158653.8638">20666 15750 92 0,'-19'-19'76'16,"5"4"3"-16,14 15 5 16,0 0-29-16,0 0-12 15,0 0 7-15,0 0 16 16,27 22 1-16,10 8-4 15,7 8-2-15,6 12-11 16,7 6-8 0,1 0-12-16,4 0-19 15,-6-5-7-15,-6-9-4 16,-14-10 4-16,-32-8 1 15,13-9-6-15,-17-15-3 16,0 0-5-16,0 0-28 16,0 0-39-16,-12-3-70 15,20-16-32-15,-6-8 8 16,-7-8 40-16,4-1-1 15</inkml:trace>
  <inkml:trace contextRef="#ctx0" brushRef="#br0" timeOffset="158966.8951">21024 15599 232 0,'-17'-15'116'16,"3"6"-16"-16,-7 16-10 15,0 17-17-15,-5 11-4 16,2 9-7-16,-1 11 5 15,0 7-13-15,-2 4-9 16,0 4-25 0,27-70-20-16,-64 128 4 15,64-128-4-15,-53 107 10 16,34-65-7-16,5-11 3 15,7-9-13-15,2-9 3 16,5-13-7-16,0 0-19 16,0 0-30-16,0 0-25 15,0 0 85-15,4-15-312 16,2-10 124-16,2-9-66 15</inkml:trace>
  <inkml:trace contextRef="#ctx0" brushRef="#br0" timeOffset="159460.9445">22071 16198 94 0,'-17'-5'97'0,"6"2"28"16,11 3 0-16,0 0-22 15,0 0-16-15,0 0-13 16,0 0 8-16,24-7-43 16,18 0-16-16,13 2-7 15,12 2-1-15,9 0-4 16,7 1-9-16,-10 2 7 15,-22 3-16-15,-8-1 15 16,-7-2-10-16,-7 0-1 16,-7 0 2-16,-5 0-5 15,-17 0-1-15,13-2-10 16,-13 2-76-16,0 0-86 15,0 0-32-15,0 0 25 16,-23 10-12 0</inkml:trace>
  <inkml:trace contextRef="#ctx0" brushRef="#br0" timeOffset="159799.9784">22293 16390 301 0,'-21'-7'134'0,"6"0"-17"16,15 7-34-16,12-12 2 16,-12 12-85-16,62-25 91 15,-1 17-45-15,9 1-19 16,-9 5-4-16,-1 4-18 15,5-2 0-15,-3-2 5 16,-5 4-7-16,-8-1-3 16,-11-2 0-16,-7-3 2 15,-7 3-9-15,-5-3 5 16,-7 1-2-16,-2 1 0 15,-10 2-60-15,10 0-77 16,-10 0-61 0,0 0 202-16,17-7-213 15,-17 7-82-15</inkml:trace>
  <inkml:trace contextRef="#ctx0" brushRef="#br0" timeOffset="160302.0286">24000 15941 65 0,'-21'-30'81'16,"21"6"27"0,-17 7 2-16,17 17-7 15,-14-9-4-15,14 9-10 16,0 0 0-16,0 0-89 15,23 60 76-15,-38 16 4 16,22 17-44-16,-14 14-20 16,17-1 2-16,-14 3-9 15,15-9-5-15,-13-12-4 16,14-14 8-16,-13-16-12 15,14-16 8-15,-19-13 0 16,17-10-16-16,-11-19 10 16,0 0-3-16,0 0-22 15,7 11-54-15,-19-12-85 16,12-18-58-16,-16-11 10 15,23-8-50-15</inkml:trace>
  <inkml:trace contextRef="#ctx0" brushRef="#br0" timeOffset="160733.0717">24357 16019 148 0,'-4'-25'126'15,"0"9"-5"-15,4 16-26 16,0 0-23-16,-14 19-7 15,0 27-8-15,2 16 3 16,1 14-21-16,5 6 6 16,5 2-13-16,7-1-14 15,3-3-7-15,7-7-2 16,6-12-7-16,8-12 1 15,4-10-3-15,3-10-6 16,4-16 9-16,2-18 0 16,0-20-1-16,0-19 1 15,-3-12-4-15,-10-7 1 16,-13-5 2-16,-10-3-1 15,-13-2-1-15,-8 4 2 16,-7 1-7-16,-8 6 9 16,-4 7-2-16,33 55-2 15,-72-83-4-15,35 50-10 16,2 6-33-16,2 3-41 15,8 9-29-15,11 6-34 16,14 9-10 0,0 0 22-16,22-3-53 15</inkml:trace>
  <inkml:trace contextRef="#ctx0" brushRef="#br0" timeOffset="161166.115">24920 15988 109 0,'0'0'91'0,"0"0"2"16,0 0-22-16,0 0-10 16,0 0-9-16,-7 22 8 15,-4 26-1-15,-5 18-1 16,2 10-2-16,14-76-56 15,-21 173 81-15,21-85-62 16,9-3-2-16,9-6 0 16,13-6 5-16,11-9-11 15,9-8 4-15,8-17-8 16,-2-7-1-16,-2-18-7 15,1-19 4-15,1-22-3 16,-12-26 2 0,-28-15 4-16,7-11-6 15,-20-6 3-15,10-3 3 16,-27 5-1-16,15 5-1 15,-11 9 11-15,9 69-15 16,-42-102 42-16,1 70-43 16,-11 8 2-16,-9 11-16 15,1 4-49-15,60 9 64 16,-96-3-113-16,69 3-133 15,27 0 25-15,0 0 221 16</inkml:trace>
  <inkml:trace contextRef="#ctx0" brushRef="#br0" timeOffset="161679.1663">25650 16085 120 0,'0'0'111'16,"0"0"-1"-16,-4-12-15 15,13 0-7-15,15 2-1 16,13 0-10-16,8 0-10 16,6 5-12-16,8 1-29 15,2 4-9-15,-5 0-9 16,-5-1 0-16,-7-1-12 15,-13-1-33-15,-4-1-39 16,-6 1-36 0,-4-4-24-16,3-1-18 15,-1-4 6-15,-19 12 148 16</inkml:trace>
  <inkml:trace contextRef="#ctx0" brushRef="#br0" timeOffset="161968.1952">26405 15646 137 0,'-13'-13'106'15,"13"13"-11"-15,-11 18-7 16,5 21 2-16,5 14 1 15,5 10-6-15,3 4 5 16,4 3-11-16,3-1-10 16,0-8-32-16,-4-10-17 15,-3-12-12-15,-1-12-10 16,-2-10-1-16,-4-17-42 15,0 0-83-15,5 12-64 16,-5-12-47 0,0 0-147-16</inkml:trace>
  <inkml:trace contextRef="#ctx0" brushRef="#br0" timeOffset="164999.4983">19727 17643 83 0,'5'-17'60'16,"-21"3"8"-16,16 14-5 15,0 0-15-15,4-17-8 16,-4 17-4-16,0 0-7 15,-14-6 3-15,28 6 8 16,-14 0 21-16,19 23 3 16,-11 18 9-16,10 17-11 15,-3 18 2-15,-4 14-9 16,-1 6-27-16,-3 1-3 15,-2-8-20-15,2-4 9 16,-2-14-11-16,-1-12 1 16,-1-16-2-16,-2-15-15 15,-1-11-5-15,0-17-40 16,0 0-41-16,0 0-46 15,0 0-37-15,4-32 0 16,-4-15-80-16</inkml:trace>
  <inkml:trace contextRef="#ctx0" brushRef="#br0" timeOffset="165422.5406">20155 17705 97 0,'-4'-20'83'0,"4"20"-6"16,0 0-7-16,0 0-19 15,-16 12-8-15,3 27-2 16,6 17 4-16,2 15-5 16,6 5-9-16,3 7 1 15,8-2-14-15,7-3 1 16,10-5 10-16,5-7-15 15,6-7-5-15,6-8 6 16,0-14-5-16,1-14-3 16,-4-15-2-16,-6-13 12 15,-37 5-17-15,74-75 48 16,-45 8-27-16,-6-15-7 15,-11-7-3-15,-7-6-4 16,-14 3-5-16,-11 3 16 16,-11 4-7-16,-9 10 0 15,-13 11-4-15,-2 8-13 16,2 12 11-16,5 10-8 15,7 4-14 1,7 10-31-16,8 6-65 16,7 12-38-16,7 23-20 15,10 12 3-15,4 11-63 16</inkml:trace>
  <inkml:trace contextRef="#ctx0" brushRef="#br0" timeOffset="165781.5765">20780 17225 147 0,'-3'-29'89'16,"0"10"-9"-16,3 19-14 15,10-15-14-15,9 10 10 16,9 10 11-16,16 17 3 16,5 15 5-16,12 17-15 15,1 9 3-15,-19 8-23 16,10 0-18-16,0 2-14 15,2-9-10 1,-10-6 1-16,-5-14-6 16,-8-12-3-16,-9-11 6 15,-10-8-19-15,-13-13-52 16,0 0 69-16,0 0-251 15,0 0 87-15,0 0-2 16,0 0 166-16,-9-69-288 16</inkml:trace>
  <inkml:trace contextRef="#ctx0" brushRef="#br0" timeOffset="166048.6032">21325 17096 81 0,'-27'-27'88'15,"-3"13"-2"-15,1 16 0 16,-1 18-4-16,19 12-9 15,-19 33-11-15,22 8-8 16,-5 8 1-16,-7 4-13 16,-4-2-3-16,-7-7-13 15,-1-9-7-15,5-9-10 16,1-14-3-16,11-12-8 15,1-10-6 1,14-22-20-16,-14 15-51 16,-7-8-66-16,-3-5-42 15,5-11 11-15,19 9-7 16</inkml:trace>
  <inkml:trace contextRef="#ctx0" brushRef="#br0" timeOffset="166548.6532">22541 18024 43 0,'0'0'36'0,"-4"-19"-2"16,4 19 3-16,0 0-4 16,0 0 8-16,21-15 23 15,-21 15 5-15,28-10 5 16,15 5-2-16,13 1-13 15,3 3-12-15,6-3-11 16,0-1-16-16,-3 0-17 16,-8 2 4-16,-13 1-25 15,-14 0-45-15,-9 1-49 16,-7-1-26-16,-11 2-6 15,0 0-56-15</inkml:trace>
  <inkml:trace contextRef="#ctx0" brushRef="#br0" timeOffset="166822.6806">22709 18274 106 0,'0'0'103'15,"0"0"-19"-15,21 9-3 16,16-4-8-16,5 0-19 16,3 2-5-16,10-2-14 15,0-3-9-15,-2-2-8 16,-10 0-16-16,-6-2 1 15,-4-3-5-15,-7-5-25 16,-2-7-38-16,-4-2-46 16,0-3-19-16,-2-3-1 15,-1-1-37-15</inkml:trace>
  <inkml:trace contextRef="#ctx0" brushRef="#br0" timeOffset="167373.7357">25170 17460 131 0,'-16'-17'101'16,"0"3"4"-16,16 14-11 15,0 0-26-15,0 0-15 16,-2 19 15-16,11 25 15 15,6 26-5 1,2 18-13-16,-3 13-12 16,-1 4-21-16,-6-3-6 15,0-6-13-15,0-13-12 16,0-13 3-16,-7-70-4 15,1 98 5-15,-2-68-28 16,-3-9-39-16,0-9-50 16,4-12-41-16,-12-2-32 15,2-17 1-15,6-16-77 16</inkml:trace>
  <inkml:trace contextRef="#ctx0" brushRef="#br0" timeOffset="167822.7806">25517 17512 81 0,'3'-28'94'16,"-4"14"3"-16,1 14-14 16,-10-2-15-16,-2 31 2 15,2 27-6-15,1 19-15 16,-3 16-8-16,8 7-2 15,3 2-13 1,9-3-6-16,9-9 6 16,7-12-15-16,4-10 5 15,3-15 1-15,9-12-2 16,5-10-2-16,4-18-3 15,-49-11-10-15,103-15 11 16,-59-14 2-16,-9-16 6 16,-5-15 2-16,-6-16-16 15,-7-14 11-15,-10-4-4 16,-8-1-4-16,-11-2-6 15,-10 7 3-15,-8 9 1 16,-4 13 5-16,-4 16-4 16,-3 15 5-16,-4 11-16 15,-9 14-25-15,-2 9-53 16,1 8-31-16,8 5-34 15,16 4-10-15,14 1 5 16,17 2 28-16,13-8 36 16,-13-9 88-16</inkml:trace>
  <inkml:trace contextRef="#ctx0" brushRef="#br0" timeOffset="168317.8301">26127 17267 68 0,'-13'-10'79'0,"2"0"5"15,11 10-11-15,0 0-20 16,3-17-8-16,15 0-2 15,10 7-1-15,7 1-17 16,2 9 2-16,0 10-9 16,-6 4 2-16,-4 8-3 15,-6 5 3-15,-8 10 1 16,-11 2 1-16,-12 7-8 15,-5-2-7-15,-5-2 8 16,-1-1-11-16,-4-9 0 16,-1-5 4-16,6-7-4 15,6-4 0-15,14-16 5 16,-10 12 16-16,10-12 2 15,0 0 8 1,0 0 4-16,0 0-10 16,13 1-1-16,15-6-18 15,12-3 1-15,8-4-4 16,4-3-7-16,2-1 6 15,-9 6-1-15,-6 3-5 16,-3-1-11-16,-8 3-30 16,-8 3-55-16,-5 2-46 15,-2-3-25-15,-3-2-21 16,-5-9-115-16</inkml:trace>
  <inkml:trace contextRef="#ctx0" brushRef="#br0" timeOffset="168664.8648">26780 17040 125 0,'1'-27'110'0,"-22"3"-6"16,27 12-29-16,14 9-6 15,-10 8 2 1,15 10 1-16,7 23 8 16,16 11-4-16,7 34-6 15,6 23-24-15,-3 13-19 16,-9 4 0-16,-8 4-21 15,-12-3 5-15,-17-7-6 16,-13-10-2-16,-15-11-8 16,-9-10-3-16,-12-9-21 15,-7-15-49-15,-5-9-45 16,0-14-31-16,-8-10-19 15,-5-4 14-15,25-12 38 16,-1 1-6-16</inkml:trace>
  <inkml:trace contextRef="#ctx0" brushRef="#br0" timeOffset="169302.9286">24985 17419 25 0,'0'0'37'0,"-1"-13"7"16,1 13-8-16,-19 0-4 16,-7 17-3-1,-5 18 8-15,-9 16 1 16,1 17 3-16,-1 15 8 15,6 8-10-15,9 11-1 16,6 10-2-16,8 3-1 16,8 0-10-16,9-2-8 15,8-3 7-15,9-8-5 16,6-11-9-16,12-11-5 15,9-17-3-15,0-14-7 16,5-12-2-16,-2-12-32 16,0-6-40-16,-2-10-36 15,1-16-19-15,-4-12 15 16,6-11-1-16</inkml:trace>
  <inkml:trace contextRef="#ctx0" brushRef="#br0" timeOffset="170147.013">27143 17196 114 0,'0'0'112'15,"0"-19"-35"-15,4 1-19 16,9-1-15-16,9 2-5 15,9 3-8-15,10 8-13 16,2 4-2-16,2 2-16 16,0 3 2-16,-3-3-2 15,-7-5-16-15,-2-1-18 16,-6-1-24-16,-2-7-14 15,-4-6-3-15,-21 20 76 16,40-61-125-16,-27 34 80 16,-6 1 13-16,-6 3 14 15,-4 1 8-15,0 1 9 16,2 4 14-16,-5 1 15 15,-1 2 16-15,7 14 7 16,-7-15 9-16,7 15 2 16,0 0-10-16,0 0-3 15,0 0-7-15,0 0-10 16,7 25 18-16,7 24 7 15,2 14-8-15,2 3 1 16,-2 2-8-16,-2 1-11 16,-6-11-5-1,-8-58-26-15,7 84 18 16,-2-55-7-16,-1-10-9 15,0-7-27-15,-4-12-50 16,0 0-55-16,0 0-33 16,0 0-10-16,0 0-42 15</inkml:trace>
  <inkml:trace contextRef="#ctx0" brushRef="#br0" timeOffset="171503.1486">29580 15497 93 0,'-2'-27'87'16,"2"10"15"-16,0 17 0 15,0 0-9-15,12-1-5 16,7 29 18-16,-2 40 1 15,19 30-14-15,16 28-54 16,10 6-8-16,6 5-12 16,-2-7-7-16,-4-6-8 15,-10-12-6-15,-5-16-1 16,-47-96 3-16,68 148-3 15,-49-104 7-15,-5-14-14 16,-5-11 5-16,-9-19-18 16,0 0-38-16,-2-16-52 15,-3-26-46-15,-4-21-12 16,-1-16 15-16,2-9 30 15,0-7-22-15</inkml:trace>
  <inkml:trace contextRef="#ctx0" brushRef="#br0" timeOffset="171799.1782">30144 15289 116 0,'-7'-29'94'16,"1"11"-6"-16,6 18-2 15,-12 25-4-15,-1 33-9 16,-2 38 5-16,0 24-5 15,-4 14-11-15,-5 8-9 16,-6 2-15-16,-7-3-2 16,-1-9-11-16,-1-15-12 15,5-14-11-15,0-15 3 16,6-17-6-16,5-18-13 15,11-19 3-15,4-12-23 16,3-5-22-16,5-17-41 16,-10-2-48-16,1-13-15 15,2-14 5-15,2-10 30 16,10-10-1-16</inkml:trace>
  <inkml:trace contextRef="#ctx0" brushRef="#br0" timeOffset="172114.2097">30484 15850 132 0,'-5'-14'134'15,"5"14"-14"-15,2-10-18 16,17 0-2-16,15-4-13 16,16 1-4-16,11 2-29 15,7 3-10-15,1 1-24 16,4 0-10-16,-9-1 0 15,-16-4-1-15,-37 7-10 16,9 5-33-16,-20 0-40 16,13 0-51-16,-23 0-33 15,18 2-11-15,-36 1 13 16,28-3-32-16</inkml:trace>
  <inkml:trace contextRef="#ctx0" brushRef="#br0" timeOffset="172380.2363">30613 16170 107 0,'-24'11'116'16,"11"-4"9"0,13-7-25-16,0 0-24 15,8-1 6-15,18-8 3 16,13-6 2-16,9 0-21 15,6-2-25-15,-2 1-23 16,-1 5-7-16,-13 4 2 16,-13 2-10-16,-6 1-5 15,-11 4 1-15,-8 0-32 16,0 0-53-16,0 0-60 15,9-1-28-15,-1-13-12 16,-2-11-116-16</inkml:trace>
  <inkml:trace contextRef="#ctx0" brushRef="#br0" timeOffset="172680.2663">31267 15826 331 0,'-9'-7'164'16,"9"7"-49"0,5-10-41-16,15 0-1 15,15-2-30-15,6-2-3 16,6 1-14-16,-1 1-9 15,-1 0-3-15,-1 2-5 16,-9-4-11-16,-6-1-4 16,-10 5-23-16,-4 3-43 15,-4-5-33-15,0-6-55 16,-2-9-26-16,-5-7 23 15,4 5-20-15</inkml:trace>
  <inkml:trace contextRef="#ctx0" brushRef="#br0" timeOffset="173390.3373">31950 15137 101 0,'0'0'121'15,"-11"-4"-16"-15,3 21-14 16,-1 21-17-16,1 17-8 15,1 3-7-15,0-4-15 16,-2 5-2 0,-1-8 2-16,2-15-10 15,2-11-4-15,3-13 1 16,2-2-2-16,1-10-9 15,0 0-5-15,4-12 4 16,6-20-19-16,6-10 2 16,0-12-3-16,-16 54 1 15,50-114 9-15,-22 68-14 16,6 9 8-16,-34 37-3 15,78-39 0-15,-32 48 6 16,1 20 1-16,-2 23-4 16,-3 17-1-16,-5 33-1 15,-2 17 9-15,-15 6-3 16,-12 2-2-16,-10-5-2 15,-13-9 10-15,-10-9-8 16,-13-10 1-16,-6-14-3 16,-4-14 5-16,2-19-4 15,-1-18-6-15,5-20-9 16,4-18-1-16,7-16-5 15,8-18 14-15,7-12-6 16,9-11 8 0,9-2-3-16,6 0 0 15,9 2 4-15,10 7-4 16,10 6 4-16,9 9-2 15,8 12-3-15,2 13 1 16,-3 19 13-16,2 19-4 16,-3 13 7-16,-20 17 4 15,2 12-14-15,-8 7 1 16,-5 3 2-16,-2 0 6 15,-2-5-4-15,-5-8 1 16,-4-12-8-16,-2-16 6 16,-3-10-5-16,-2-6 0 15,-5-4-7-15,4-10-3 16,-13 2-65-16,-7-2-80 15,-5-4-55-15,14-4-13 16,-23 0-128-16</inkml:trace>
  <inkml:trace contextRef="#ctx0" brushRef="#br0" timeOffset="174487.447">29964 14856 28 0,'12'-4'29'15,"-12"4"10"-15,0 0 8 16,0 0 2-16,0 0 12 15,0 0 8-15,0 0-3 16,-15 4-9-16,-15 2-5 16,-18 3-5-16,-18 4 10 15,-25 1-7-15,7-2-15 16,-8 0-7-16,-7-2-6 15,-4 0 0-15,2-2-4 16,6-2-4-16,5-3-2 16,11 0-7-16,5-1-3 15,74-2-2-15,-115 7 3 16,72-4-2-16,8 1 0 15,11-1-2-15,7-3 2 16,17 0-6-16,0 0 4 16,0 0-3-16,-1 25 8 15,9 23-8-15,9 18 6 16,7 20 4-16,9 7-1 15,5 26 1-15,3 13-5 16,1 7 5 0,-1 0 1-16,-3 1-4 15,-6 4-1-15,-2-2 4 16,-5 1 6-16,-5-6 0 15,-3-7-8-15,-3-1 9 16,-2-11-2-16,-4-25-8 16,1-4-3-16,-2-17-2 15,-7-72 2-15,12 93-2 16,-7-65 0-16,-4-13 3 15,-1-15 5-15,0 0-7 16,13 8-1-16,6-8-5 16,10-7 4-16,13 4 5 15,16-4-5-15,19 2 8 16,15-2-5-16,13 6-7 15,29-3 5-15,25 3 1 16,26-1 6-16,27 0-8 16,29 1 2-16,-17-4-4 15,18 3 14-15,0-2-10 16,-3 6 6-16,-1-4-2 15,-6-3-6-15,-28-5-4 16,-30 5-6 0,-26-7-2-16,-31 0-7 15,-32 2-15-15,-32 0-1 16,-20 5-14-16,-19-5-33 15,-15-5-51-15,-16 3-24 16,17 12 160-16,-61-21-329 16</inkml:trace>
  <inkml:trace contextRef="#ctx0" brushRef="#br0" timeOffset="175903.5886">29550 14856 71 0,'7'11'38'15,"6"0"10"-15,9 0-1 16,-12 3 0 0,19 1 0-16,10 2 4 0,20-2-4 15,16 2-5 1,14-5 4-16,18-5 3 15,17-9-5-15,15-6-14 16,12-2-4-16,15-2 2 16,1 2-16-16,-13 5-4 15,1 3-6-15,-4 7 1 16,1 3 0-16,1 3-3 15,-2-1 0-15,1 0 0 16,2-5 0-16,1-7 0 16,-18-6-5-16,-10-6-3 15,-7-1 8-15,-12 0-7 16,-12 0 2-16,-15 3-7 15,-13-2 3-15,-11 2-8 16,-10 0 2-16,-12 4 6 16,-2 1 2-16,-9 0-1 15,-5 2-4-15,-3 0 6 16,-1 0 3-16,-3-2-1 15,-12 7 6-15,0 0-10 16,10-5 10-16,-10 5-4 16,0 0 6-16,0 0-7 15,0 0-1 1,0 0 0-16,0 0 4 15,-2 16-2-15,-2 6 3 16,-3 11 1-16,0 13-1 16,-2 13 5-16,9-59-6 15,-18 175 12-15,18-175-12 16,-14 235 17-16,7-94 13 15,1 1-17-15,2 0 5 16,4-3-4-16,0-139-14 16,4 259 26-16,2-142-17 15,0-12 4-15,1-8-9 16,4-9 0-16,0-12-4 15,-1-2 2-15,0-13-1 16,-2-8-2-16,-1-9 7 16,-1-7-10-16,0-6 13 15,-1-4-8-15,2-2-6 16,-1-3 3-16,-2-2-3 15,3 4 8-15,-1 0-5 16,3-4-1-16,-1 7-3 16,0-5-5-16,-8-22 11 15,13 39-8 1,-13-39 1-16,6 14 2 15,-6-14 3-15,3 12 2 16,-3-12-3-16,0 0 8 16,0 0-3-16,0 0-1 15,-17-16 0-15,-7-4 1 16,-9 1-1-16,-9 4 6 15,-12-4-5-15,-9 6 9 16,-9 4-4-16,-3 4 7 16,-8 5 8-16,-3-1-12 15,-3 2 0-15,30 4-14 16,6-3 4-16,11 3-12 15,1 5-31-15,3 4-50 16,6 5-48-16,8-2-33 16,11-4-129-16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6:55:02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20038 7838 71 0,'-16'-13'49'0,"16"13"6"16,-18-9 3-16,18 9-12 15,-14-6 0-15,14 6-16 16,-14 5-4-16,14-5-26 16,-27 56 40-16,11-6-23 15,16-50-17-15,-1 127 14 16,-9-64 2-1,3-5-7-15,7-58-9 16,13 79 7-16,-15-58 9 16,2-21-3-16,0 0-4 15,14 3-2-15,8-12 3 16,4-7-2-16,11-6 0 15,4-4-10-15,6 1 15 16,2 4-14-16,2 4 0 16,1 7 7-16,0 7-5 15,-1 8 4-15,-3 10 7 16,-48-15-12-16,78 51 3 15,-52-15 15-15,-6 8 1 16,-11 12-2-16,-12 13-5 16,-13 2-1-16,-12 0-6 15,-13 2-1-15,-10-9-7 16,-7-8 4-16,2-12-3 15,1-15 3-15,4-10-2 16,6-11-12 0,3-8-34-16,42 0 47 15,-78-47-145-15,78 47 145 0,-27-85-99 16,22 27-54-1,-2-2 46-15,7-1-2 16</inkml:trace>
  <inkml:trace contextRef="#ctx0" brushRef="#br0" timeOffset="359.0359">19894 7781 72 0,'-14'-2'44'0,"14"2"-1"15,0 0-3-15,0 0 5 16,25 0 0-16,10 0 9 15,11-5 2-15,-46 5-56 16,107-13 80-16,-55 4-55 16,-4 4-3-16,-6 2-14 15,-5 3 1-15,-9 1-3 16,-8 1-6-1,-20-2-3-15,14 10-10 16,-14-10-32-16,13 12-28 16,-13-12-31-16,15 7-6 15,1-9 14-15,-1-11-9 16</inkml:trace>
  <inkml:trace contextRef="#ctx0" brushRef="#br0" timeOffset="893.0893">20856 7495 70 0,'-12'-22'29'0,"9"6"-3"16,10-4-6-16,10 0 1 15,12 1-1-15,2 4-7 16,-1 8 0-1,4 11 4-15,-6 14-1 16,-7 13 1-16,-9 14-1 16,-15 13-2-16,-17 8-4 15,-17 0 7-15,-8-2 0 16,-4-6-3-16,-2-11-3 15,4-6 4-15,11-11-6 16,10-9 6-16,11-6-4 16,15-15-2-16,0 0 1 15,0 0 10-15,14 0-1 16,17-3 5-16,11-6-2 15,8-4-11-15,2 1-7 16,0 2 1-16,-3 3-3 16,-6 2-4-16,-7 1-17 15,-7 6-22-15,-11 0-26 16,-31 1-16-16,13-3-7 15,0 0 4-15,17-8 13 16,-17 8-3 0,0 0 76-16</inkml:trace>
  <inkml:trace contextRef="#ctx0" brushRef="#br0" timeOffset="1176.1176">21189 7525 70 0,'0'0'64'0,"0"0"-64"15,-1-18 125 1,1 18-100-16,21 10 2 16,9 7-2-16,5 5-8 15,10 8 10-15,6 4-7 16,-2 5-10-16,3 3-4 15,-4 2-7-15,-5-3 2 16,-2 0-7-16,-3-6 6 16,-9-8-14-16,-7-5-20 15,-7-8-24-15,-15-14-4 16,0 0-8-16,14-7-1 15,-7-13-30-15</inkml:trace>
  <inkml:trace contextRef="#ctx0" brushRef="#br0" timeOffset="1439.1439">21572 7396 66 0,'-29'6'30'0,"29"-6"-30"16,-53 54 60-16,29-9-41 15,0 11-5-15,24-56-14 16,-57 132 36-16,24-62-17 16,-1-2-8-16,-4-7-2 15,4-9 1-15,1-10-8 16,23-11 2-16,-7-13-6 15,17-18-2-15,-15 9-22 16,15-9-20-16,-4-24-14 16,21-15-1-16,-2-3-20 15</inkml:trace>
  <inkml:trace contextRef="#ctx0" brushRef="#br0" timeOffset="1815.1815">21828 7522 39 0,'-16'0'47'0,"16"0"-10"16,0 0-3-16,0 0-3 15,0 0 3-15,19 17 5 16,11-2 0-16,9-5-8 15,-39-10-31-15,99 12 54 16,-42-12-43-16,-4-2-7 16,0-4-1-16,-7 0 0 15,-6 0-6-15,-9-5 4 16,-7 3-13-16,-7 1-27 15,-17 7-29-15,9-20-17 16,-7 0 5-16,-5 3-40 16</inkml:trace>
  <inkml:trace contextRef="#ctx0" brushRef="#br0" timeOffset="2088.2088">22087 7251 78 0,'-16'0'63'15,"2"8"-16"-15,3 13-2 16,4 16-14-16,4 14-1 16,4 10-10-16,2 5-3 15,1 0 0-15,2-4-12 16,-2-6-1-16,0-10-1 15,-2-12-2-15,-1-9 1 16,4-6-13-16,-5-19-12 16,0 0-16-16,14-2-17 15,3-18-16-15,4-14 4 16,0-8-26-16</inkml:trace>
  <inkml:trace contextRef="#ctx0" brushRef="#br0" timeOffset="2367.2367">22475 7253 88 0,'0'0'52'16,"0"0"-5"-16,0 0 5 15,8 22-9-15,4 15-3 16,-4 7-3-16,3 10-11 15,3 7 9-15,2 3-6 16,-5 1-1-16,-1-4 0 16,-32-5-12-16,26-11 1 15,-21-4-9-15,24-12-5 16,-21-9 4-16,14-20-21 15,0 0-29-15,0 0-32 16,0 0-32-16,0 0-17 16,-6-30-69-16</inkml:trace>
  <inkml:trace contextRef="#ctx0" brushRef="#br0" timeOffset="2799.2799">23051 8155 108 0,'0'0'60'0,"0"0"-7"15,0 0-13-15,0 0 1 16,18 12 0-16,11-2-4 16,8 0-7-16,10-5-8 15,4-5-9-15,-1 4-5 16,0-3-4-16,-8-4-2 15,-4 1-1-15,-10 1-4 16,-1-3 5-16,-3 1-14 16,-3-2-12-16,-4 0-23 15,-3-4-26 1,-2 2-22-16,-12 7 1 15,0 0-20-15</inkml:trace>
  <inkml:trace contextRef="#ctx0" brushRef="#br0" timeOffset="3096.3096">23196 8441 121 0,'-17'12'89'15,"17"-12"-89"-15,0 0 95 16,0 0-64-16,22 2 6 15,17-4-6-15,7 2-9 16,5 0 0-16,1-3-2 16,-4-2-11-16,-8 1 0 15,-8 1 1-15,-6 3-10 16,-5 0 9-16,-4 2-6 15,-2-2-4-15,-2-2-8 16,1 0-1-16,-14 2-33 16,15-2-49-16,0-3-24 15,-1-5 1 1,3-5-7-16</inkml:trace>
  <inkml:trace contextRef="#ctx0" brushRef="#br0" timeOffset="3727.3727">24697 7822 33 0,'0'0'46'0,"0"0"13"15,-10-4 3-15,2 19-2 16,-5 24-3-16,-1 15-2 16,-3 13 5-16,0 4-11 15,3 3-12 1,0-9 4-16,7-13-12 15,3-13-2-15,2-17-10 16,2-10 9-16,0-12-14 16,12 5 10-16,9-12-9 15,8-10 4-15,11-3-7 16,5-6-5-16,4 3-1 15,5-1-5-15,4 11 2 16,3 6 3-16,-2 10 1 16,-4 7-1-16,-3 11-9 15,-7 11 1-15,-9 5 13 16,-8 9-5-16,-8 8 5 15,-12 9-8-15,-14 8 7 16,-12 0 3-16,-13-3 5 16,-10-1-3-16,-6-6-1 15,-3-17-8-15,-4-8 2 16,-2-18-3-16,2-6-7 15,0-10-9-15,1-9-28 16,1-5-27-16,52 12 68 16,-87-35-211-16,58 4 82 15,8-11 2 1,9-9 16-16,11-5-26 15</inkml:trace>
  <inkml:trace contextRef="#ctx0" brushRef="#br0" timeOffset="4055.4055">24635 7869 63 0,'-20'-9'56'0,"8"6"-7"15,12 3-2-15,0 0-4 16,0 0 1-16,24 12 3 15,8-2 8-15,9-1-4 16,8-3-3-16,5-2-24 16,-2-3-4-16,-5-2-15 15,-3-3 1-15,-13 1-8 16,-9 1-5-16,-9 4-33 15,-13-2-31 1,0 0-33-16,17-9-13 16,0-2 13-16,3-5-9 15</inkml:trace>
  <inkml:trace contextRef="#ctx0" brushRef="#br0" timeOffset="4559.4559">25300 7730 113 0,'0'0'69'0,"1"-15"-14"15,-1 15-15-15,19-17-18 16,5 5-8-16,2 5-2 16,-10 9-2-16,1 6-10 15,0 1 10-15,-17-9 2 16,14 19 8-16,-8-1 14 15,-11 8-3-15,-19 6-16 16,12-2 2-16,-8 1-7 16,-3-6-2-16,23-25-8 15,-56 39 16-15,29-29-15 16,13-3 3-16,14-7-1 15,0 0 2 1,0 0-7-16,0 0 4 16,18-7-1-16,15-3 3 15,2-4 4-15,-8 6 4 16,5 3-2-16,8 5 7 15,5 5-4-15,-3 10-5 16,-8 6 5-16,-7 2-6 16,-9 9 0-16,-12 9-5 15,-12 1 3-15,-8 4-1 16,-10-7-2-16,-10-3-1 15,-1-8 1-15,-3-7-8 16,20-14-28-16,-15-4-17 16,33-3-29-16,-31-17-14 15,34-8-11-15,-13-11 4 16,26-6 18-16,-2-4 0 15</inkml:trace>
  <inkml:trace contextRef="#ctx0" brushRef="#br0" timeOffset="4837.4837">25695 7644 116 0,'1'-16'73'16,"-1"16"-6"-16,19 2 3 15,9 12-6-15,10 16-8 16,7 14-11-16,2 12-1 15,1 14-18-15,-5 9 4 16,-9 11-20-16,-13 6 0 16,-12 3-5-16,-16 2-4 15,-13 6 4-15,-8-6-9 16,-5-1-5-16,-2-6-29 15,-3-12-18-15,0-12-23 16,0-13-16-16,0-9-8 16,5-11 8-16,4-13-48 15</inkml:trace>
  <inkml:trace contextRef="#ctx0" brushRef="#br0" timeOffset="5344.5344">24412 7713 64 0,'-21'10'47'15,"-3"11"0"-15,-3 14 0 16,2 14-9-16,-1 17-6 15,5 16 2-15,3 14 12 16,4 6 2-16,5 8-4 16,7 0 1-16,7-5-17 15,6 5 9-15,9-7-17 16,8-13-1-16,6-14-10 15,4-12-7 1,5-11 0-16,2-12-2 16,0-8-8-16,0-7-5 15,0-9-44-15,2-10-48 16,7-9-30-16,3-12 3 15,11-13-27-15</inkml:trace>
  <inkml:trace contextRef="#ctx0" brushRef="#br0" timeOffset="6075.6075">26276 7432 60 0,'-14'-2'43'0,"3"1"1"16,11 1-5-16,0 0-5 16,0 0-10-16,17-4 6 15,8 4-4-15,11-1 2 16,2-1-11-16,0 7-5 15,1 3-9-15,-8 6 7 16,-11 1 6-16,-12 4 15 16,-15 10-6-16,-11 6-3 15,-12 4-10-15,-8-3 8 16,2-4-4-16,0-7-11 15,4-6 8-15,5-4-10 16,7-3 2-16,9-7-3 16,11-5-2-16,0 0 3 15,0 0-2-15,10-2-8 16,11-3 11-16,12-1 0 15,10 2-2 1,7 4 0-16,12 4 1 16,-3 6-3-16,0 8 6 15,-8 6-5-15,-18 3 1 16,-15 5 4-16,-11 4 10 15,-14-1-9-15,-16-1-4 16,-11-3 6-16,-2-8-6 16,-4-2-3-16,1-9-13 15,-2-2-18-15,6-7-18 16,5-6-14-16,5-7-10 15,10-7-8-15,10-12-4 16,12-7 1-16,14-6-42 16</inkml:trace>
  <inkml:trace contextRef="#ctx0" brushRef="#br0" timeOffset="6350.635">26766 7495 89 0,'7'-16'74'16,"-7"16"-74"-16,0 0 121 15,0 0-70 1,16 14 3-16,-2 11-15 16,8 11 7-16,11 5-15 15,3 3-2-15,4-4-14 16,-2-1-12-16,-1-5 3 15,-3-2-2-15,-1-6-6 16,-33-26 2-16,55 35-9 16,-36-25-15-16,-2-5-39 15,-6-5-32-15,0-8-19 16,-1-7 5-16,-1-6-37 15</inkml:trace>
  <inkml:trace contextRef="#ctx0" brushRef="#br0" timeOffset="6658.6658">27170 7473 73 0,'-32'-10'77'0,"7"3"2"16,7 5-4-16,1 5-12 15,0 11-21-15,-1 11-6 16,-2 9-13-16,1 7 1 15,-6 8-3 1,-3 3 6-16,-5 4 0 16,2-3-5-16,-4-6-4 15,24-6-8-15,-13-6-8 16,21-7-1-16,-14-10-7 15,17-18-18-15,-13 14-29 16,23-11-21-16,-10-3-15 16,21-25-14-16,6-7 3 15,14-9 21-15,8 0-13 16</inkml:trace>
  <inkml:trace contextRef="#ctx0" brushRef="#br0" timeOffset="6886.6886">27267 7598 42 0,'13'-5'43'0,"2"2"9"15,6 1 5-15,5-2 3 16,6-1-2-16,6 2-7 16,2 1-18-16,-1-3-2 15,1 0-14-15,-4-3-7 16,1 4-6-16,-4 1-6 15,-5-1-3 1,-6 3-6-16,-6-3-35 16,-2-1-25-16,2-3-17 15,3-4 3-15,-3-3 14 16,-3-4-8-16</inkml:trace>
  <inkml:trace contextRef="#ctx0" brushRef="#br0" timeOffset="7224.7224">27912 7300 79 0,'-6'-14'74'15,"6"14"2"-15,0 0-5 16,-13 16-10-16,5 7-16 16,-5 11-9-16,3 5-4 15,-1-2-2-15,4 1-11 16,1-4-3-16,4-7-2 15,-1-5 0-15,4-5-4 16,10-6 12-16,19 1-3 16,8-5 3-16,9-4-9 15,2-8 3-15,2-1-8 16,3-8-6-16,-28 4 1 15,10-4 0 1,-17 2-8-16,4-3-2 16,-19 2-37-16,12-3-39 15,-12 1-28-15,0-3-10 16,0-1 7-16,1-1 23 15,-5-1-18-15</inkml:trace>
  <inkml:trace contextRef="#ctx0" brushRef="#br0" timeOffset="7505.7505">28181 7102 109 0,'0'0'84'16,"0"0"-2"-16,-12-2-6 15,7 17-11-15,4 26-6 16,1 20-10-16,4 12 3 15,-5 10-1-15,1 3-4 16,-2 2 6-16,0-1-6 16,-1-10-1-16,1-5-1 15,5-13-20-15,-1-8-3 16,-5-11-17-16,0-13-3 15,-3-10-12 1,6-17-49-16,0 0-56 16,0 0-44-16,0 0-26 15,0 0 14-15,0 0-49 16</inkml:trace>
  <inkml:trace contextRef="#ctx0" brushRef="#br0" timeOffset="8575.8575">20748 10019 72 0,'0'0'47'16,"4"-20"-11"-16,18-9 7 16,18-3-4-16,8 2-9 15,14 6-2-15,7 4-4 16,-5 10-5-16,-29 11-10 15,6 9 2-15,-7 12 7 16,-15 9 4-16,-12 16-5 16,-16 16 1-16,3 8-4 15,-39 5-3-15,45-76-11 16,-92 144 17-16,46-85-2 15,-1-4-12 1,47-55-3-16,-90 84 10 16,59-60 4-16,12-7 0 15,19-17-14-15,0 0 9 16,0 0-3-16,30 7 10 15,-30-7-16-15,94-14 19 16,-19-1 7-16,-18 0-10 16,6-6-9-16,1 4-7 15,-8 4 2-15,-9 6-8 16,-12 2-6-16,-10 2-37 15,-6 3-35-15,-19 0-19 16,0 0 103-16,22-21-224 16,-15-6 70-16</inkml:trace>
  <inkml:trace contextRef="#ctx0" brushRef="#br0" timeOffset="8855.8855">21566 9965 86 0,'0'0'97'16,"0"0"-17"-16,0 0-6 15,0 0-22 1,0 0-5-16,21 10 11 16,10 19-13-16,10 17-4 15,4 13-11-15,3 6-2 16,0 2-19-16,-1 8-1 15,-3-4-3-15,-5-5-7 16,-5-17-2-16,-6-8-9 16,-11-14-24-16,-6-12-34 15,-11-15-20-15,0 0-11 16,0 0-13-16,9-36 16 15,-3-21-27-15</inkml:trace>
  <inkml:trace contextRef="#ctx0" brushRef="#br0" timeOffset="9102.9102">22016 9898 66 0,'-17'-24'66'0,"0"10"-2"16,-2 13 5-16,-3 14-9 16,-2 18-18-16,-2 14 0 15,-4 20-4-15,-1 13-3 16,-3 11-2-16,-1 6-7 15,-2-2-6 1,2 0-11-16,0-10 1 16,1-22-11-16,10-13 4 15,5-16-12-15,11-13-37 16,8-19-23-16,0 0-20 15,8-16-24-15,12-24 7 16,-20 40 106-16</inkml:trace>
  <inkml:trace contextRef="#ctx0" brushRef="#br0" timeOffset="9415.9415">22202 10179 76 0,'-17'6'66'0,"17"-6"-22"16,0 0-10-16,19 12 10 15,19 0-1-15,16-7-7 16,16-7 1-16,8-1-11 15,-25-4-12 1,2-1-5-16,-2-1-3 16,-12 4-2-16,-8-1-2 15,-10 4-9-15,-6 0-7 16,-17 2 14-16,0 0-106 15,17-7 17-15,-13-8-7 16,-7-7-33-16</inkml:trace>
  <inkml:trace contextRef="#ctx0" brushRef="#br0" timeOffset="9687.9687">22513 9933 249 0,'-10'20'71'16,"10"14"-11"-16,6 17-15 15,8 13-6-15,3 14-18 16,-27 2-5-16,24 6-5 16,-14 2 0-16,14-11-4 15,-18-11-7-15,16-14 3 16,-20-13-7-16,16-15-2 15,-16-9-28 1,8-15-17-16,0 0-29 16,17-25-18-16,-7-19 0 15,8-23 19-15,15-10-4 16</inkml:trace>
  <inkml:trace contextRef="#ctx0" brushRef="#br0" timeOffset="9943.9943">22993 9808 83 0,'0'0'57'15,"0"0"4"-15,2 29 1 16,1 20-6-16,-3 18-15 16,2 16 10-16,2 17-7 15,0-5 1-15,0 5-6 16,2 0-1-16,0-12-10 15,-3-14-11-15,1-18-11 16,-1-17-2-16,-1-12-6 16,0-11-7-16,-2-16-36 15,0 0-40-15,8-21-44 16,-1-18-11-1,5-10-82-15</inkml:trace>
  <inkml:trace contextRef="#ctx0" brushRef="#br0" timeOffset="10295.0294">23835 9986 68 0,'-24'1'75'15,"24"-1"-17"-15,0 0-13 16,0 0-4-16,13 12-2 15,21 0 6-15,9-5-4 16,-10 1-3-16,5-3-8 16,13-1-19-16,0-3-5 15,-12-1-2-15,-8-1 0 16,-5-1-11-1,-10 2-6-15,-16 0-46 16,0 0-35-16,0 0-24 16,0 0 17-16,-18 5-12 15</inkml:trace>
  <inkml:trace contextRef="#ctx0" brushRef="#br0" timeOffset="10527.0526">23860 10363 80 0,'-15'21'107'16,"8"-6"-16"-16,7-15-11 15,0 0-9-15,37-2 11 16,5-11-21-16,-12 2-22 16,3 1-20-16,8 3-11 15,5-1-1-15,-6-1-5 16,-11 8-7-16,-14-4-15 15,-15 5-24-15,14-2-43 16,0-5-37-16,6-6-15 16,3-13-89-16</inkml:trace>
  <inkml:trace contextRef="#ctx0" brushRef="#br0" timeOffset="11141.114">25169 9909 65 0,'-9'-25'60'15,"2"-2"-18"-15,6-4-14 16,3 3-12-16,0-3 0 15,-6 4 8-15,-1 2-4 16,-6 1 7-16,-9 4-10 16,-8 4 1-16,-10 13 1 15,-7 10 5-15,-2 16-4 16,1 16 1-16,2 19-2 15,9 8-4-15,9 12-2 16,26-78-13-16,-18 161 7 16,25-93-4-16,9-11 0 15,8-13 0-15,8-15-3 16,5-16 0-1,5-18-5-15,7-17 5 16,-1-13 3-16,-2-13-7 16,0-7 6-16,-46 55-2 15,75-117-2-15,-45 62 4 16,-8 6-1-16,-4 7-1 15,-5 13 13-15,-2 11-5 16,-11 18 4-16,0 0 21 16,0 0 14-16,6 40 7 15,3 20-7-15,-2 9-17 16,-5 4-8-16,1 5-4 15,-1 0-9-15,-2 1-1 16,-6-4 0-16,-1-8-8 16,0-11-3-16,-3-12-11 15,2-12-20-15,5-10-40 16,3-22-35-16,0 0-12 15,0 0 8-15,0 0 113 16,45-27-204-16,-37-6 90 16</inkml:trace>
  <inkml:trace contextRef="#ctx0" brushRef="#br0" timeOffset="11391.139">25586 9999 66 0,'5'-27'59'0,"-1"12"1"15,-4 15 5-15,14-2 13 16,8 12 12-16,5 17-7 15,7 12-23-15,3 10-1 16,4 6-10-16,1 6-14 16,0-2 1-16,-2 2-21 15,-1 3-1-15,-3-6-12 16,-4-7 1-16,-5-11-14 15,-4-8-41-15,-8-8-47 16,-5-12-32-16,0-12-10 16,-2-14 4-16,2-16-66 15</inkml:trace>
  <inkml:trace contextRef="#ctx0" brushRef="#br0" timeOffset="11657.1656">26087 9967 54 0,'-31'-14'77'16,"-1"13"-9"-1,-1 9 1-15,5 14 4 16,0 12-18-16,2 17-9 16,0 10-7-16,2 5-4 15,0 2-8-15,-2 4-9 16,-1 8-3-16,-1-7-9 15,-1-11-8-15,-1-12 0 16,5-15 1-16,6-9-28 16,8-11-37-16,11-15-20 15,0 0-16-15,0 0-10 16,7-31-70-16</inkml:trace>
  <inkml:trace contextRef="#ctx0" brushRef="#br0" timeOffset="11983.1982">26535 10192 94 0,'-22'-3'89'0,"10"3"-14"16,12 0-20-16,0 0-9 15,19-5 8-15,22 3-1 16,14 4-9-16,3-4-16 15,-3 4-9-15,-21-7-14 16,4-2-3-16,-12 0-10 16,-1 4-23-16,-1-6-39 15,4-1-18-15,3-5-5 16,-1-9 5-16,2-1 12 15,4-2 21-15,-2 0 0 16</inkml:trace>
  <inkml:trace contextRef="#ctx0" brushRef="#br0" timeOffset="12247.2246">27232 9854 61 0,'0'0'76'15,"-6"-14"8"-15,6 14 5 16,0 0 0-16,0 0-4 16,-6 22-4-16,4 22-18 15,-1 17-6-15,1 10-13 16,2 7-5-1,2-2-8-15,-1-6-16 16,-1-3 0-16,0-2-13 16,-1-11 3-16,-1-13-1 15,1-9-15-15,2-14-24 16,-1-4-31-16,0-14-37 15,0 0-25-15,14-5-10 16,8-14 1-16,9-13 29 16,-31 32 108-16,81-80-114 15</inkml:trace>
  <inkml:trace contextRef="#ctx0" brushRef="#br0" timeOffset="12687.2686">27620 9891 72 0,'-3'-34'67'0,"6"7"-9"16,7 1 1-16,9 3-11 15,14 6 1-15,6 5-7 16,12 9 5-16,-2 6-7 16,-1 9 1-16,-8 8-1 15,-5 5-2-15,-11 9 10 16,-14 10-3-1,-13 11-6-15,-15 6-9 16,-12 5-2-16,-9 0-5 16,-4-2-1-16,3-5-9 15,4-3 5-15,5-7-11 16,4-8 7-16,10-11-8 15,6-6 4-15,7-12-9 16,4-12 9-16,0 0-5 16,14 3-2-16,13-1 4 15,12-7-5-15,11-5-3 16,8 5 4-16,7 5-5 15,5-5-1-15,5 1 3 16,-33 2-2-16,3 2 1 16,-23 7 1-16,2-5-8 15,-24-2-13-15,11 3-67 16,-11-3-71-16,7 12-38 15,-7-12 2-15,0 19-63 16</inkml:trace>
  <inkml:trace contextRef="#ctx0" brushRef="#br0" timeOffset="15087.5086">22750 11317 58 0,'0'0'69'16,"-9"-16"-3"-16,9 16 1 15,0 0-16-15,0 0-1 16,0 0-7-1,0 0-1-15,0 0-1 16,-7 22-1-16,6 29-2 16,5 20-7-16,2 12-1 15,-2 10-18-15,-1 0-5 16,0-1 2-16,-3-92-9 15,21 144-1-15,-25-97-1 16,-2-16-15-16,0-8-29 16,6-23-29-16,0 0-19 15,0 0-6-15,7-38-9 16,1-15 13-16,0-8-18 15</inkml:trace>
  <inkml:trace contextRef="#ctx0" brushRef="#br0" timeOffset="15608.5607">23049 11361 126 0,'3'-16'65'16,"5"1"-10"-16,11 0-6 15,9 0-14-15,7 1-4 16,9 6-14-1,0 6-5-15,-5 5 3 16,-6 11-9-16,-7 6 6 16,-7 9 11-16,-12 7-2 15,-13 6 0-15,-12 5-1 16,-7-1-7-16,25-46-13 15,-67 76 15-15,36-50-9 16,6-9 0-16,6-4-6 16,7-4 8-16,12-9-9 15,0 0-1-15,0 0 1 16,0 0 2-16,17-24-2 15,11-3-5-15,16 1 9 16,4 4 3-16,5 5-9 16,4 11 3-16,0 7 3 15,-1 13-8-15,-6 10 3 16,-10 9 1-16,-15 11 3 15,-13 7 2-15,-15 7-3 16,-16-4-1-16,-10 2-1 16,-9-9 0-16,-5-6 7 15,1-7-9-15,1-17 1 16,7-10-2-1,3-7-30-15,4-9-18 16,9-10-17-16,11-13-13 16,13-10-16-16,12-11 12 15,12-8-42-15</inkml:trace>
  <inkml:trace contextRef="#ctx0" brushRef="#br0" timeOffset="15855.5854">23935 11288 115 0,'0'0'89'16,"0"0"-22"-16,0 0-10 15,19 1 2-15,-19-1-26 16,33-1-22-16,4-3 0 15,6 1-7-15,-5 0-11 16,-6 1-18-16,-11 0-32 16,-8 4-25-16,-13-2-7 15,0 0 7-15,-13 17-22 16</inkml:trace>
  <inkml:trace contextRef="#ctx0" brushRef="#br0" timeOffset="16073.6072">23914 11633 83 0,'-14'17'91'0,"14"-17"-18"16,0 0-18-16,0 0-5 16,27 0-5-16,-10-8-13 15,18-9-17-15,10 0-8 16,3 0-1-16,-1 0-11 15,-9 3 2-15,-10 6-40 16,-10 1-31-16,-5 4-18 16,0-4-3-16,1-8-50 15</inkml:trace>
  <inkml:trace contextRef="#ctx0" brushRef="#br0" timeOffset="16495.6494">24829 11230 78 0,'-19'-2'75'0,"8"1"-26"16,11 1-15-16,14-10-12 15,16-4 1-15,-30 14-23 16,83-30 15-16,-25 18 0 16,8 0-3-16,-1 5-3 15,-16 2 13-15,-5 5 6 16,-10 9 13-16,-7 7 6 15,-7 13-6-15,-8 12-1 16,0 11-17-16,-3 14 2 16,-2 11-6-16,-7 7-2 15,-4 3 3-15,-1-4-10 16,-4-7-10-16,-2-5 8 15,1-10-7-15,1-12-5 16,0-13 7-16,4-8-20 16,5-28-38-16,0 0-28 15,0 0-32-15,-2-18-8 16,4-20 7-1,12-7-48-15</inkml:trace>
  <inkml:trace contextRef="#ctx0" brushRef="#br0" timeOffset="16760.6759">25521 11298 100 0,'0'0'72'0,"16"-2"10"16,11 16 1-16,12 13-13 15,11 8-5-15,6 11-10 16,9 3-13-16,3 2-22 15,-68-51-20-15,137 102 10 16,-65-50 1-16,2-3 2 16,-7-3-6-16,-18-17-8 15,-9-6-1-15,-11-7-15 16,-10-4-28-16,-7-9-39 15,-2-6-25-15,1-18-18 16,-2-14 20-16,1-11-31 16</inkml:trace>
  <inkml:trace contextRef="#ctx0" brushRef="#br0" timeOffset="17023.7022">26278 11227 103 0,'-34'1'70'0,"34"-1"-70"16,-72 51 73-16,34-2 25 15,-2 14-24-15,-1 13-16 16,-1 4-5-16,-3 5-19 16,1-3-3-16,-2-5-7 15,2-10-8-15,6-2-7 16,5-18-9-16,12-16 3 15,3-9 0-15,18-22-15 16,-12 17-41-16,12-17-27 16,0 0-33-16,3-31-15 15,11-8 4-15,13-10-15 16</inkml:trace>
  <inkml:trace contextRef="#ctx0" brushRef="#br0" timeOffset="17655.7654">28346 11298 161 0,'-15'-9'113'0,"15"9"-10"16,0 0-11-16,0 0-2 15,10 29 10-15,15 20-11 16,10 17-15-16,9 11-26 16,3 6-30-16,-1 3 1 15,2 0-17-15,-3-6 6 16,-8-9-9-16,-7-12 2 15,-9-11-12-15,-7-14-17 16,-3-12-42-16,-5-11-34 16,-6-11-24-16,0 0-21 15,10-35-6-15,-6-14 27 16,0-5-16-16</inkml:trace>
  <inkml:trace contextRef="#ctx0" brushRef="#br0" timeOffset="17943.7942">28816 11261 141 0,'-11'-7'99'0,"-2"12"-3"16,-4 17-10-16,-5 20-14 15,-5 18-19-15,0 16-2 16,-1 7-16-16,-6 8 1 15,0 7-18-15,-1-1-1 16,-6-7-8-16,2-4 2 16,39-86-11-16,-77 146 6 15,36-90-12-15,10-14-4 16,6-13 4-16,2-9-44 15,9-12-19-15,14-8-32 16,-7-18-17-16,7 18 118 16,41-93-129-16,-4 23-112 15</inkml:trace>
  <inkml:trace contextRef="#ctx0" brushRef="#br0" timeOffset="18215.8214">29043 11447 144 0,'-2'-12'73'16,"2"12"-20"-16,11-7 7 15,13 6-1-15,14-1-2 16,11 4-15-16,9-1-25 15,2 3-3-15,-3-3-7 16,-6 1-3-16,-16-2-2 16,-11 0-8-16,-8 3-10 15,-6-1-48-15,-10-2-36 16,0 0-19-16,-11 5 12 15,-12 0-13-15</inkml:trace>
  <inkml:trace contextRef="#ctx0" brushRef="#br0" timeOffset="18447.8446">29115 11699 118 0,'-12'9'84'0,"12"-9"-17"16,0 0 3-16,28 5 6 15,11-4-2-15,8-2-8 16,5 1-33-16,2-2-20 15,-3 2 0-15,-13 2-13 16,-9 1 0 0,-7 2-12-16,-11-1-24 15,-11-4-37-15,0 0-35 16,0 0-11-16,21-16-1 15,-4-4-26-15</inkml:trace>
  <inkml:trace contextRef="#ctx0" brushRef="#br0" timeOffset="18775.8774">29952 10949 148 0,'-24'-8'105'0,"9"3"-29"16,15 5-76-16,-20 20 85 15,20 19-65-15,1 17-13 16,6 13 2-16,2 9-5 15,1 2 8-15,0-3-6 16,-2-5-6 0,-2-10 3-16,-1-8-3 15,-2-10-1-15,-1-11-15 16,-2-13-28-16,-2-6-24 15,2-14-24-15,4-14-11 16,4-15-48-16</inkml:trace>
  <inkml:trace contextRef="#ctx0" brushRef="#br0" timeOffset="19270.9269">30244 10910 182 0,'6'-25'69'15,"14"-1"-7"-15,12 9-16 16,6 7-20-16,3 9-6 16,-3 9-8-16,-1 11-6 15,-10 11 9-15,-13 9-5 16,-13 7 6-16,-18 3 2 15,-14 2 2-15,-11-6-6 16,0-4 2 0,2-12 3-16,9-7-1 15,13-9-6-15,4-4 8 16,14-9-12-16,0 0-4 15,0 0-2-15,0 0-2 16,18-10 5-16,12-6-3 16,11 1-1-16,7 2 0 15,8 4 10-15,5 8 3 16,2 9-6-16,-5 9 1 15,-9 5 0-15,-18 3 4 16,-16 6 10-16,-13 6 4 16,-11 2-11-16,-15 0 2 15,-12-3-4-15,-3-4-3 16,-2-7-13-16,0-10-33 15,3-6-39-15,7-13-37 16,4-7-27-16,4-8-7 16,12-1 10-16,8-1-22 15</inkml:trace>
  <inkml:trace contextRef="#ctx0" brushRef="#br0" timeOffset="19622.9621">29883 11891 127 0,'0'0'76'16,"13"-12"1"-16,18-2 18 16,21 6-16-16,24-2 0 15,22 1-21-15,10-1-18 16,8-4-11-16,-5 4-15 15,-9-3-7-15,-14-3-3 16,-19 1-9-16,-18 2-1 16,-8-1-8-16,-15 2-39 15,-6 7-58-15,-1-3-37 16,-11 3-3-16,-10 5-46 15</inkml:trace>
  <inkml:trace contextRef="#ctx0" brushRef="#br0" timeOffset="19998.9997">30552 12026 150 0,'0'0'84'0,"7"-24"-17"16,17 4-10-16,17 1-19 15,10 1-16-15,8 4-6 16,5 1-1-16,-5 8 1 16,-4 6 1-16,-55-1-17 15,41 4 26-15,-16 6 45 16,-1 14-2-16,-28 3 2 15,17 5-10-15,-19 14-13 16,20 4-7-16,-24 8-13 16,17-1-8-16,-19 6-4 15,19 0-12-15,-24-6-6 16,21-4 3-16,0-6-1 15,-1-8-3-15,-3-8 7 16,1-8-21 0,-1-6-64-16,0-5-51 15,0-12-47-15,0 0-10 16,0 0 24-16,0 0-9 15</inkml:trace>
  <inkml:trace contextRef="#ctx0" brushRef="#br0" timeOffset="21248.1246">28678 10990 47 0,'0'0'44'0,"0"0"-1"16,-10-9-6-16,-1 6-8 16,-3 6-8-16,-6 4-6 15,-10 3 2-15,-12 4-10 16,-19-4 8-16,-8 0 8 15,-8 0 0-15,17-1 0 16,1-1-7 0,-4 1 4-16,-1-1-2 15,3-1 4-15,5-2-4 16,7 2-10-16,6-1-2 15,8 0-1-15,8 0-4 16,7 3 1-16,5 3-3 16,2 6 2-16,5 8 1 15,8 6-6-15,5 7 12 16,4 5-8-16,3 12 2 15,7 10 0-15,-2 7-2 16,-5 8-2-16,-4 7 1 16,-3 14 2-16,-2 4 0 15,0 11-1-15,-3 2 2 16,0-1-6-16,0-118 4 15,3 213 0-15,1-123-4 16,0-12 7-16,-4-78-3 16,2 124 3-16,5-79-1 15,8-7-7-15,2-4 5 16,4-2 0-16,-2-2-2 15,2-3 7-15,-3-1-9 16,-2-4 2 0,0-7 0-16,3-3-1 15,5-4 3-15,0-3 0 16,0 0-4-16,-2-1 4 15,4-2 4-15,-26-2-6 16,27-2-1-16,2 2 10 16,18 0-8-16,11-2 3 15,21-3-2-15,17-2-7 16,12-1 15-16,11-4-8 15,12 0 8-15,13 4 8 16,14 3 8-16,7 5-8 16,-4 3-15-16,4 4 2 15,3 1 3-15,0 1-11 16,0-3 14-16,0-1-3 15,-6-6 3-15,-162 1-9 16,296-12 9-16,-184 7-2 16,-1 0 1-16,-9 1-2 15,-5-1-8-15,-12 0 1 16,-85 5 1-16,134-1 4 15,-93 1-2-15,-17 1-13 16,-10-1-11 0,-14 0-28-16,0 0-32 15,-1-13-26-15,-9-3-7 16,-6-2 17-16,-2-2-4 15</inkml:trace>
  <inkml:trace contextRef="#ctx0" brushRef="#br0" timeOffset="22640.2638">28263 10974 46 0,'0'0'25'0,"0"0"1"16,27 2 2-16,11-7 4 16,10 2 0-16,8-2 3 15,4-2-7-15,0 3-10 16,-2 1-9-16,0 1-4 15,-1 1 2-15,-1-3-1 16,5 3 5-16,4-1 7 16,8 2 1-16,9-2 1 15,10-1 2-15,12-6-1 16,7-2-6-16,0-5 5 15,-6 3-7-15,8 1-1 16,7 0-6-16,2 2-1 16,-5 1-6-16,-4 6 1 15,-6-4 0-15,-4-1 3 16,-6-1-3-16,-2-1 0 15,-8-2 0 1,-6 4 0-16,-11-6-4 16,-5 2 6-16,-7 4-1 15,-33 6 3-15,11-1-3 16,-22 3-9-16,7 0 8 15,-11 0-4-15,1 2 8 16,-11-2-4-16,57 8 2 16,-41 1-5-16,6-1 5 15,-1 4-1-15,4 1 1 16,-2 3-6-16,-3-5 6 15,-6 1-7-15,-3 0 3 16,-1 5 5-16,-5 9-2 16,0 4 3-16,0 12 2 15,-2 9-2-15,-1 8-2 16,-1 9-1-16,2 8 5 15,-2 11 1-15,1 6 3 16,5 3 2-16,0 8 0 16,4 2-5-16,3 1 0 15,3-10-4-15,1 4 2 16,5-4-4-16,0-4-7 15,-1-14 8 1,-1-4 0-16,-2-9-1 16,-5-2-6-16,-6-3 10 15,-1-2-4-15,-4-1 1 16,-3-2-6-16,2-2 2 15,-4-1 4-15,4-6-7 16,-1-1 7-16,2-6 1 16,1-2-8-16,-3-8 9 15,2-6-10-15,0-7 11 16,-3-17-9-16,0 0 4 15,7 12 3-15,-7-12-9 16,0 0-2-16,0 0-27 16,0 0-35-16,6-17-39 15,-5-5-24-15,-1-4-64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Logs on the Calculator and Solving Exponential Functions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0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on the Calculator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44" y="1781002"/>
            <a:ext cx="10487891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Find the following:</a:t>
            </a:r>
          </a:p>
          <a:p>
            <a:endParaRPr lang="en-US" sz="2400" dirty="0"/>
          </a:p>
          <a:p>
            <a:r>
              <a:rPr lang="en-US" sz="2400" dirty="0" smtClean="0"/>
              <a:t>A)  log 3.07                                                   log 3.07 represents 10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= 3.07</a:t>
            </a:r>
          </a:p>
          <a:p>
            <a:r>
              <a:rPr lang="en-US" sz="2400" dirty="0" smtClean="0"/>
              <a:t>B)  log 322</a:t>
            </a:r>
          </a:p>
          <a:p>
            <a:r>
              <a:rPr lang="en-US" sz="2400" dirty="0" smtClean="0"/>
              <a:t>C)  log 0.05 </a:t>
            </a:r>
          </a:p>
          <a:p>
            <a:endParaRPr lang="en-US" sz="2400" dirty="0"/>
          </a:p>
          <a:p>
            <a:r>
              <a:rPr lang="en-US" sz="2400" dirty="0" smtClean="0"/>
              <a:t>D)  </a:t>
            </a:r>
            <a:r>
              <a:rPr lang="en-US" sz="2400" dirty="0" err="1" smtClean="0"/>
              <a:t>ln</a:t>
            </a:r>
            <a:r>
              <a:rPr lang="en-US" sz="2400" dirty="0" smtClean="0"/>
              <a:t> 4.7                                                         </a:t>
            </a:r>
            <a:r>
              <a:rPr lang="en-US" sz="2400" dirty="0" err="1" smtClean="0"/>
              <a:t>ln</a:t>
            </a:r>
            <a:r>
              <a:rPr lang="en-US" sz="2400" dirty="0" smtClean="0"/>
              <a:t> represents a natural logarithm</a:t>
            </a:r>
          </a:p>
          <a:p>
            <a:r>
              <a:rPr lang="en-US" sz="2400" dirty="0" smtClean="0"/>
              <a:t>E)  </a:t>
            </a:r>
            <a:r>
              <a:rPr lang="en-US" sz="2400" dirty="0" err="1" smtClean="0"/>
              <a:t>ln</a:t>
            </a:r>
            <a:r>
              <a:rPr lang="en-US" sz="2400" dirty="0" smtClean="0"/>
              <a:t> 65                                                           log with base e</a:t>
            </a:r>
          </a:p>
          <a:p>
            <a:r>
              <a:rPr lang="en-US" sz="2400" dirty="0" smtClean="0"/>
              <a:t>F)  </a:t>
            </a:r>
            <a:r>
              <a:rPr lang="en-US" sz="2400" dirty="0" err="1" smtClean="0"/>
              <a:t>ln</a:t>
            </a:r>
            <a:r>
              <a:rPr lang="en-US" sz="2400" dirty="0" smtClean="0"/>
              <a:t> 6500                                                       </a:t>
            </a:r>
            <a:r>
              <a:rPr lang="en-US" sz="2400" dirty="0" err="1" smtClean="0"/>
              <a:t>ln</a:t>
            </a:r>
            <a:r>
              <a:rPr lang="en-US" sz="2400" dirty="0" smtClean="0"/>
              <a:t> 4.7 represents e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= 4.7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8280" y="2434680"/>
              <a:ext cx="1598040" cy="330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360" y="2424960"/>
                <a:ext cx="1621440" cy="33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4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x to 4 decimal places.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2566"/>
            <a:ext cx="10058400" cy="3931920"/>
          </a:xfrm>
        </p:spPr>
        <p:txBody>
          <a:bodyPr>
            <a:noAutofit/>
          </a:bodyPr>
          <a:lstStyle/>
          <a:p>
            <a:r>
              <a:rPr lang="en-US" sz="2000" dirty="0" smtClean="0"/>
              <a:t>G)  log x = 2.9263</a:t>
            </a:r>
          </a:p>
          <a:p>
            <a:pPr lvl="2"/>
            <a:r>
              <a:rPr lang="en-US" sz="2000" dirty="0" smtClean="0"/>
              <a:t>antilog 2.9263                                                       represents 10</a:t>
            </a:r>
            <a:r>
              <a:rPr lang="en-US" sz="2000" baseline="30000" dirty="0" smtClean="0"/>
              <a:t>2.9263</a:t>
            </a:r>
            <a:r>
              <a:rPr lang="en-US" sz="2000" dirty="0" smtClean="0"/>
              <a:t> = x</a:t>
            </a:r>
          </a:p>
          <a:p>
            <a:pPr marL="548640" lvl="2" indent="0">
              <a:buNone/>
            </a:pPr>
            <a:endParaRPr lang="en-US" sz="2000" dirty="0" smtClean="0"/>
          </a:p>
          <a:p>
            <a:r>
              <a:rPr lang="en-US" sz="2000" dirty="0" smtClean="0"/>
              <a:t>H)  log x = - 0.2984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antilog </a:t>
            </a:r>
            <a:r>
              <a:rPr lang="en-US" sz="2000" dirty="0"/>
              <a:t>- 0.2984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I)  </a:t>
            </a:r>
            <a:r>
              <a:rPr lang="en-US" sz="2000" dirty="0" err="1" smtClean="0"/>
              <a:t>ln</a:t>
            </a:r>
            <a:r>
              <a:rPr lang="en-US" sz="2000" dirty="0" smtClean="0"/>
              <a:t> x = 2.6932 </a:t>
            </a:r>
            <a:endParaRPr lang="en-US" sz="2000" dirty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antiln</a:t>
            </a:r>
            <a:r>
              <a:rPr lang="en-US" sz="2000" dirty="0" smtClean="0"/>
              <a:t> 2.6932                                         		 represents e</a:t>
            </a:r>
            <a:r>
              <a:rPr lang="en-US" sz="2000" baseline="30000" dirty="0" smtClean="0"/>
              <a:t>2.6932</a:t>
            </a:r>
            <a:r>
              <a:rPr lang="en-US" sz="2000" dirty="0" smtClean="0"/>
              <a:t> = x</a:t>
            </a:r>
          </a:p>
          <a:p>
            <a:endParaRPr lang="en-US" sz="2000" dirty="0" smtClean="0"/>
          </a:p>
          <a:p>
            <a:r>
              <a:rPr lang="en-US" sz="2000" dirty="0" smtClean="0"/>
              <a:t>J)  </a:t>
            </a:r>
            <a:r>
              <a:rPr lang="en-US" sz="2000" dirty="0" err="1" smtClean="0"/>
              <a:t>ln</a:t>
            </a:r>
            <a:r>
              <a:rPr lang="en-US" sz="2000" dirty="0" smtClean="0"/>
              <a:t> x = -0.1542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antiln</a:t>
            </a:r>
            <a:r>
              <a:rPr lang="en-US" sz="2000" dirty="0" smtClean="0"/>
              <a:t> </a:t>
            </a:r>
            <a:r>
              <a:rPr lang="en-US" sz="2000" dirty="0"/>
              <a:t>-0.1542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43280" y="555480"/>
              <a:ext cx="8146440" cy="5626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480" y="550080"/>
                <a:ext cx="8168760" cy="56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48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642594"/>
            <a:ext cx="11242964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Evaluate – give each answer to four decimal places.  Be careful – use parentheses!!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K)      </a:t>
            </a:r>
            <a:r>
              <a:rPr lang="en-US" sz="2800" u="sng" dirty="0" smtClean="0"/>
              <a:t>3 + log 2</a:t>
            </a:r>
            <a:r>
              <a:rPr lang="en-US" sz="2800" dirty="0" smtClean="0"/>
              <a:t>                                     L)  </a:t>
            </a:r>
            <a:r>
              <a:rPr lang="en-US" sz="2800" u="sng" dirty="0" smtClean="0"/>
              <a:t>3 (log 42)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log 5                                             1 + log 13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13840" y="1838520"/>
              <a:ext cx="8402400" cy="326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7000" y="1827360"/>
                <a:ext cx="8423280" cy="32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9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each exponential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103120"/>
                <a:ext cx="10841182" cy="39319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A)  2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 = 32	B)  9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 = 81		C)  16 = 8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		D)  2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103120"/>
                <a:ext cx="10841182" cy="3931920"/>
              </a:xfrm>
              <a:blipFill rotWithShape="0">
                <a:blip r:embed="rId2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07520" y="1779480"/>
              <a:ext cx="10381320" cy="4176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8160" y="1774440"/>
                <a:ext cx="10401840" cy="41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each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6191" y="2103120"/>
                <a:ext cx="11118273" cy="39319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E)  3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2800" dirty="0" smtClean="0"/>
                  <a:t>		F)  81 = 27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		G)  9</a:t>
                </a:r>
                <a:r>
                  <a:rPr lang="en-US" sz="2800" baseline="30000" dirty="0" smtClean="0"/>
                  <a:t>7</a:t>
                </a:r>
                <a:r>
                  <a:rPr lang="en-US" sz="2800" dirty="0" smtClean="0"/>
                  <a:t> = 3</a:t>
                </a:r>
                <a:r>
                  <a:rPr lang="en-US" sz="2800" baseline="30000" dirty="0" smtClean="0"/>
                  <a:t>x</a:t>
                </a:r>
                <a:r>
                  <a:rPr lang="en-US" sz="2800" dirty="0" smtClean="0"/>
                  <a:t>		H)  27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 = 9</a:t>
                </a:r>
                <a:r>
                  <a:rPr lang="en-US" sz="2800" baseline="30000" dirty="0" smtClean="0"/>
                  <a:t>x</a:t>
                </a:r>
                <a:endParaRPr lang="en-US" sz="28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191" y="2103120"/>
                <a:ext cx="11118273" cy="3931920"/>
              </a:xfrm>
              <a:blipFill rotWithShape="0"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90160" y="2813760"/>
              <a:ext cx="5459400" cy="3143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6120" y="2806920"/>
                <a:ext cx="5481720" cy="31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17280" y="2688840"/>
              <a:ext cx="5059080" cy="344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560" y="2683800"/>
                <a:ext cx="5073120" cy="34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each exponential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I)  2</a:t>
            </a:r>
            <a:r>
              <a:rPr lang="en-US" sz="2800" baseline="30000" dirty="0" smtClean="0"/>
              <a:t>4x – 3 </a:t>
            </a:r>
            <a:r>
              <a:rPr lang="en-US" sz="2800" dirty="0" smtClean="0"/>
              <a:t>= 8</a:t>
            </a:r>
            <a:r>
              <a:rPr lang="en-US" sz="2800" baseline="30000" dirty="0" smtClean="0"/>
              <a:t>2x – 4			</a:t>
            </a:r>
            <a:r>
              <a:rPr lang="en-US" sz="2800" dirty="0" smtClean="0"/>
              <a:t>	J)  5</a:t>
            </a:r>
            <a:r>
              <a:rPr lang="en-US" sz="2800" baseline="30000" dirty="0" smtClean="0"/>
              <a:t>2x + 1 </a:t>
            </a:r>
            <a:r>
              <a:rPr lang="en-US" sz="2800" dirty="0" smtClean="0"/>
              <a:t>= 125</a:t>
            </a:r>
            <a:r>
              <a:rPr lang="en-US" sz="2800" baseline="30000" dirty="0" smtClean="0"/>
              <a:t>3x-4</a:t>
            </a:r>
          </a:p>
          <a:p>
            <a:endParaRPr lang="en-US" sz="2800" baseline="30000" dirty="0"/>
          </a:p>
          <a:p>
            <a:endParaRPr lang="en-US" sz="2800" baseline="30000" dirty="0" smtClean="0"/>
          </a:p>
          <a:p>
            <a:endParaRPr lang="en-US" sz="2800" baseline="30000" dirty="0"/>
          </a:p>
          <a:p>
            <a:endParaRPr lang="en-US" sz="2800" baseline="30000" dirty="0"/>
          </a:p>
          <a:p>
            <a:pPr marL="0" indent="0">
              <a:buNone/>
            </a:pPr>
            <a:r>
              <a:rPr lang="en-US" sz="2800" dirty="0" smtClean="0"/>
              <a:t>K)  9</a:t>
            </a:r>
            <a:r>
              <a:rPr lang="en-US" sz="2800" baseline="30000" dirty="0" smtClean="0"/>
              <a:t>x+3</a:t>
            </a:r>
            <a:r>
              <a:rPr lang="en-US" sz="2800" dirty="0" smtClean="0"/>
              <a:t> = 27</a:t>
            </a:r>
            <a:r>
              <a:rPr lang="en-US" sz="2800" baseline="30000" dirty="0" smtClean="0"/>
              <a:t>3x + 2</a:t>
            </a:r>
            <a:r>
              <a:rPr lang="en-US" sz="2800" dirty="0" smtClean="0"/>
              <a:t>				L)  10</a:t>
            </a:r>
            <a:r>
              <a:rPr lang="en-US" sz="2800" baseline="30000" dirty="0" smtClean="0"/>
              <a:t>x</a:t>
            </a:r>
            <a:r>
              <a:rPr lang="en-US" sz="2800" dirty="0" smtClean="0"/>
              <a:t> = 0.01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35720" y="2498760"/>
              <a:ext cx="10925640" cy="4464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560" y="2491560"/>
                <a:ext cx="10948680" cy="44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56800" y="2556000"/>
              <a:ext cx="4198320" cy="2152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1040" y="2548800"/>
                <a:ext cx="4211640" cy="21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4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1265</TotalTime>
  <Words>166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Cambria Math</vt:lpstr>
      <vt:lpstr>Century Gothic</vt:lpstr>
      <vt:lpstr>Garamond</vt:lpstr>
      <vt:lpstr>Savon</vt:lpstr>
      <vt:lpstr>Logs on the Calculator and Solving Exponential Functions </vt:lpstr>
      <vt:lpstr>Logs on the Calculator</vt:lpstr>
      <vt:lpstr>Find x to 4 decimal places.</vt:lpstr>
      <vt:lpstr>Evaluate – give each answer to four decimal places.  Be careful – use parentheses!!</vt:lpstr>
      <vt:lpstr>Solve each exponential Function</vt:lpstr>
      <vt:lpstr>Solve each exponential Function</vt:lpstr>
      <vt:lpstr>Solve each exponential Function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Logs on the Calculator and Solving Exponential Functions</dc:title>
  <dc:creator>Wilson, Shelli</dc:creator>
  <cp:lastModifiedBy>Murt, Lindsey</cp:lastModifiedBy>
  <cp:revision>6</cp:revision>
  <dcterms:created xsi:type="dcterms:W3CDTF">2014-03-27T20:50:40Z</dcterms:created>
  <dcterms:modified xsi:type="dcterms:W3CDTF">2016-03-01T16:55:34Z</dcterms:modified>
</cp:coreProperties>
</file>