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F9876-C66D-4F9B-9C33-6CE1A709FD1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380CA-A61A-4768-9A5C-33E774E88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5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6T16:20:27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12598 6186 70 0,'-14'-12'40'15,"14"12"-4"-15,-10-10-3 16,10 10-5-16,-11 17-1 15,4 23 4-15,3 21 6 16,5 19 0-16,2 16-9 16,0 25 3-16,3 19-11 15,1 24-2 1,-5 7-7-16,4 0 0 15,0-13-7-15,-1-21 0 16,1-23-4-16,0-26-4 16,-1-29 1-16,1-22-13 15,0-17-18-15,-6-20-8 16,1-20-23-16,-8-26-19 15,-4-21-2-15,-6-21 22 16,-2-12-4-16</inkml:trace>
  <inkml:trace contextRef="#ctx0" brushRef="#br0" timeOffset="312.0312">12449 6646 38 0,'-13'-81'25'16,"5"3"1"-16,9-1 3 16,10 1-2-16,15 1 1 15,13 8-4-15,18 3-4 16,2 10-11-16,2 17-4 15,8 24 1-15,3 23-3 16,-4 25-4-16,-9 21 3 16,-13 19 2-1,-13 11-4-15,-16 8 3 16,-20 1-5-16,-18-3 5 15,-19-6 3-15,-15-13-3 16,-13-18 2-16,-4-18-6 16,27-19 6-16,6-15-3 15,-2-9-3-15,7-1-15 16,13 1-15-16,21 8-16 15,3-22-8-15,18-2 4 16,14-1-17-16</inkml:trace>
  <inkml:trace contextRef="#ctx0" brushRef="#br0" timeOffset="1200.12">13500 6463 40 0,'-4'-27'36'0,"-3"-5"-8"15,-4-5-8-15,-1-7-7 16,-2-7 2-16,-3-1-4 16,-3 1 6-1,-5 8-1-15,-2 13-2 16,-2 16 2-16,-5 21-5 15,-6 25-1-15,-1 28-5 16,5 24-3-16,3 20-3 16,9 9 4-16,11 7-3 15,8-3-2-15,10-15-1 16,8-13 1-16,7-16 1 15,4-22 3-15,8-31 3 16,4-20-9-16,-1-28 3 16,0-27 5-16,-2-16-5 15,-4-17 4-15,-3-8-2 16,-7-11-1-16,-3-3 0 15,-6-5 0-15,-6 5-4 16,-3 10 8-16,-2 20-5 16,-3 24 1-16,0 23 2 15,-1 21-3-15,1 27 0 16,-3 36-3-16,4 25 2 15,3 17 3-15,7 5-6 16,5 1 0-16,5-10-5 16,7-9 0-1,5-16 1-15,4-16 1 16,3-18-6-16,5-15 0 15,2-13 1-15,-3-12 0 16,-3-12 1-16,-6-9 1 16,-4-6 3-16,-6-9 3 15,-7-8 3-15,-5-7-1 16,-4-5 6-16,-2-2-2 15,-6 4 5-15,-4 10 3 16,-1 12 4-16,-2 9 5 16,2 13 2-16,2 8 0 15,6 12-7-15,0 0-2 16,0 0-2-16,14 43 1 15,7 19-6-15,6 14-3 16,1 14 0-16,0 8 0 16,-1-1-2-16,-6-6 6 15,-8-9-7-15,-3-23 1 16,-7-13 4-16,-9-18 0 15,-5-12-2-15,-5-23 4 16,-1-19 6-16,3-19 5 16,3-16-3-1,11-12 2-15,13-3-2 16,9 0-10-16,7 6-1 15,2 14 0-15,1 11-24 16,-25 9-12-16,18 6-16 16,-6 6-15-16,2 2-3 15,6 3-30-15</inkml:trace>
  <inkml:trace contextRef="#ctx0" brushRef="#br0" timeOffset="2208.2208">14862 6309 29 0,'0'0'24'16,"0"0"-6"-16,-7-15-3 15,-3-9 1-15,-3-4 2 16,-2-1 2-16,-8-2 1 15,-4 4 6-15,-5 5 0 16,-6 12-5-16,-5 12-12 16,-2 15-1-1,1 17 1-15,1 23-9 16,0 19-1-16,7 17 3 15,8 18-4-15,8 5 4 16,10 1-5-16,13-17 0 16,11-7 1-16,13-22-5 15,9-25 0-15,9-32 0 16,2-33 7-16,0-32 3 15,-2-22-6-15,-45 73 2 16,73-191-2-16,-45 86 1 16,-9-5 1-16,-8 5 0 15,-5 9 1-15,-6 16 3 16,-3 26-2-16,-1 22 3 15,4 32-7-15,-15 20 5 16,0 29-5-16,1 24 1 16,5 15 1-16,9 7-1 15,9 5-2-15,8 0 1 16,8-11-7-16,8-13-12 15,3-20-2-15,8-15-4 16,7-27 1-16,5-31-2 16,2-22-6-1,-6-24 10-15,-5-13 7 16,-10-12 9-16,-11-9 4 15,-10-4 5-15,-8-8 0 16,-8 3 4-16,-8 2 4 16,8 104-9-16,-44-147 13 15,29 110 14-15,15 37-5 16,-17 1-9-16,4 32 1 15,9 22-2-15,8 23-5 16,5 15 2-16,3 12-4 16,2 7 1-16,5 0-5 15,0-4 1-15,-2-1 0 16,-3-12-4-16,-1-14 3 15,-4-25 0-15,-7-22-1 16,1-15 4-16,-3-19 7 16,-8-33-3-16,1-17-8 15,1-25 1-15,5-18 1 16,5-10 2-16,10 3-7 15,-14 100 3-15,51-168 2 16,4 107 1-16,-1 17-2 16,13 19-2-1,9 18 1-15,2 26-1 16,-6 23 1-16,-14 22-1 15,-23 16 5-15,-25 15 2 16,-24 1 9-16,-17-6 0 16,-16-17-1-16,-12-12-4 15,-7-27-7-15,25-29-1 16,4-19-7-16,-2-18-4 15,3-14-15-15,4-10-16 16,12-1-14-16,19 1 0 16,16 7 8-16,18 11-2 15</inkml:trace>
  <inkml:trace contextRef="#ctx0" brushRef="#br0" timeOffset="3599.3599">16044 6308 39 0,'0'0'38'0,"-15"-7"0"15,-5 17-8-15,-3 17-4 16,2 17-5-16,2 17-3 16,4 14 2-1,10 13 1-15,9 5-8 16,9-2 1-16,8-15-7 15,11-6-2-15,11-19-4 16,6-19 1-16,9-29-3 16,1-26 0-16,-4-15-4 15,-7-16-4-15,-11-15 8 16,-12-8-1-16,-12-5 2 15,-12-5-3-15,-10-1 6 16,-13 5 1-16,-10 9-4 16,-9 11-2-16,-7 19 7 15,-7 20 0-15,-3 23-4 16,3 17 3-16,6 18-3 15,9 14-1-15,11 18-1 16,13 18 4-16,15 10-8 16,13 4 1-16,12-2-11 15,9-13-7-15,11-15-11 16,12-27-6-16,9-33-3 15,3-30 1-15,-3-25 8 16,-8-23 12-16,-10-19 9 16,-12-15 5-1,-9-8 5-15,-7-4 2 16,-6 0 5-16,-4 8 0 15,-2 15 3-15,-2 24 3 16,1 23 0-16,0 22 1 16,-6 24 3-16,19 27 0 15,-2 27-4-15,-3 19-4 16,-1 17 3-16,-2 8-1 15,-1 5 4-15,0-3-4 16,0-3-3-16,5-9-1 16,5-8-7-16,6-14 4 15,2-16-5-15,6-14-8 16,7-14-6-16,5-8 2 15,-27-11 1-15,14-15 1 16,-4-12 2-16,-4-15 5 16,5-11-3-16,2-18 0 15,5-8 0-15,-3-9 2 16,2-1-1-16,0 8 3 15,-2 15 2-15,-3 14 2 16,-3 13 2-16,-3 11 1 16,2 8-2-1,-3 10 3-15,-1 11 1 16,-4 6 1-16,-2 2 1 15,-3-4 1-15,-14-8-1 16,14 4 3-16,-14-4 2 16,16-19 0-16,-9-8-5 15,-6-7-2-15,-6-2 2 16,-9 3 0-16,-9 7-1 15,-4 11 4-15,-11 18 0 16,-3 23-1-16,-7 19-1 16,-4 21 2-16,1 17-3 15,6 14 1-15,8 5-5 16,12 3 0-16,12-7-1 15,11-14 0-15,10-9 3 16,10-16-1-16,11-11 1 16,3-23 1-16,5-23-2 15,-2-18-5-15,2-21 2 16,-1-19 2-16,0-15-4 15,-5-10 2-15,-2-7 0 16,-3-4-4-16,-2 4 7 16,-3 10-4-1,-6 12 4-15,-3 17-4 16,-5 17 4-16,-4 14 2 15,-3 18 2-15,0 0-1 16,-3 18 2-16,0 21 4 16,3 15-3-16,4 11 5 15,9 2 1-15,7-2-2 16,6-3 2-16,8-9 4 15,10-12 4-15,5-16-7 16,5-17 2-16,4-21-6 16,1-24 8-16,-2-23-12 15,-4-18-3-15,-5-10 0 16,-5-5 0-16,-11-2 8 15,-8 4 1-15,-13 1-2 16,-6 7 3-16,-10 7 6 16,-3 15-6-16,-2 17-4 15,0 15-9-15,0 12-2 16,10 17-9-16,0 0-20 15,0 0-43-15,-13 0-29 16,-1 7-24-16,14-7-79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6T16:21:16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7977 6225 51 0,'0'0'22'0,"-10"-7"0"16,10 7-5-16,0 0 1 16,-7 25 3-16,4 11-2 15,5 16 2-15,0 18 1 16,4 25-6-16,4 25 2 15,-2 14-8-15,2 16-4 16,-1 1 2-16,-1-10 2 16,-3-16-6-16,0-20-1 15,1-22-2-15,-5-20 1 16,-1-18-1-16,2-14-5 15,-1-14 9-15,-1-17 6 16,0 0 3-16,0 0-4 16,-1-41-5-16,-8-23-2 15,-2-24-3 1,-7-28 1-16,-2-33-1 15,1-6-2-15,4-5 3 16,5 8 2-16,6 15-5 16,4 12 1-16,8 11-1 15,9 18 3-15,7 11-2 16,7 14 2-16,10 15-1 15,11 15 0-15,9 21-5 16,7 20 2-16,1 22 1 16,-8 19-2-16,-33 21 1 15,6 13 4-15,-33 9-2 16,8 1 4-16,-14-7-8 15,-19-14 5-15,-12-14 1 16,-14-18 0-16,-2-15 0 16,-3-17-5-16,1-11 6 15,6-7-14-15,8-2-10 16,7-1-23-16,10 9-15 15,11 6-3-15,12 6 8 16,0 0-5-16</inkml:trace>
  <inkml:trace contextRef="#ctx0" brushRef="#br0" timeOffset="888.0888">8862 6294 53 0,'-6'-19'21'0,"-4"4"1"16,2-2 6-16,-9-1-7 16,-4 1-5-16,-3 0 4 15,-6 0-8-15,-7 7-2 16,-4 6-5-16,-7 13 1 15,-5 13-7-15,19 15 5 16,-20 14-2-16,28 12-2 16,9 8 1-16,4 5 2 15,7 0-3-15,12-1-4 16,9-9 7-16,-10-9-1 15,17-11 4-15,6-11-4 16,11-19-1-16,7-16 3 16,4-19-2-16,-2-16-1 15,-6-16 1 1,-4-10-1-16,-7-12 2 15,-4-7-1-15,-7 1 0 16,-6-1-6-16,-9 4 2 16,-3 8 3-16,-5 14 0 15,-3 17 1-15,1 15 0 16,5 22-2-16,-13 8 1 15,0 24-3-15,2 19 4 16,4 12-2-16,13 3 0 16,6-2-3-16,9-8-1 15,8-8-5-15,7-13 2 16,7-13 3-16,6-15-1 15,3-14 1-15,2-11-2 16,-6-13-1-16,-7-8-3 16,-9-7 8-16,-6-6 3 15,-9-2-5-15,-8-2 2 16,-3 0 1-16,-7 7 1 15,-8 5 4-15,-1 7-5 16,2 8 2-16,-1 12 4 16,9 17 1-16,-11-5 0 15,11 5-2 1,-7 25-6-16,7 17 5 15,7 14 1-15,6 15-5 16,7 9 4-16,2 5-4 16,5-1-1-16,1-2 2 15,-2-6 3-15,-2-15-3 16,-9-17-3-16,-1-14 7 15,-10-18-3-15,-4-12 1 16,-11-34-2-16,-4-15-2 16,-1-12 7-16,3-6-1 15,8-3-5-15,3 2 2 16,11 6-2-16,8 6 5 15,5 7-6-15,2 8-3 16,0 11-19-16,-3 11-14 16,-1 7-10-16,0 7-1 15,3 5-15-15</inkml:trace>
  <inkml:trace contextRef="#ctx0" brushRef="#br0" timeOffset="1912.1912">10025 6177 25 0,'0'0'19'0,"0"0"-2"15,0 0 3-15,0 0-4 16,0 0 0-16,-19-15 0 15,-2-4-4-15,-4 2-7 16,-6 4 2-16,15 1 3 16,-32 17-3-16,13 15-4 15,-3 19-1-15,-5 17 3 16,1 14 2-16,4 13-2 15,8 10 2-15,9 5-5 16,11 2 0-16,12-12 0 16,10-13 5-16,14-21-3 15,12-19-2-15,11-19-3 16,3-28 5-16,-23-22-6 15,7-24 1-15,-6-15 1 16,0-13 0-16,-5-7 0 16,-7-5 1-16,-1-1-2 15,-7 6 2 1,-6 15 0-16,-2 17 0 15,-4 21 1-15,-2 20 0 16,4 20-4-16,-5 27 3 16,-1 25-4-16,9 16 6 15,5 10-7-15,8 1 8 16,8-2-9-16,7-8 1 15,3-11 0-15,5-11-5 16,5-17-1-16,4-16-4 16,0-16-9-16,-4-21 1 15,-6-15 1-15,-4-14 0 16,-9-13 8-16,-5-9 5 15,-8-6 5-15,-3-3 1 16,-6 2 1-16,-2 0 0 16,-7 5 4-16,-2 10 6 15,-3 15 4-15,1 17 5 16,10 34-18-16,-9-19 16 15,1 38-5-15,-1 22-3 16,4 18-2-16,6 14 2 16,9 11-8-16,6 8 0 15,3 4 3 1,5 1-3-16,3-7-1 15,0-4 4-15,-3-12-2 16,-3-14-2-16,-7-21 3 16,-2-12 0-16,-12-27-2 15,0 0 1-15,8-29-1 16,-7-18-1-16,-1-16 0 15,-2-13-1-15,2-7 3 16,2 3-2-16,8 6 0 16,7 8 2-16,9 10 3 15,9 10-5-15,9 12 1 16,8 15-1-16,1 18-1 15,1 16 0-15,-5 16 3 16,-12 16-2-16,-17 12 3 16,-16 9 6-16,-11 6 2 15,-13 1 10-15,-14-7-10 16,-6-16 5-16,-4-16-1 15,0-19-8-15,-1-12-2 16,3-10-2-16,5-12-9 16,6-9-22-16,7-4-22 15,8-2-11 1,9-1-39-16</inkml:trace>
  <inkml:trace contextRef="#ctx0" brushRef="#br0" timeOffset="2433.2433">11258 6140 58 0,'0'0'24'16,"-20"0"-6"-16,-5 15-2 15,-5 19 3-15,-2 19 1 16,1 14 1-16,5 10 0 16,9 7-3-16,7-1-3 15,12-7-6-15,9-8 0 16,10-5-4-16,10-16 0 15,10-15-6-15,3-25 4 16,-10-20 0-16,2-21-3 16,3-19 1-1,-6-14-5-15,-4-6 3 16,-12-2 0-16,-10 2 0 15,-12 6 2-15,-13 4 0 16,-13 5-3-16,7 9 1 16,-28 14 2-16,12 11 0 15,40 24-1-15,-96 5 1 16,53 29-3-16,5 18 1 15,5 16 1-15,9 8 1 16,11 4-2-16,12-5 3 16,15-8-10-16,16-11-2 15,13-19-4-15,14-20-8 16,4-20-8-16,-6-21-10 15,7-13-3-15,-2-10 7 16,-60 47 36-16,105-109-40 16,-61 53 25-16</inkml:trace>
  <inkml:trace contextRef="#ctx0" brushRef="#br0" timeOffset="3329.3329">11616 6208 14 0,'9'-56'14'15,"-6"10"0"-15,-6 12 2 16,1 14 5-16,2 20-5 16,0 0-3-1,-11 24-1-15,0 16-2 16,1 15 1-16,4 9 0 15,8 7-3-15,0 5-3 16,7 0 1-16,2 4-1 16,-11-80-5-16,48 154 3 15,-21-88-9-15,-2-13-8 16,1-20-7-16,-1-17 0 15,2-26 3-15,1-24 3 16,3-19 4-16,0-9 6 16,-1-11 1-16,-30 73 4 15,58-159-2-15,-27 82-5 16,0 6 2-16,1 9 4 15,-1 9 1-15,0 16-1 16,-1 11 1-16,-2 13 0 16,-2 11 1-16,-4 11 2 15,-2 4 1-15,-4 1-3 16,-4-2 3-16,-12-12 4 15,0 0 5-15,0 0 1 16,0 0-6-16,0 0-2 16,-7-19 0-1,-5-1-3-15,-4 3 4 16,-5 12-5-16,-7 13 3 15,-6 17 1-15,-4 18 2 16,-3 14 2-16,3 13-1 16,2 6-4-16,7 5 2 15,6-3-1-15,9-2-3 16,8-6-1-16,9-11 2 15,6-11-2-15,5-15 2 16,7-11-2-16,4-13-4 16,5-18 2-16,1-18 1 15,0-18-2-15,-3-15 3 16,-2-11-3-16,-2-8 0 15,-2-9 1-15,-2-4-1 16,-3-1 1-16,-2 7 3 16,-2 13-5-16,-4 20 5 15,-5 19 3-15,-3 14 0 16,-1 20 4-16,2 12 4 15,-1 20 1-15,-1 19-9 16,1 13 4-16,5 12 2 16,5 6 2-1,6-4-4-15,9-6 5 16,8-9-8-16,8-15-3 15,9-16 0-15,2-19 10 16,2-21-5-16,-4-26 8 16,-23-17-2-16,8-18-7 15,-5-13-5-15,-6-2 6 16,1-3-3-16,-10 6 14 15,-10 7-1-15,-7 11-8 16,-5 16-2-16,-2 13-5 16,-5 13-1-16,0 13-29 15,-8 15-43-15,15 11-36 16,-18 13-11-16,22 4-50 15</inkml:trace>
  <inkml:trace contextRef="#ctx0" brushRef="#br0" timeOffset="8008.8008">12196 6988 41 0,'-4'-13'25'16,"4"13"-5"-16,0 0-1 16,-6 17-2-16,4 23 3 15,0 28 0-15,1 27-2 16,1 18-4-16,1 16-9 15,3-2 7-15,3-12-6 16,6-17 0-16,4-18-2 16,3-19 3-1,0-20-5-15,1-16 3 16,7-16-5-16,4-20 5 15,4-12-2-15,0-16-4 16,0-12-2-16,-4-13 2 16,-4-14 1-16,-2-9 0 15,-7-8-1-15,-19 95 1 16,26-193-10-16,-19 104 7 15,-4 2 2-15,-2 13 1 16,-1 21-6-16,0 21 9 16,-3 15-7-16,3 17 4 15,0 0-5-15,-8 29 3 16,1 29-3-16,3 23 10 15,2 15-5-15,5 8-1 16,4-1-3-16,7-3 6 16,6-10-2-16,1-14 1 15,2-14-4-15,-19-16-5 16,18-20-2-16,0-16-5 15,-22-10 15-15,79-36-19 16,-45-8-28-16,-3-15 8 16,0-9 12-1,-5-10 8-15,-2-3 9 16,-4-4 4-16,-13 6 7 15,-5 8 5-15,-9 10 4 16,-3 18 5-16,-2 15 3 16,-2 19-3-16,-3 24-2 15,0 19-2-15,2 19 7 16,1 11-3-16,8 11-1 15,8 11-2-15,7 10-7 16,11 9-3-16,4 7 0 16,2 2 0-16,-1 1-2 15,-1-5 1-15,-6-7 0 16,-5-15-2-16,-4-22 2 15,-5-20 2-15,-1-17 1 16,-3-29 11-16,0 0 0 16,-12-38-9-16,-3-22 3 15,1-27-8-15,1-21 7 16,2-18-10-16,2-11 6 15,5-2-2-15,5 9-2 16,8 12-3-16,-9 118 3 16,44-195 3-1,-8 117-6-15,11 15 5 16,11 14-3-16,7 19-2 15,-2 20 1-15,-5 26 2 16,-11 27 3-16,-15 19 4 16,-17 20-1-16,-16 7 0 15,-16 0 15-15,-17-10 5 16,-15-13-3-16,-12-22-8 15,-9-18-9-15,1-21-6 16,2-17 0-16,7-9 4 16,9 1-10-16,10 3-21 15,10 5-37-15,7 11-21 16,24 1 3-16,-4 22 0 15</inkml:trace>
  <inkml:trace contextRef="#ctx0" brushRef="#br0" timeOffset="13911.391">12433 8517 11 0,'0'0'9'16,"-11"-1"-1"-16,4 13-3 15,0 5 0-15,3 10-3 16,1-2 1 0,0-6 0-16,3-19 2 15,-1 13 6-15,1-13 0 16,0 0-2-16,0 0-1 15,-17-15-3-15,0-5 1 16,-2-7 3-16,0-2-4 16,-1 0-5-16,-3 5 4 15,1 2-3-15,-4 9 0 16,-2 3-1-16,-2 11 0 15,-2 13 4-15,-2 16-3 16,0 18-1-16,2 6-1 16,4 20 3-16,5 9-3 15,6 0 2-15,9 2 2 16,8-5-4-16,7-9 0 15,7-12-1-15,8-8 3 16,7-12 0-16,3-12-2 16,6-12 0-16,0-13-1 15,-2-16-3-15,-3-18-2 16,1-19 0-16,-3-16-1 15,-2-20 1-15,-5-13 0 16,-6-20 4 0,-5 10 0-16,-5 8-1 15,-2 13 2-15,-3 12 1 16,-2 15 0-16,-4 16 1 15,0 12 1-15,2 16 1 16,1 18 0-16,0 0-2 16,-4-12 9-1,-1 29-7-15,3 25 1 16,-3 27 4-16,3 21-4 15,0 5 3-15,5 22-1 16,4 1 1-16,3-8-4 16,1-15 0-16,5-17-1 15,3-15-1-15,7-18-2 16,5-17 2-16,4-15 1 15,5-15-3-15,3-15 1 16,0-15 2-16,-19-8-4 16,7-20 2-16,-6-11-2 15,1-15-1-15,-2-9-1 16,-3 2 0-16,-7 15 5 15,-7 12-2-15,-6 20 4 16,-2 18-2 0,1 28 0-16,0 0 1 15,-18 28-1-15,-1 18 2 16,1 22 1-16,5 11-1 15,6 8 0-15,11-6 1 16,12-8 0-16,8-12-2 16,7-12 0-16,7-12 1 15,3-13 1-15,3-14 1 16,1-13-5-16,-1-18 0 15,-4-11 4-15,-4-14-5 16,-7-16 2-16,-7-13 2 16,-10-11-3-16,-8 1 2 15,-8 7-4-15,-8 11 5 16,-7 9-1-16,-10 11-1 15,-8 14 1-15,-4 18 3 16,-4 17-4-16,-7 15 2 16,-2 17-3-16,5 18 2 15,2 6 0-15,26 15-1 16,-9 8-1-16,26-5 3 15,-3-3 0-15,14-7-3 16,13-7 0 0,15-10 0-16,12-10 3 15,8-15-3-15,4-16 2 16,3-11-5-16,-3-14 5 15,-7-12-1-15,-5-11 3 16,-7-9-3-16,-8-12-1 16,-5-9 0-16,-6-3 3 15,-7 2-3-15,-5 9 1 16,-4 9 2-16,-5 14-4 15,0 19 3-15,0 20-2 16,0 0 4-16,0 0-1 16,-18 37 1-16,4 16-4 15,5 8 3-15,6 5 0 16,5 0-2-16,5-5 1 15,6-9 0-15,6-5-2 16,5-8 2-16,5-12-1 16,3-10-2-16,3-10 3 15,1-12 0-15,-4-15 0 16,-1-14-3-16,0-13 2 15,-4-16-1-15,-4-15 0 16,-7-7 3 0,0 9-1-16,-6 10-2 15,-6 10 2-15,-2 17 2 16,-4 14 2-16,2 25 2 15,0 0 0-15,0 0-2 16,-13 42-6-16,5 12 3 16,4 21-4-16,7 3 4 15,8-4 0-15,7-8-1 16,8-10-1-16,7-15 0 15,10-11 0-15,5-14 4 16,4-18-6-16,0-12 1 16,0-14 4-16,-8-18-5 15,-10-15 1-15,-10-14 1 16,-10-3 1-16,-7 7-2 15,-11 9 3-15,-5 13-2 16,-5 13-1-16,-1 14-3 16,-2 7-4-16,3 10-4 15,1 5-12-15,13 0 1 16,-11 20 4-16,8-5-1 15,3-15 3-15,7 19 6 16,-7-19 3 0,20 12 2-16,0-12 3 15,5-5 2-15,-25 5 0 16,0 0 2-16,0-21 2 15,18 11 5-15,-18 10 3 16,13-10 0-16,-13 10 4 16,15 12 7-16,-7 18-3 15,-3 18-3-15,4 16 2 16,3 16-3-16,1-1-3 15,3-1-2-15,0-5-1 16,0-10-6-16,-16-63-3 16,17 79 6-16,-10-60 5 15,-7-19-2-15,0 0 2 16,0 0-8-16,-8-37 2 15,-4-9-4-15,4-7 1 16,4-11 0-16,11-9-2 16,5-3 1-16,11 3 0 15,9 4-1-15,5 4-4 16,4 8 4-16,6 6-2 15,0 17 5-15,-1 16-2 16,-4 16 1-16,-4 22-1 16,-4 24 4-16,-4 15-3 15,-5 8-3 1,-5 17 4-16,-5 9-2 15,-2-11 4-15,-2-13-4 16,-1-13 7-16,-3-17-1 16,-4-15 6-16,-2-9-3 15,-1-15-5-15,0 0 3 16,0 0-7-16,0 0 0 15,0 0 2-15,0 0-6 16,0 0-7-16,0 0-28 16,0 0-39-16,0 0-9 15,6-24-20-15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6T16:22:50.0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4087 3840 34 0,'-9'-13'21'15,"9"13"5"-15,-11-7 3 16,1 5 2-16,-3 11-8 15,-4 15-7-15,-4 15 0 16,-1 15 2-16,-1 19-9 16,2 10 2-16,4 6-3 15,6 1-5-15,8-2 3 16,11-7-3-16,8-9-4 15,6-15 3-15,5-15 2 16,11-14 0-16,9-18-4 16,6-20-1-16,-16-19 2 15,7-19-2-15,-5-9 5 16,-3-13-4-16,-5-6 0 15,-10-5 0-15,-10 1 1 16,-8 2 0-16,-10 4-1 16,-14-1 0-16,-15 8 2 15,11 2 0-15,-9 11-1 16,-8 15-2-16,-3 15 3 15,-2 16-2 1,3 15-1-16,6 6 0 16,7 16-2-16,7 10 0 15,7 7 2-15,9 6-8 16,9 1-2-16,9-4-6 15,9-5-5-15,7-4-1 16,10-9 0-16,10-12-1 16,8-13 6-16,-19-9 5 15,9-16 5-15,0-11 1 16,1-7-2-16,-3-4 1 15,-4-8-3-15,-4-2 3 16,-7 2 2-16,-7 2 2 16,-8 4 1-16,-5 9 3 15,0 14 3-15,-4 3 1 16,-3 17 1-16,0 0 0 15,0 0-2-15,-8 17 1 16,2 22 5-16,0 22-4 16,4 19 4-16,2 14 0 15,1 15-2-15,5 11 1 16,1 0-3-16,5-5-2 15,4-6-2 1,0-13 0-16,-4-18 1 16,-1-17 0-16,-5-20-1 15,0-18 4-15,-6-23 5 16,0 0 0-16,-6-22-3 15,-5-23-4-15,-3-23-1 16,0-18-1-16,1-18 1 16,4-11-2-16,5-2-3 15,7 4 4-15,10 6 1 16,7 14-1-16,6 10-1 15,8 10-2-15,4 16 2 16,2 18 3-16,-2 22-4 16,1 20 0-16,-2 29 3 15,-3 21-4-15,-7 16 2 16,-27-69 0-16,28 161-1 15,-34-78 4-15,-12-7-4 16,-12-10 1-16,-2-13-2 16,-2-16 1-16,2-15 2 15,-1-15-1-15,8-9 0 16,2-10-1-1,8-5 2-15,6-3-4 16,11 3 1-16,5 5 4 16,11 11 0-16,10 4-1 15,12 2 0-15,13 2-4 16,11-4 3-16,5-3 1 15,0-5-1-15,-3-7 2 16,-3-11 0-16,-6-13-3 16,-10-8 0-16,-9-10 2 15,-8-9 0-15,-9-3-3 16,-8 3 0-16,-11-1 3 15,-4 7 0-15,-8 9 2 16,-3 14-5-16,-5 21 5 16,-6 18-5-16,-5 25 1 15,-3 23 3-15,0 11-2 16,2 9 1-16,6 3 0 15,7 0 1-15,8-3-3 16,11-2 3-16,8-10 0 16,11-10 2-16,11-12-5 15,11-14 0-15,9-11-3 16,9-14 2-1,1-15-8-15,-6-11-1 16,-5-9-1-16,-9-11 3 16,-8-5 4-16,-6-5-1 15,-8-5-1-15,-9-5 7 16,-5 0 0-16,-5 5-3 15,-2 14 4-15,0 11 0 16,-2 14 1-16,-3 10 0 16,6 12 1-16,-8 36 1 15,1 18-1-15,7 19-3 16,2 15-2-16,8 4 5 15,2-1 2-15,-1-5-7 16,3-9 3-16,0-16 0 16,-4-19 3-16,-1-20 3 15,-32-12-1-15,24-25-1 16,2-28 1-16,-1-21-3 15,0-15-1-15,4-11-1 16,3 0-3-16,-18 9 4 16,25 8-5-16,-2 12 3 15,14 14 2-15,7 6-5 16,9 10 4-1,2 16 2-15,-3 12-2 16,-5 15-2-16,-3 15 4 16,-5 13 4-16,-6 13 6 15,-6 10-2-15,-8 4 4 16,-3 6-6-16,-4-2 1 15,-3-3-2-15,-1-4-4 16,-1-4-1-16,1-10-4 16,1-9 1-16,0-12-8 15,4-9-19-15,-4-20-10 16,15 5-5-16,8-15 2 15,4-14 4-15,1-10 7 16,7-5 0-16</inkml:trace>
  <inkml:trace contextRef="#ctx0" brushRef="#br0" timeOffset="416.0416">6454 3939 36 0,'-7'-29'38'15,"-4"10"3"-15,-7 4-4 16,-6 3-2-1,-6 7-5-15,-2 10-6 16,-1 4-4-16,5 6 0 16,3 4-2-16,2 3-9 15,3 3 1-15,5 0 2 16,3 2-8-16,8 1 1 15,7 0-3-15,8 1 3 16,9 0-5-16,8-5 2 16,9-1-4-16,8-1 8 15,5 2-9-15,0 3 3 16,0 7 1-16,-5 2 3 15,-10 1-2-15,-11 0-7 16,-10-5 5-16,-10-3 6 16,-8-5-6-16,-10-6 2 15,14-18-2-15,-56 14 2 16,23-18-2-16,1-1 7 15,2-1-9-15,6 1-6 16,3-2-28-16,5-2-43 16,11-6-12-16,12-12-61 15</inkml:trace>
  <inkml:trace contextRef="#ctx0" brushRef="#br0" timeOffset="2376.2376">8060 4266 43 0,'-18'-31'23'16,"2"-1"-1"-16,-3 0 3 15,-3 0-2-15,-3 3-3 16,-5 2-3-16,-2 5-6 15,-5 8 2-15,-1 12-6 16,-6 13-2-16,1 11-1 16,-2 13 1-16,6 18-1 15,3 11 2-15,36-64-6 16,-44 154 6-1,33-73-1-15,8-1-3 16,10-6-1-16,11-13-5 16,15-17 2-16,11-17 0 15,9-23 0-15,4-28 1 16,0-20-11-16,-3-17-3 15,-6-12-1-15,-6-5 0 16,-8-1 0-16,-6-4 4 16,-8-2-1-16,-7 2 4 15,-5 4 2-15,-5 2 2 16,-4 11 5-16,-5 14 2 15,2 16 1-15,0 16 6 16,4 20-2-16,0 0-2 16,-13 9-1-16,2 19 2 15,1 21 2-15,3 19-2 16,1 17 0-16,5 8-2 15,6 2 2-15,5 0-1 16,6-4-7-16,6-11 4 16,8-11-4-16,8-13 3 15,2-14-3-15,5-18 4 16,7-17-6-1,3-24-3-15,-3-20-4 16,-25-16 0-16,7-13 5 16,-10-3 2-16,-7-2 2 15,-5 1 3-15,-3 11-3 16,-1 15 6-16,-2 17 5 15,-6 27 1-15,0 0 1 16,-14 1-4-16,3 21-1 16,1 19 5-16,14 8-1 15,-8 4-6-15,14-3 0 16,5 3-2-16,12-7 4 15,5-7-4-15,9-9 0 16,6-11-1-16,4-11 3 16,-2-8-6-16,-5-10 1 15,-7-9 0-15,-6-8 4 16,-9-5-6-16,-5-7 6 15,-7-8 0-15,-9-6 3 16,-6-1 0-16,-8-2-3 16,-7 5 4-16,-8 6 7 15,-3 7-7-15,-6 11 0 16,-5 10-1-1,0 14-6-15,1 13 0 16,-3 10 0-16,5 11-1 16,-1 10 7-16,22 6-6 15,-6 9-1-15,21 1-2 16,3 4 4-16,7-3-3 15,13-5 7-15,15-9-11 16,11-12 4-16,8-15 6 16,5-17-8-16,-1-19 0 15,-3-15 4-15,-5-12 1 16,-7-11-1-16,-6-6-3 15,-7-6 3-15,-8 1 2 16,-6 4-2-16,-5 11-1 16,-5 19 5-16,-2 14-2 15,-4 20 2-15,0 0 0 16,-7 12-2-16,-2 20 3 15,1 9-4-15,2 13 0 16,6 7 4-16,3 1-7 16,6-4 6-16,5-4 0 15,8-5-2-15,8-6-6 16,4-9 4-1,4-12-1-15,1-12 1 16,2-14-4-16,0-13 5 16,-1-13-2-16,-4-11 2 15,-6-13-2-15,-3-5-3 16,-7-6-2-16,-6 1 4 15,-4 3 4-15,-7 10-6 16,-2 11 5-16,0 13 1 16,-2 15 0-16,1 12-3 15,0 0 0-15,-13 13 0 16,-1 14 8-16,1 14-4 15,4 10-7-15,3 8 4 16,6 7 3-16,6 0-2 16,9-1-3-16,9-6 0 15,7-8 6-15,9-14-3 16,3-13-4-16,8-18 1 15,1-17-2-15,1-18 5 16,-4-12-14-16,-10-13-6 16,-29-2 0-16,13-2 1 15,-29 4 5-15,16 5 1 16,-32 10-2-1,20 9-9-15,-1 11 2 16,3 19-3-16,-19-2-2 16,-1 11 3-16,3 8-1 15,6-2 3-15,11-15-4 16</inkml:trace>
  <inkml:trace contextRef="#ctx0" brushRef="#br0" timeOffset="2873.2873">9883 4118 20 0,'0'0'23'0,"13"2"4"16,-4 13 4-16,-1 16 8 16,1 16-2-16,3 14-1 15,1 8-14-15,-2 6-4 16,-1-1 1-16,1-2-6 15,1-12-2-15,-2-10-1 16,-3-13-3-16,-5-12-4 16,-2-25 3-16,0 0-4 15,0 0 10-15,-7-17-7 16,-4-18-1-1,1-18-2-15,6-11-3 16,1-9 2-16,10-1-5 16,4-3 7-16,9 1-4 15,7 3-7-15,6 12-7 16,6 7 12-16,3 12-9 15,2 11-1-15,0 16 7 16,-3 19 1-16,-6 16 6 16,-4 24-2-16,-8 22 4 15,-8 19-2-15,-2 8 9 16,-3 5 11-16,-5-5-1 15,-2-8 6-15,1-14-2 16,-1-15-10-16,0-14-8 16,0-16 0-16,-2-10-3 15,-1-16-8-15,0 0-37 16,0 0-50-16,0 0-27 15,0-16-40-15</inkml:trace>
  <inkml:trace contextRef="#ctx0" brushRef="#br0" timeOffset="7848.7848">6219 6013 26 0,'-9'-5'23'16,"9"5"2"-16,0 0-5 15,0 0 1-15,-8-2-1 16,8 2 5-16,0 24 6 15,4 13 4-15,7 14-6 16,8 15-5-16,3 9-8 16,5 2 1-16,0 5-4 15,-2 4-7-15,-1 0-7 16,-4-6 2-16,-2-7 3 15,-2-14-4-15,-3-17 1 16,-6-11-5-16,-5-11-19 16,0-6-7-16,-2-14-21 15,-4-15-19-15,-5-21 2 16,-3-13-22-16</inkml:trace>
  <inkml:trace contextRef="#ctx0" brushRef="#br0" timeOffset="8208.8208">6501 6103 21 0,'0'0'23'15,"0"0"-6"-15,-13 17-1 16,-2 8 2-16,-2 9 2 15,0 7 2-15,0 3 0 16,17-44-22-16,-42 98 36 16,19-44-16-16,-1 5-2 15,-1 6-9-15,-1 2 2 16,2 3-5-16,3-2 4 15,1-4-5-15,2-12-3 16,4-9 1-16,1-13-1 16,5-9-2-16,2-10 8 15,6-11-11-15,0 0 6 16,0 0-2-16,0 0-12 15,0 0-25-15,0 0-18 16,14-22-13-16,5-13 6 16,6-8 0-16</inkml:trace>
  <inkml:trace contextRef="#ctx0" brushRef="#br0" timeOffset="8568.8568">6739 6372 29 0,'0'0'21'16,"0"0"-1"-16,0 0 8 15,9-7 6-15,4 6 4 16,8 2 11-16,1 3-6 16,12 1-8-16,2 0-6 15,0 0-12-15,1-2-1 16,-5 1-13-16,-1-3 2 15,-31-1-4-15,23 4-1 16,-23-4 2-16,20 1-5 16,-20-1 1-16,11 0-20 15,-11 0-22 1,0 0-14-16,0 0-13 15,0 0 0-15,0 0-28 16</inkml:trace>
  <inkml:trace contextRef="#ctx0" brushRef="#br0" timeOffset="8903.8903">6828 6607 45 0,'0'0'26'16,"0"0"-6"-16,0 0 6 16,0 0-1-16,17 7 2 15,4 2-2-15,3 1-2 16,5-3 6-16,-1-1-4 15,-1-1-5-15,0 2-5 16,-3-2-10-16,-24-5 2 16,15 4-4-16,-15-4-5 15,21-4 9 1,-4-8-11-16,-4-1 0 15,-13 13 4-15,45-27-29 0,-31 18-64 16,-14 9 6 0,0 0-22-16</inkml:trace>
  <inkml:trace contextRef="#ctx0" brushRef="#br0" timeOffset="9392.9392">7517 6384 44 0,'-18'0'36'0,"6"0"-1"15,12 0-7-15,0 0-9 16,13-7 10-16,12 2 4 15,9-2-3-15,9-3-11 16,5 0-11-16,1 1-2 16,-2 3-2-16,-4-1 1 15,-5 4-7-15,-5-3 2 16,-6 0 5-16,-5 1-8 15,-1-2-2-15,-4-2-9 16,-4 1-14-16,-3-2-17 16,-4-6-10-16,-8-2-4 15,4-4-31-15</inkml:trace>
  <inkml:trace contextRef="#ctx0" brushRef="#br0" timeOffset="9903.9903">8043 5866 27 0,'0'0'34'15,"0"0"-4"-15,0 0-8 16,0 0 0 0,-4 22 2-16,7 13-1 15,4 13 2-15,3 11-3 16,0 9-6-16,0 5-3 15,1 1-3-15,-3-3-3 16,-1-7-4-16,-1-11 6 16,0-16 1-16,-2-15 1 15,-1-10 7-15,-3-12-5 16,0 0 5-16,0 0-11 15,8-34-1-15,-2-18 2 16,5-9-6-16,2-5-1 16,5 1-1-16,8 6 0 15,10 8-2-15,9 7 5 16,12 12-8-16,-26 13 4 15,14 13 4-15,-12 12 1 16,0 11 3-16,-4 12-4 16,-11 12 3-16,-17 8 0 15,-10 3 5-15,-11 1-4 16,6-4 0-16,-31-3-5 15,11-11 3-15,0-11-7 16,-3-9 10 0,2-3-15-16,2-2-1 15,7-3-15-15,9-4-19 16,17-3-23-16,0 0-13 15,0 0-1-15,0 0 14 16,17 2-11-16</inkml:trace>
  <inkml:trace contextRef="#ctx0" brushRef="#br0" timeOffset="10256.0255">7890 6729 43 0,'-15'2'47'16,"15"-2"-8"-16,0 0-9 16,15-10 4-16,13 1 6 15,13 4-5-15,11 0-4 16,14 0-2-16,10-3-6 15,5-1-10-15,-1 4-2 16,-23 2-5 0,-2-1-3-16,-2 6-2 15,0-7 4-15,-8 0-5 16,-3 1-5-16,-7 1 3 15,-8 0-2-15,-6-1-2 16,-11 4-8-16,-10 0-28 16,10-1-15-16,-10 1-18 15,0 0-6-15,0 0-23 16</inkml:trace>
  <inkml:trace contextRef="#ctx0" brushRef="#br0" timeOffset="10824.0823">8180 7009 24 0,'-14'8'21'15,"14"-8"-3"1,0 0-2-16,0 0-7 16,11-24 8-16,11-4-1 15,9-6 0-15,8 0-7 16,2 3-1-16,0 9-3 15,-3 17 1-15,-7 12 3 16,-27 29 2-16,13 28-2 16,-25 26-6-16,16 11 5 15,-30 6-3-15,8-7-2 16,-8-7 4-16,-16-12 10 15,-11-15 4-15,-9-18-12 16,-1-19 2-16,0-16-9 16,5-13-3-16,5-12 6 15,8-11-5-15,10-10-1 16,7-5 1-16,11-3 1 15,11 2-1-15,12 3-2 16,7 4 4-16,9 5 1 16,8 8-4-16,4 11 0 15,4 10 5-15,2 8-1 16,-1 7-7-16,-3 8 8 15,-1 4 0-15,-2 1-4 16,-6-2-5 0,-3-8 4-16,-6-3-17 15,-7-7-17-15,-1-7-17 16,-2-6-6-16,3-9 2 15,3-10-15-15</inkml:trace>
  <inkml:trace contextRef="#ctx0" brushRef="#br0" timeOffset="11544.1543">8828 7192 26 0,'0'-16'19'16,"-3"-1"7"-16,-3 2 2 15,6 15-28-15,-1-35 24 16,-9 19 10-16,-5-1-9 16,-8 4-10-16,-2 8-2 15,-1 3-5-15,-5 11-4 16,0 11 3-16,2 9-2 15,-4 10-1 1,6 5-1-16,3 3-3 16,5 6 0-16,7 1 7 15,8-3-8-15,5-6 3 16,14-2 0-16,6-8 0 15,6-6 3-15,4-10-5 16,-2-9 4-16,4-10-8 16,-4-7 3-16,-5-8 3 15,-1-9-5-15,-5-8 7 16,1-10-3-16,-1-11-3 15,-3-10 0-15,-2-8 0 16,-3 2 3-16,0 4 3 16,-3 13-6-16,0 10 2 15,-6 18-1-15,1 9 4 16,-2 15 0-16,0 0-1 15,0 0-3-15,0 0 7 16,0 13-1-16,3 16 8 16,-2 10 0-16,5 10-2 15,-1 5 4-15,7 2-4 16,-12-56-11-16,38 98 5 15,-19-55 8 1,1-13-3-16,4-9-3 16,0-6-1-16,3-10 2 15,3-7 1-15,1-8-4 16,-2-7-1-16,-2-3-1 15,-3-1 3-15,-3-1 0 16,-8 4-6-16,-2 6 6 16,-11 12-4-16,4-12-6 15,-4 12 4-15,0 0-4 16,0 0-24-16,0 0-42 15,-12-7-32-15,-4 7 1 16,1 9-18-16</inkml:trace>
  <inkml:trace contextRef="#ctx0" brushRef="#br0" timeOffset="15849.5848">10029 5844 17 0,'-10'-12'17'0,"10"12"2"15,0 0 0-15,0 0 2 16,0 0-3-16,-10-5-2 15,10 5-3-15,-10 5-2 16,0 10-5-16,0 7 0 16,2 10 1-16,-2 4-3 15,3 4 3-15,4 4 2 16,2 1-5-16,6 0 5 15,5 1-4 1,3-4-3-16,1-3-1 16,6-8 6-16,4-9-7 15,5-9 4-15,5-6-2 16,2-10-4-16,2-7-1 15,-2-6 6-15,-2-1-5 16,-4 0 4-16,-8 0-5 16,-2 2 3-16,-3-5-1 15,-3 0 0-15,-4-2 2 16,1 3 0-16,-8-1 2 15,-4-2-1-15,-1 3-5 16,-3 4 5-16,-1 0-1 16,6 15 3-16,-17-12-1 15,2 5-2-15,1 9 1 16,-2 6-6-16,1 2 6 15,15-10-2-15,-30 36 0 16,16-13 0-16,3 3 5 16,3-1-3-16,0 2-2 15,4 4 6-15,2-1-6 16,2 2-1-16,0 2 9 15,2-1-7 1,2-5-2-16,2-2-2 16,-4-4 5-16,3-7-2 15,-4-3 1-15,-1-12 0 16,0 0-6-16,0 0 2 15,0 0-9-15,0 0-25 16,0 0-25-16,0 0-3 16,-8-20-4-16</inkml:trace>
  <inkml:trace contextRef="#ctx0" brushRef="#br0" timeOffset="16568.6567">9837 6545 25 0,'0'0'23'15,"0"0"-2"-15,7-12-3 16,-7 12-1-16,0 0-3 16,0 0 2-16,0 0 1 15,14-2 9-15,-14 2-5 16,10 7 0-16,0 1-3 15,14 1 4 1,10-2 1-16,12-2-1 16,8-4-9-16,8-2-8 15,3-3 2-15,-2-1-3 16,-2 4-6-16,-2 1 3 15,-5 3 4-15,-5 2-3 16,-5 2-3-16,-6 1 1 16,-5-1 2-16,-5-4-3 15,-1 1 2-15,-3-4-4 16,-2-2 7-16,-3-1-2 15,-8-2-4-15,-11 5 0 16,0 0-16-16,0 0-33 16,0 0-37-16,-13 6-3 15,-4 5 0-15</inkml:trace>
  <inkml:trace contextRef="#ctx0" brushRef="#br0" timeOffset="17712.7711">9721 6946 17 0,'0'0'18'15,"10"-3"3"-15,-10 3 1 16,0 0-4-16,4 13 6 16,-5 9-2-16,-3 10-5 15,-2-1-4-15,0-1 1 16,1-6-7-16,2-7 1 15,3-17 0 1,0 0-1-16,0 0 1 16,0 0-4-16,0 0-6 15,7-27 4-15,3-4-1 16,4-6 4-16,1 13-6 15,4 4-1-15,2 5 5 16,-1 10-4-16,-1 8 2 16,0 11 5-16,-23 25 6 15,18 22-11-15,-19 11 7 16,15 5-4-16,-24 1-6 15,17-9 4-15,-26-8-4 16,19-12 1-16,-7-12 5 16,-6-10-7-16,-3-6 6 15,0-11-1-15,1-10-1 16,-1-10 0-16,6-12-5 15,1-12 2-15,8-8 1 16,7-1 1-16,10 3-2 16,2 2-2-16,8 13 6 15,-1 10 2-15,1 10-1 16,4 11-5-16,1 18 1 15,-21 13 4 1,12 2-1-16,-16 4-3 16,15-6 1-16,-15 0 1 15,10-10-4-15,-15-5-3 16,11-10-4-16,-8-12-17 15,0 0-14-15,0 0-12 16,-5-12-3-16,12-10-16 16</inkml:trace>
  <inkml:trace contextRef="#ctx0" brushRef="#br0" timeOffset="18072.8071">10200 6944 27 0,'0'0'25'16,"-12"-6"-2"-16,1 9 2 16,-3 12-4-16,0 7-2 15,0 14 4-15,-2 8-4 16,1 8 1-16,-2 6 1 15,3-2-2 1,5-2-5-16,6-2-2 16,6-2-4-16,4-5-2 15,6-6 2-15,5-7-7 16,2-3 2-16,2-7-1 15,-2-5 0-15,0-5-1 16,-2-5 2-16,-2-4-5 16,-3-1-9-16,-4-6-26 15,-9 4-15-15,10-16-13 16,-3-3 2-16,2-7-9 15</inkml:trace>
  <inkml:trace contextRef="#ctx0" brushRef="#br0" timeOffset="18400.8399">10349 7266 35 0,'-10'0'38'16,"10"0"-4"-16,0 0-5 15,0 0-7 1,10-10 13-16,6 1-1 16,6 8-1-16,5-4-10 15,1 1-1-15,-1 3-4 16,-2 2-15-16,-5 1 5 15,-1 0-10-15,-3 3 5 16,-1-4-2-16,-4-2-1 16,0-4 3-16,-11 5-9 15,14-12-9-15,-14 12-29 16,12-15-19-16,-3-1-7 15,0 1 4-15,1-5-9 16</inkml:trace>
  <inkml:trace contextRef="#ctx0" brushRef="#br0" timeOffset="18968.8967">10688 7004 47 0,'0'0'41'0,"0"0"-1"16,0 0-12-16,0 0-12 15,0-14 3 1,8-3 1-16,8-1-3 16,5 2-5-16,4 8-2 15,1 4 0-15,-2 6-1 16,-5 7 4-16,-4 6 2 15,-7 14-5-15,-5 15-1 16,-12 10 0-16,-8 2-3 16,-9 1-4-16,-5-4 2 15,0-14 2-15,0-9 3 16,4-9-7-16,7-10 1 15,6-9 7-15,14-2-10 16,0 0 5-16,0 0-1 16,-4-13-8-16,9-6 5 15,8-3 0-15,7-4-1 16,5-1 3-16,5 5-7 15,2 11 6-15,2 7-7 16,-3 6 8-16,-1 11-1 16,-3 13-2-16,-3 6 6 15,-6 10-2-15,-8 7 2 16,-7 0-7-1,-6-1 7-15,3-48-6 16,-28 79 6-16,11-51-4 16,-3-10 2-16,-1-8-5 15,0-5 1-15,-1-6 4 16,3-6-12-16,0-7-13 15,5-6-34-15,6-4-20 16,6-6-5-16,6-7 6 16,9-1-24-16</inkml:trace>
  <inkml:trace contextRef="#ctx0" brushRef="#br0" timeOffset="19345.9344">10967 6844 45 0,'0'0'0'16,"-10"-8"31"-16,10 8 10 16,13-2 3-16,5 9 1 15,2 10-12-15,4 5 6 16,1 10 0-1,4 9-9-15,0 10-8 16,-2 10 1-16,-3 5-7 16,-1 0-1-16,-9 1-1 15,-6-2-6-15,-3-4 4 16,-8-4-3-16,-6-8-7 16,-2-5 4-16,-3-8-8 15,-2-6 6-15,-1-8-9 16,5-5 4-16,-1-5 1 15,13-12-6-15,-16 5-11 16,16-5-26-16,0 0-28 16,0 0-18-16,-1-25-9 15,11-6-48-15</inkml:trace>
  <inkml:trace contextRef="#ctx0" brushRef="#br0" timeOffset="19898.9897">11471 6672 63 0,'-13'-4'44'16,"3"4"1"-16,10 0-6 15,0 0-8-15,0 0-6 16,0 0 5-16,0 0 4 16,22 7-4-16,6 3 0 15,1-3-5-15,5 2 0 16,3-1-5-16,0 2-4 15,-2-1-11-15,-3-8 0 16,-3-1-2 0,-7 0-2-16,-6 0 0 15,-5 2 3-15,-11-2-6 16,0 0 1-16,0 0-5 15,0 0 3-15,0 0-26 16,0 0-26-16,0 0-23 16,0 0-10-16,0 0 2 15,0 0 22-15,0 0 0 16</inkml:trace>
  <inkml:trace contextRef="#ctx0" brushRef="#br0" timeOffset="20233.0231">11503 6943 32 0,'0'0'36'15,"0"0"2"-15,0 0 7 16,14 1 6-16,5 8-10 15,3-2-4-15,4 1-2 16,-1-3-5 0,1-1 2-16,-2 1-8 15,1-2-8-15,-2 7-2 16,-4-5-3-16,-5-1-9 15,1 2 1-15,-6-4-1 16,-9-2-4-16,13 3 2 16,-3-1 0-16,-10-2-13 15,10 0-32-15,-10 0-26 16,0 0-27-16,13-15 1 15,-4 0-26-15</inkml:trace>
  <inkml:trace contextRef="#ctx0" brushRef="#br0" timeOffset="20882.088">12411 6743 37 0,'-12'-5'24'0,"12"5"-1"15,0 0-1-15,0 0 6 16,16-4 6 0,2 3-2-16,8 1 3 15,5 1-7-15,7-1 3 16,4-1-12-16,2-4-4 15,-29 0-6-15,18-2-7 16,-15 0-4-16,1 2 1 16,0 2 1-16,-2-4 0 15,0 0-1-15,-1 0-3 16,-2-1-16-16,-14 8-23 15,15-19-16-15,-2 0-8 16,-3 1 8-16,-10 18-24 16</inkml:trace>
  <inkml:trace contextRef="#ctx0" brushRef="#br0" timeOffset="21248.1246">12934 6340 20 0,'0'0'33'15,"0"0"1"-15,0 0 2 16,0 0-2 0,0 0 10-16,0 0 2 15,0 24 0-15,2 8-3 16,-1 7-6-16,3 8-6 15,-1 9 2-15,-3 10-9 16,2 9 1-16,-1 6-5 16,-2 0 1-16,-4 5-7 15,1-13-1-15,3-10 2 16,1-12-4-16,-2-16 5 15,1-11-7-15,1-24-3 16,1 15 4-16,-1-15-15 16,0 0 6-16,0 0-1 15,0 0-3-15,0 0-56 16,0 0-69-16,-12-8-38 15,-4 3-95-15</inkml:trace>
  <inkml:trace contextRef="#ctx0" brushRef="#br0" timeOffset="27912.791">1597 7229 16 0,'0'-15'19'16,"0"15"6"-16,-2-14 8 16,2 14-3-16,0 0 7 15,-12-2 7-15,-2 6-6 16,-6 9-6-16,-4 11-9 15,-9 13-2-15,-8 12-4 16,0 16-4-16,0 11 5 16,1 9-6-16,5 3-3 15,8 5 5-15,7-2-2 16,12-3-4-16,11-8 0 15,12-9 0-15,9-8-1 16,9-6-2-16,9-11 2 16,7-5-3-16,-2-13-1 15,-3-9-8-15,-3-9-1 16,-12-5 4-16,-6-5-20 15,-8-7-19-15,-3-6-29 16,-8-7-20-16,-4-8-4 16,-4-4-39-16</inkml:trace>
  <inkml:trace contextRef="#ctx0" brushRef="#br0" timeOffset="28280.8278">1736 7642 55 0,'-12'-3'33'15,"12"3"-12"-15,0 0-5 16,0 0 2-16,20-7 3 16,4 3-1-16,4 3-1 15,5-1-2-15,1 0-5 16,0-1-1-16,1 1-6 15,-1-1-5-15,0 3 3 16,-2 0-2-16,0 0-1 16,1-3 2-1,-2-4-7-15,-4 2 3 16,-5 0-10-16,-6-2-20 15,-6 2-24-15,-10 5-7 16,1-10-21-16</inkml:trace>
  <inkml:trace contextRef="#ctx0" brushRef="#br0" timeOffset="28680.8678">2318 7346 34 0,'0'0'22'0,"0"0"1"16,0 0 0-16,0 0-2 16,0 0-3-16,-8 12 6 15,2 13 0-15,4 12 0 16,-3 12-5-16,4 11 1 15,2 9-8-15,2 9-3 16,1 7 3-16,1-2-4 16,-1-6-1-16,-3-5 3 15,1-10 3 1,-2-9-5-16,-2-13-1 15,1-9 4-15,-2-11-9 16,2-8 5-16,1-12-2 16,0 0-9-16,0 0 5 15,0 0 1-15,0 0-4 16,0 0-2-16,0 0-21 15,0 0-28-15,-2-10-29 16,2-7 3-16,6-7-38 16</inkml:trace>
  <inkml:trace contextRef="#ctx0" brushRef="#br0" timeOffset="29040.9038">2654 7899 38 0,'0'0'22'0,"0"0"-3"16,9-8 1-16,-9 8 8 15,10 0 3 1,-10 0 6-16,11 17 3 15,3 5 7-15,0 8-9 16,-3 9-3-16,-3 9-10 16,-4 6-4-16,-7 5-4 15,-7 2 2-15,-5-5-11 16,0-2 1-16,-2-6-3 15,-1-9-1-15,0-11 1 16,4-6-3-16,1-6 0 16,2 1-1-16,-1-6-19 15,3-2-40-15,-3-1-38 16,12-8-22-16,0 0-76 15</inkml:trace>
  <inkml:trace contextRef="#ctx0" brushRef="#br0" timeOffset="31994.1991">3113 7369 22 0,'1'-11'22'0,"-1"-1"1"16,0 12 6-16,0 0-2 15,0 0 5-15,0 0 2 16,0 0-2-16,0 0-1 16,0 0-7-16,0 0 2 15,-2 17 5-15,2 18 1 16,7 18-14-16,2 11 0 15,3 9-8-15,-2 3-5 16,-1 2 0-16,0-4 3 16,-6-8-4-16,1-10-3 15,-3-12 2-15,2-15-7 16,-3-9 4-16,0-6-3 15,0-14 4-15,0 0-16 16,0 0-22-16,0 0-25 16,0 0-23-1,0 0-4-15,-7-20 20 16,9-7-5-16</inkml:trace>
  <inkml:trace contextRef="#ctx0" brushRef="#br0" timeOffset="32433.243">3490 7293 27 0,'0'0'25'0,"0"0"0"16,-2-10 4-16,2 10 4 16,0 0 2-16,0 0 13 15,2 19-4-15,-1 6-1 16,1 9 0-16,-1 8-6 15,0 9-5-15,2 10-9 16,3 10-5-16,-2 5-7 16,3 1 2-1,0-1-3-15,2-7-5 16,-1-11-1-16,-2-14-1 15,-1-12 6-15,0-10-3 16,-1-10 1-16,-4-12-2 16,0 0-7-16,0 0 4 15,0 0 2-15,0 0 1 16,0 0-9-16,0 0-30 15,0 0-43-15,0 0-29 16,-3-14-10-16,2-4 16 16,9-8-7-16</inkml:trace>
  <inkml:trace contextRef="#ctx0" brushRef="#br0" timeOffset="33089.3086">3794 7144 20 0,'-9'-8'28'0,"9"8"-1"16,-9-4 2-16,9 4 2 15,0 0-2-15,0 0 8 16,0 0 3-16,0 0 2 16,0 0-11-16,0 0 9 15,0 0-10-15,11 22 1 16,8 7-4-16,6 13-1 15,9 14-5-15,4 12 0 16,0 10-5-16,-1 7-8 16,-5 6-2-16,-9 4-2 15,-10 0 4-15,-12 1-1 16,-15-1 6-16,-9-3 15 15,-5-10 0-15,-3-10-3 16,3-17-1-16,4-9-7 16,3-17 0-1,4-9 2-15,4-6 6 16,13-14 3-16,0 0-1 15,0 0 8-15,0 0-2 16,0 0-2-16,0 0 6 16,0 0-14-16,0 0 0 15,0 0-11-15,0 0-6 16,0 0-5-16,0 0 1 15,0 0-3-15,0 0-7 16,0 0 6-16,0 0-46 16,0 0-63-16,0 0-72 15,0 0-43-15,0-14 15 16,3-9-12-16</inkml:trace>
  <inkml:trace contextRef="#ctx0" brushRef="#br0" timeOffset="44337.4333">3967 9428 104 0,'0'0'59'16,"0"0"-14"-16,-9-5-7 15,9 5-5-15,0 0-5 16,0 0-5-16,16 24 17 15,13 18-1-15,12 19-7 16,13 16 0-16,1 6-12 16,-16 6-7-16,5-1 1 15,1-1 2-15,0-9-4 16,-2-6-6-16,-7-6-4 15,-6-8-1-15,-6-11 2 16,-7-8-1-16,-3-5-4 16,-5-8-4-16,-4-8-16 15,-2-6-24-15,-3-12-29 16,0 0-37-16,0 0-11 15,-13-27-53-15</inkml:trace>
  <inkml:trace contextRef="#ctx0" brushRef="#br0" timeOffset="44745.4741">4552 9454 23 0,'-15'-17'19'15,"3"3"-1"-15,12 14-4 16,-12-10 0-16,12 10 2 16,0 0 1-16,-12-3 1 15,12 3-2-15,-18 17-5 16,-4 17 4-16,-5 15 6 15,-7 15 5-15,-8 12-8 16,-9 9-1-16,18 3 1 16,2 0 1-16,-4-7 0 15,-3-3 0-15,3-8-9 16,6-6-8-16,3-5 4 15,4-15-3-15,4-6-5 16,7-10 2-16,4-9 0 16,4-5 0-16,3-14-1 15,0 0-2-15,0 0 1 16,0 0-27-16,0 0-27 15,0 0-32-15,0 0 3 16,8-26-8-16</inkml:trace>
  <inkml:trace contextRef="#ctx0" brushRef="#br0" timeOffset="45417.5413">4863 9723 39 0,'0'0'25'15,"0"0"-4"-15,0 0-4 16,0 0-6-16,0 0 8 15,12-2 7-15,7-1 6 16,8 3-5-16,6 2 0 16,7-2-10-16,2 0-8 15,3 1 2-15,3-1-9 16,2-1-2-16,-4-1 1 15,-3-1-1-15,-4-1 3 16,-6-1-9-16,-8 2 6 16,-5-4-6-16,-6 4-31 15,-14 3-23 1,0 0-13-16,0 0-32 15</inkml:trace>
  <inkml:trace contextRef="#ctx0" brushRef="#br0" timeOffset="46010.6006">4998 10026 18 0,'0'0'11'15,"0"0"2"-15,0 0-3 16,0 0 2-16,0 0 2 16,14 7 2-16,2-5 0 15,5-1 4-15,3 3 1 16,3-1-1-16,5 1-9 15,6-6 2-15,3 0-8 16,7-6-1-16,-3-8 3 16,-5 3 1-16,-9 3-6 15,-8 5 3-15,-8 3-7 16,-15 2 0-16,0 0 2 15,6 15-13-15,-5-1-23 16,-2-2-20-16,1-12-2 16,0 0-1-16</inkml:trace>
  <inkml:trace contextRef="#ctx0" brushRef="#br0" timeOffset="46730.6726">5922 9745 35 0,'-11'-2'35'15,"11"2"5"-15,0 0-7 16,0 0 2-16,0 0 1 16,0 0-9-16,0 0 2 15,14 0 9-15,7 0 1 16,6 4-10-16,1-1-14 15,6 1-6-15,3-1 3 16,1-1-12-16,-1-2 2 16,1-2-2-16,-6-1 5 15,1-2-6 1,-5 3 2-16,-7-2-1 15,-2 1-1-15,-5 1-6 16,-14 2-3-16,0 0-37 16,0 0-32-16,0 0-16 15,10-3 11-15,-10 3-12 16</inkml:trace>
  <inkml:trace contextRef="#ctx0" brushRef="#br0" timeOffset="47145.7141">6498 9486 27 0,'-11'-7'36'15,"11"7"-4"-15,0 0-4 16,0 0-6-16,-10-1 1 15,10 1 2-15,-4 13 4 16,4 9 2-16,-2 14 3 16,5 9-7-16,-1 13 3 15,0 15 0 1,0 8-4-16,-1 7-2 15,-1 5-12-15,0-5 1 16,2 0-7-16,0-10 9 16,3-7 1-16,-1-3 2 15,2-7-2-15,-2-15-3 16,1-12 5-16,0-11-10 15,-1-6-7-15,-4-17 8 16,3 12-12-16,-3-12 2 16,0 0 2-16,0 0-2 15,0 0-15-15,0 0-49 16,0 0-63-16,0 0-19 15,4-25-62-15</inkml:trace>
  <inkml:trace contextRef="#ctx0" brushRef="#br0" timeOffset="51314.1309">1356 9952 20 0,'-13'-9'18'0,"13"9"2"15,-11-7 1-15,11 7 4 16,-10-6 0-16,2-4-1 16,-1-6-6-16,-2-2-2 15,-2-3-3-15,-1-1-7 16,-4-1 1-16,-2-1-1 15,-2 5-3-15,-5 7-1 16,-2 6-1-16,0 9 3 16,-2 11-5-16,1 11-1 15,5 12 2-15,2 14 1 16,8 12-2-16,8 6 1 15,7 4-2-15,5-2 7 16,5-8-6-16,7-12 0 16,4-14 0-16,2-12 1 15,1-16 0-15,0-16-3 16,1-13 4-16,-2-14 0 15,-3-12-1-15,-6-8 1 16,-4-5 0-16,-3 1-2 16,-6 9 0-1,-1 10 1-15,-3 12 1 16,0 8-1-16,1 6-1 15,2 13-1-15,0 0 1 16,0 0-1-16,-2 30 1 16,5 9 4-16,7 8-4 15,10 6 3-15,2-2-3 16,5-11-2-16,5-6 4 16,2-12-5-16,6-12 2 15,-4-18 1-15,-2-16 0 16,-5-11 1-16,-5-8-1 15,-8-7-5-15,-3-8-4 16,-4-8-3-16,-5 0 2 16,-3 5 5-16,-4 5 3 15,1 9-3-15,-5 8 5 16,-2 12 3-16,3 6-4 15,-1 6 1-15,7 15 1 16,0 0 1-16,-8-5 1 16,8 5-3-16,-4 25 1 15,5 18 1-15,6 13 0 16,6 8 0-1,2 5-1-15,7 1 0 16,0-6 1-16,2-6 0 16,2-11-2-16,2-10 1 15,1-13 3-15,1-12-3 16,1-12-1-16,2-14 1 15,-2-13 1-15,-3-8-3 16,-4-6 1-16,-3-5 1 16,-21 46 0-16,37-105-1 15,-30 50-2-15,-6 2 3 16,-1 9-1-16,-1 7 1 15,-2 13 2-15,1 10-4 16,2 14 1-16,0 0 1 16,0 0 1-16,-4 23-2 15,6 12 0-15,2 9 4 16,4 7-4-16,5 0 3 15,3-4 3-15,0-6-5 16,4-9 1-16,1-8 1 16,-2-9-1-16,-1-8-1 15,-2-9 2-15,-1-8-3 16,-1-9-1-1,-1-11 4-15,-3-13-1 16,0-7 0-16,-2-6-1 16,-2-2-4-16,-3 6 6 15,-2 9-1-15,-1 14-1 16,-1 13 2-16,1 16-2 15,0 0 2-15,0 0-5 16,-6 11 6-16,3 16-5 16,6 11 4-16,5 7-1 15,7 3-2-15,3-2 0 16,6-7 4-16,4-7-2 15,3-10 0-15,2-14 3 16,-1-9-2-16,1-13-2 16,-5-11-2-16,-6-11 3 15,-6-5 1-15,-8-4-2 16,-5 1 1-16,-8 1-4 15,-7-2 1-15,-3 2 3 16,-1 8-3-16,3 8-5 16,1 10-6-16,3 12-18 15,9 5-10-15,-3 16 2 16,11 7-8-1</inkml:trace>
  <inkml:trace contextRef="#ctx0" brushRef="#br0" timeOffset="52315.231">2777 9613 26 0,'6'-17'18'16,"-9"2"-3"-16,-8 1-2 15,-5 1-1-15,-5-1-1 16,-3 2-2-16,-3 4 2 15,-1 5 2-15,0 8-8 16,-1 5 2-16,4 7-8 16,2 6 4-16,9 11 1 15,4 9-6-15,6 6 1 16,7 0 3-16,3-2-1 15,4-3 3-15,1-8 1 16,3-11-6-16,3-8 4 16,1-12-2-16,-18-5-1 15,26-23-1-15,-9-5 3 16,-2 0 3-1,1-10-1-15,-6-2 1 16,-3-1 1-16,-5 4-5 16,-2 5 1-16,-1 8 2 15,-2 10 5-15,3 14-1 16,0 0-4-16,0 0 4 15,0 0-9-15,2 17 4 16,3 10-5-16,8 7 4 16,5 2-5-16,3-6 2 15,3-4-3-15,-17-8 6 16,17-9-5-16,-7-9 2 15,5-9 0-15,-1-11 4 16,3-12-1-16,-5-7-2 16,-2-3 0-16,-4-4 1 15,-6 0-1-15,-5 7 0 16,-1 10 2-16,-4 13 5 15,3 16-5-15,0 0 5 16,0 0-5-16,-4 15-1 16,3 12-1-16,3 7-1 15,7 0 2-15,-1-4-2 16,6-6 2-1,5-6-1-15,0-1 0 16,3-7 0-16,2-8-4 16,0-7 1-16,1-7 4 15,-1-8-1-15,-1-7-1 16,-2-5 3-16,-4-6-3 15,-6 3 0-15,-3-2 6 16,0 3-7-16,-1 8 0 16,-5 11 2-16,3 5-2 15,-5 10 2-15,0 0 4 16,0 0-2-16,0 0-2 15,0 0 5-15,-2 17-3 16,2 10 8-16,4 7 3 16,6 8-4-16,4 9 1 15,5 5-6-15,2 3-3 16,-1 0 4-16,-3-1-4 15,-5 0 5-15,-6-6-5 16,-7-8 9-16,-8-10 5 16,-11-9-10-16,-5-8-1 15,-6-10-1-15,-3-5-7 16,2-6 1-1,1-2-9-15,5-8-13 16,5-5-14-16,8-6-12 16,6-12-8-16,9-9 7 15,9-5 9-15,6-3-4 16</inkml:trace>
  <inkml:trace contextRef="#ctx0" brushRef="#br0" timeOffset="52707.2702">3470 9259 61 0,'-13'-2'44'0,"-2"8"-7"15,-2 5-2-15,-2 6-8 16,1 4-6-16,3 2-4 15,2 3-6-15,4-1 1 16,4-1 1-16,3-2-3 16,7-2-8-16,6 1 6 15,6-1-7-15,8 0 3 16,6 0 6-1,5 2-5-15,0-1-5 16,-2-1 0-16,-4 0 6 16,-6-1 8-16,-7 0 12 15,-7-1-3-15,-6 1 9 16,-6 1-12-16,-5-3-5 15,-5-2-10-15,-4-1-1 16,-2-7-9-16,-3-6-14 16,-2-4-36-16,-1-9-36 15,-1-1-21-15,2-4-69 16</inkml:trace>
  <inkml:trace contextRef="#ctx0" brushRef="#br0" timeOffset="53923.3918">933 10726 17 0,'0'0'16'0,"0"-12"3"16,-4 0 5-16,-2 0 0 15,-4 0 4-15,-3-1-6 16,-2 4-1-1,-5 2-5-15,-4 7-3 16,-3 5-4-16,-1 9 3 16,-2 15-7-16,2 8 6 15,4 7-2-15,4 9-2 16,6 1-2-16,9-2-1 15,3-1-4-15,5-4 2 16,6-9-1-16,2-10 1 16,3-7-4-16,4-13 1 15,5-14 3-15,1-15-4 16,3-11-1-16,-3-7 2 15,-3-8 3-15,-6-4 0 16,-3-2 1-16,-4 1-6 16,-4-1 3-16,-2 11-3 15,-4 8 6-15,1 16-4 16,1 18 0-16,0 0-1 15,-4 16 3-15,2 22-1 16,2 11 0-16,7 7 1 16,5 1 0-16,3-4-1 15,6-7-4-15,2-11 6 16,2-11-2-1,1-16-1-15,0-13-3 16,-2-15 4-16,-4-16-1 16,-3-9 2-16,-3-8-4 15,-2-3 7-15,-7 2-6 16,-5 7 0-16,-3 9 2 15,-1 15 5-15,1 7-3 16,3 16-2-16,0 0-3 16,-3 36 5-16,2 11-1 15,7 9 0-15,2 4-1 16,3-1 1-16,-11-59-1 15,22 98 0-15,-15-68-1 16,-3-9 1-16,-1-9 1 16,-3-12 0-16,0 0 1 15,0-22-2-15,-6-14 0 16,-1-13 1-16,1-9-1 15,6-1 3-15,7 0-6 16,8 6 5-16,3 11-5 16,6 18 0-16,7 14 4 15,1 15-1-15,1 16 2 16,-2 6 1-1,-1 8-5-15,-2 8 3 16,-6 1-2-16,-8-2 2 16,-5-5-3-16,-5-6 4 15,-1-8-3-15,-3-9 5 16,0-14-6-16,0 0-19 15,0 0-31-15,-3-24-10 16,13-6 2-16,13-6-13 16</inkml:trace>
  <inkml:trace contextRef="#ctx0" brushRef="#br0" timeOffset="55994.5989">1753 10621 38 0,'-15'6'24'0,"7"1"-2"16,8-7-6-16,6 12-3 15,6-2-3-15,7-5-4 16,3-1 0-1,5-9-4-15,1-9 1 16,-1-6-2-16,-1-9-1 16,-7-3 3-16,-5 1 5 15,-7-3 2-15,-5 2 1 16,-5 3 5-16,-5 4 2 15,-9 5-1-15,-6 11-8 16,-5 16 0-16,-5 10 0 16,4 12-4-16,5 8-2 15,4 5 0-15,3 7-2 16,9 4 5-16,5-6 0 15,7-3-4-15,6-6-7 16,4-10 8-16,6-7-7 16,4-9 5-16,5-16-5 15,1-9-5-15,-2-14-4 16,-2-14 2-16,-4-13 0 15,-2-9 4-15,0-5 4 16,-2 6 2-16,0 7-1 16,1 13-1-16,1 10 1 15,-2 8 5-15,2 16-5 16,1 8 4-1,-1 7-2-15,-4 4 1 16,-1 3 1-16,-6-4 1 16,-9-10-1-16,0 0 0 15,0 0-4-15,0 0 6 16,0 0 1-16,-2-10 3 15,-8-4-1-15,-3 3 3 16,-4 9-2-16,-3 15-7 16,-4 18 1-16,0 16 4 15,2 16-8-15,3 3 1 16,5-2 2-16,6-1 2 15,6-12-2-15,4-16 3 16,4-9-3-16,3-14-1 16,7-16-1-16,4-13 3 15,1-17-5-15,-1-11 0 16,-3-8 7-16,-3 1-7 15,-3 3 4-15,-3 11 0 16,-2 11-4-16,-3 12 4 16,-3 15 0-16,0 0 3 15,-3 25-2-15,0 28 1 16,-1 16-1-1,1 11-3-15,2 6 4 16,4-4-1-16,2-13 1 16,4-11-2-16,6-13 2 15,5-13-6-15,4-15 2 16,7-12-1-16,1-10 2 15,5-13 2-15,-3-8-2 16,-6-7-3-16,-4-6 5 16,-10 1-5-16,-8-2 4 15,-10-3 1-15,-13-1 0 16,-10-1 1-16,-8 7-5 15,-3 6 2-15,-2 12 2 16,3 8-4-16,5 9 1 16,7 1-2-16,8 0 3 15,7 2 3-15,10 0-4 16,0 0-3-16,7-12 4 15,10-5 0-15,5-6-4 16,7-6 7-16,2 0-4 16,1 2-2-16,2 0 3 15,-3 2-2-15,-4 4 3 16,-2-4 3-1,-2 5-10-15,-6 4 9 16,-6 8-1-16,-11 8 1 16,0 0-5-16,10 34-2 15,-3 15 7-15,-1 7-3 16,-1 0 0-16,4-6-5 15,1-7 5-15,-1-11 2 16,3-8-1-16,0-13 0 16,4-7 0-16,1-9-1 15,-2-14-4-15,4-11 3 16,-2-13 1-16,-3-9 1 15,-3-7-2-15,-2-4 2 16,-5 9-2-16,-1 16 0 16,-3 16-5-16,0 9 6 15,0 13-4-15,1 12 2 16,2 17 0-16,4 4 2 15,4 5-5-15,3-6-1 16,2-3-2-16,6-4-4 16,1-8 2-16,2-9-1 15,-25-8-6-15,23-6 7 16,-15-13 4-1,14-10-1-15,-8-8 4 16,-6-12 3-16,-2 0 0 16,-1 0-2-16,-2 5 3 15,-6 5 4-15,-5 10-3 16,11 5 7-16,-20 11-2 15,17 13-4-15,-34 13 2 16,21 13 2-16,2 11-8 16,3 9 5-16,3 6-2 15,5-1 1-15,3-4 4 16,1-6-5-16,5-11 2 15,5-4-5-15,1-11-2 16,-15-15 5-16,15-2-4 16,-6-11 3-16,6-11-2 15,2-13 0-15,-1-12-1 16,-3-5 2-16,-3 1 0 15,-6 6-3-15,-1 8 1 16,-2 10 1-16,-1 14 0 16,0 15 1-16,0 0 0 15,0 0-5-15,12 33 8 16,2 17-6-1,1-1 0-15,5-5-3 16,1-4-6-16,5-7-1 16,-2-15-6-16,-2-11-1 15,-1-16-5-15,-4-13 1 16,2-15 3-16,-8-12 8 15,-5-7 5-15,-5-1 4 16,-2-1 4-16,-5 4 1 16,0 5 3-16,-1 5 2 15,2 10 7-15,2 12 9 16,3 22 3-16,0 0 2 15,0 0-1-15,0 0 1 16,-3 30-1-16,7 13-4 16,1 7-7-16,3 5-5 15,-1 2-5-15,3-1 1 16,-2-3-4-16,2-3-1 15,2 0-1-15,-3-10-2 16,0-4-12-16,-2-18-10 16,-3-4-17-16,-4-14-9 15,0 0 1-15,0 0 6 16,10-15-11-1</inkml:trace>
  <inkml:trace contextRef="#ctx0" brushRef="#br0" timeOffset="56969.6964">3056 10245 25 0,'-18'-10'23'0,"5"3"-2"16,13 7-3-16,0 0-6 16,0 0-3-16,0 0-4 15,0 0 1-15,15-17 2 16,3 0-1-16,7-2-3 15,6-3-2-15,3 0 0 16,3 2-2-16,0 1 1 16,-5 2-2-16,-4 5 2 15,-5 4-2-15,-5 8 2 16,-2 2-1-16,-4 6 1 15,0 6 0-15,-1 6-2 16,0 7 4-16,1 7 0 16,-3 5-3-16,3 5 3 15,2 2-3-15,-1 4 0 16,-1-4 0-1,1-2 3-15,0-10-2 16,-1-12 0-16,2-12-2 16,-1-8-3-16,1-19-2 15,0-12-7-15,-14 29 13 16,26-98-13-16,-16 35-2 15,-3 1 8-15,-3 4 3 16,-3 9 2-16,-1 15 2 16,0 14 4-16,0 8 3 15,0 12 1-15,0 0-4 16,-1 30 1-16,2 11 2 15,5 8 1-15,1 4 0 16,3-4-5-16,3-3 3 16,2-7-3-16,2-12-3 15,0-12 2-15,0-7-4 16,-2-9 1-16,0-8 3 15,-6-16-4-15,0-9 1 16,-5-12 3-16,-8-3 0 16,-7 2-1-16,-6 1-2 15,-3 7-2-15,-1 3-2 16,2 11 1-1,5 6 1-15,6 6 3 16,8 13 3-16,-3-12-6 16,4 0 0-16,5-3 5 15,4 0-4-15,5 3 3 16,4 5 0-16,3 7 0 15,7 12-3-15,0 17 4 16,2 15-3-16,-2 12 3 16,-5 8 4-16,-5-7-1 15,-6-4 2-15,-3-9 1 16,-5-14-1-16,0-9-4 15,-5-21 1-15,0 0 2 16,1-29-2-16,1-18-3 16,2-11-1-16,1-3 2 15,4 7-2-15,-2 10-1 16,3 10 2-16,3 12 0 15,-1 10 1-15,4 12-1 16,2 15 0-16,0 16 4 16,1 8-3-16,-4 5 3 15,-2-5-6-15,-5-9 4 16,-2-8-10-1,-3-10-9-15,-3-12-17 16,0 0-17-16,-3-13-3 16,-3-6-4-16</inkml:trace>
  <inkml:trace contextRef="#ctx0" brushRef="#br0" timeOffset="64858.4852">5602 11609 22 0,'0'0'23'15,"0"0"2"-15,0 0 3 16,3 16-3-16,-4 7 6 15,-4 15-2-15,-3 4 0 16,-2 7-2-16,-6 0-2 16,2-5 1-16,2-10-3 15,12-34-23-15,-19 37 30 16,19-37-21-16,0 0-1 15,0 0-6-15,0 0 3 16,0 0-6-16,9-27 3 16,5-15-6-16,10-12 6 15,3-7-1-15,-22 7 3 16,19 8-4-16,-5 12 2 15,-5 12-5 1,1 10 8-16,5 14-7 16,3 13 5-16,6 17 1 15,-1 24 1-15,-2 22 1 16,-5 19-3-16,-7 18 3 15,-12 8-6-15,-12-1 3 16,-10-5 9-16,-5-9 4 16,-11-16-4-16,-5-18 1 15,19-21-2-15,-21-16-10 16,18-18 0-16,0-18-2 15,-5-9 4-15,-1-9-2 16,1-5-4-16,11-2-2 16,4-3 4-16,8-5-4 15,12-7 7-15,12-5-5 16,14-5 6-16,12 3-6 15,-13 11 1-15,11 8 2 16,5 18 7-16,9 16-2 16,2 12-5-16,6 8 4 15,5 13-3-15,-2 8 6 16,-1 1 3-16,-3-5 4 15,-5-2-3 1,-8-6-3-16,-6-9-1 16,-9-9 4-16,-11-6-4 15,-6-5-11-15,-5-2 10 16,-12-5-5-16,0 0-2 15,0 0-4-15,0 0-3 16,0 0-58-16,0 0-59 16,-14-20-19-16,1-7-57 15</inkml:trace>
  <inkml:trace contextRef="#ctx0" brushRef="#br0" timeOffset="77315.7308">3792 13950 75 0,'0'0'43'16,"-5"-12"-10"-16,5 12 3 15,0 0-9-15,0 0 4 16,12 17 4-16,5 12 0 16,5 8-18-16,4 10-1 15,2 9-4-15,1 3-10 16,5 1 1-1,-34-60-3-15,53 116 5 16,-15-60-5-16,1-3-5 16,-2-7 5-16,0-7-2 15,-35-4-9-15,21-10-19 16,-22-4-18-16,18-9-14 15,-19-12 0-15,17 0 1 16,-17 0-28-16</inkml:trace>
  <inkml:trace contextRef="#ctx0" brushRef="#br0" timeOffset="77684.7677">4212 13951 38 0,'0'0'22'16,"0"0"1"-16,-13-1-2 16,1 11-5-16,-1 14 0 15,-1 13 5-15,-3 12-4 16,-3 8 6-1,-1 8-5-15,0 6-3 16,-3 5-3-16,0 2 3 16,0-2-4-16,3-5 0 15,0-5-3-15,1-10-3 16,3-8-1-16,1-11 2 15,4-10 0-15,0-5-3 16,5-7-1-16,7-15-7 16,0 0-5-16,0 0-17 15,0 0-19-15,0 0-18 16,2-27 0-16,8-10-33 15</inkml:trace>
  <inkml:trace contextRef="#ctx0" brushRef="#br0" timeOffset="78026.8019">4352 14210 28 0,'0'0'25'16,"0"0"2"-1,1-11-4-15,-1 11 5 16,0 0 0-16,10-9 4 16,1 2 12-16,4 4-4 15,4 0 5-15,5 1-3 16,5-1-15-16,4-1 4 15,-33 4-31-15,70-3 25 16,-39 1-21-16,-5 4-2 16,-4-2-1-16,-7 1 0 15,-1 1-2-15,-4 0-1 16,-10-2-41-16,0 0-29 15,9 5-12-15,-9-5-3 16,0 0 12-16,0 0-14 16</inkml:trace>
  <inkml:trace contextRef="#ctx0" brushRef="#br0" timeOffset="78347.834">4411 14436 52 0,'0'0'35'16,"0"0"-7"-16,0 0-2 16,0 0 10-16,0 0 6 15,14-9 1-15,2 2-6 16,2 4 6-16,3 1-8 15,-1 4-7-15,0-2-9 16,2 2-10-16,1-1-5 16,-2 1-6-16,-21-2 2 15,44-2-5-15,-24 1 7 16,-2-3-6-16,-3 1-36 15,0-4-29-15,-1-3-16 16,0-2 1-16,1-3 13 16,2-2-8-16</inkml:trace>
  <inkml:trace contextRef="#ctx0" brushRef="#br0" timeOffset="78795.8788">4976 14067 49 0,'0'0'31'15,"0"0"4"-15,0 0-4 16,0 0 0-16,0 0 2 16,0 0-9-16,-15 27-5 15,3 15-3-15,-1 9 7 16,2 5-10-16,5 3 6 15,5-5-10-15,4-3 3 16,5-7-2-16,5-5 0 16,4-9 2-16,4-6-3 15,6-7-2-15,5-7 1 16,5-8 0-16,2-11 5 15,4-14-8-15,-2-11-2 16,-3-15 2-16,-2-12 5 16,-6-12-1-16,-6-7 8 15,-9-1 3-15,-10-2-9 16,-4 2 5-16,-7 8-2 15,-8 5 2-15,-4 16-7 16,-5 13-10-16,-5 12 0 16,-4 8 5-16,-5 12-18 15,-1 7-27 1,-2 10-23-16,40-10 64 15,-72 31-88-15,41-11-72 16,31-20 160-16</inkml:trace>
  <inkml:trace contextRef="#ctx0" brushRef="#br0" timeOffset="80692.0684">7421 13718 16 0,'0'0'16'16,"1"-12"2"-16,-1 12-2 15,0 0-1-15,0 0 2 16,0 0-6-16,0 0 5 16,0 0 1-16,-2 17 1 15,-1 20 3-15,1 16-4 16,-2 16-6-16,4 11-5 15,6-1 2-15,-2-4 0 16,5-9-2-16,-2-7-2 16,2-12 3-16,4-11-2 15,0-16-4-15,0-8 3 16,-1-9-3-16,5-8 3 15,6-15-1-15,-1-9-2 16,1-8 1 0,-2-5-1-16,-4-7-3 15,-4-2 8-15,-3-3-6 16,-5 1-3-16,-1 4 3 15,1 5-1-15,-2 7 2 16,-3 10-1-16,0 3 0 16,1 4 1-16,0 3-1 15,-1 17 3-15,0 0-5 16,0 0 1-16,0 0 1 15,7 18 0-15,3 23 5 16,4 17-1-16,5 14 2 16,5 10 0-16,0 7-3 15,-5 6 3-15,-6 2-2 16,-7-2 5-16,-6-7 6 15,-7-11 0-15,-7-10 8 16,-8-13-5-16,-3-10-3 16,-5-10-5-16,-1-12-11 15,0-9 2-15,0-6 1 16,0-9-5-1,3-6-10-15,-3-4-27 0,1-8-35 16,6-4-23 0,7-5 11-16,10-1-10 15</inkml:trace>
  <inkml:trace contextRef="#ctx0" brushRef="#br0" timeOffset="81092.1084">8165 14133 39 0,'-10'3'28'0,"10"-3"3"16,0 0-1-16,0 0 0 15,0 0-5-15,0 0 4 16,15 8 6-16,14-1 2 15,10 2-10-15,5-4-4 16,7-2-4 0,-2-5-2-16,-21 2-11 15,5-6-3-15,-16 6 0 16,-6 0-3-16,-11 0 4 15,0 0-7-15,11 3-6 16,-11-3-26-16,0 0-29 16,0 0-21-16,0 0 1 15,-15 7-22-15</inkml:trace>
  <inkml:trace contextRef="#ctx0" brushRef="#br0" timeOffset="81395.1387">8118 14432 60 0,'0'0'38'15,"0"0"-7"-15,0 0 2 16,21 0 13-16,12-5 9 15,1-2-12-15,1 1-16 16,11-1-4 0,1-2-6-16,-6 3-6 15,-11 2-7-15,-11 3-1 16,-9 1-4-16,-10 0 3 15,0 0-6-15,0 0-11 16,0 0-41-16,0 0-18 16,10 1-14-16,-34-4-67 15</inkml:trace>
  <inkml:trace contextRef="#ctx0" brushRef="#br0" timeOffset="81995.1987">8930 13899 37 0,'-5'-12'34'0,"-2"-2"-2"15,-5 4-4-15,-5 4-3 16,-5 2-2-16,0 8 3 15,-8 4 0-15,-5 7 1 16,-2 9 1 0,-1 1-8-16,6 4 2 15,5 2-5-15,1-8-2 16,7-1-4-16,9-1-3 16,10 1-3-16,13 0-2 15,5 1 3-15,12 4-3 16,12 1-3-16,4 0 2 15,5 6 0-15,-4 5-4 16,-2 4 11-16,0 4-7 16,-5 5 2-16,-9 3-2 15,-7-5 3-15,-13 0 0 16,-8-8 0-16,-10-7 3 15,-10-4 4-15,-7-9-6 16,-10-12-2-16,-7-12 5 16,41 2-9-16,-79-37-2 15,42 7 9-15,10-6-1 16,13-3 7-16,7-3-8 15,14-9 16-15,13-8 4 16,13-11-2-16,10-4-8 16,8 3-9-1,-4 8 1-15,-5 14-6 16,-10 15-1-16,-13 14 2 15,-8 8-6-15,-11 12-2 16,0 0-30-16,-4 15-35 16,-7 11-43-16,-6 1-19 15,-3-2-101-15</inkml:trace>
  <inkml:trace contextRef="#ctx0" brushRef="#br0" timeOffset="82691.2683">10139 13465 21 0,'0'-35'18'16,"-2"4"9"-16,1 8 9 15,1 7 8-15,0 16 5 16,0 0 1-16,-23 4-2 16,-6 25-10-16,-9 25 2 15,-6 19 0-15,-4 16 0 16,20 25 1-16,-17 14 1 15,30-1-14-15,15-1-5 16,-8-6 3-16,25-13 0 16,14-12-2-1,13-18-4-15,14-14 0 16,2-16-6-16,0-13-1 15,-8-13-8-15,-8-11 6 16,-9-5-5-16,-11-5 9 16,-24 0-15-16,14 0 19 15,-14 0-19-15,0 0 7 16,0 0-4-16,0 0-1 15,0 0-19-15,0 0-46 16,0 0-82-16,-17-2-32 16,4-5 2-16,13 7-44 15</inkml:trace>
  <inkml:trace contextRef="#ctx0" brushRef="#br0" timeOffset="83531.3523">10424 13708 28 0,'0'0'36'16,"0"0"1"-16,0 0 0 15,-13 0-5-15,-2 18-6 16,-4 33 6-16,-2 15-3 15,-1 15 2-15,2 4-8 16,6-2-1-16,5-5 4 16,9-4-11-16,12-8-1 15,9-8-6-15,6-12-5 16,5-12 3-16,7-12-3 15,5-17 0-15,4-17 2 16,0-19-2-16,-1-13-8 16,-8-15 5-16,-6-12 4 15,-12-12 10-15,-11-10 1 16,-14 3 11-16,-13-1 12 15,-12 9-15-15,-6 18-11 16,-6 15-2-16,-1 15-8 16,-2 15 5-1,2 14-6-15,4 12-8 16,2 3-32-16,8 12-40 15,6 2-21-15,5 5-10 16,11 10 6-16,10 1-23 16</inkml:trace>
  <inkml:trace contextRef="#ctx0" brushRef="#br0" timeOffset="84005.3997">10973 14236 23 0,'-13'-5'34'16,"13"5"7"-1,-11-4 6-15,11 4-6 16,0 0 4-16,0 0-1 15,0 0-9-15,0 0 2 16,0 0 3-16,7 29 1 16,6 8-15-16,-5 11-2 15,-2 4-5-15,-8 6-8 16,-6-1 0-16,-8 1 10 15,-6-2 6-15,-7-5-11 16,0-9-3-16,3-11-4 16,5-8-4-16,6-6-4 15,5-5 1-15,10-12-9 16,0 0-10-16,0 0-47 15,0 0-36-15,8-17-21 16,14-13 1-16,11-11-64 16</inkml:trace>
  <inkml:trace contextRef="#ctx0" brushRef="#br0" timeOffset="84667.4659">11382 13738 66 0,'-18'-22'42'0,"-3"0"-7"16,-8-5-2-16,18-4 2 15,-29-8-2-15,17 7-1 16,-6 7-1-16,-3 8 1 16,-6 7-6-16,2 10-3 15,-3 7-5-15,5 8 4 16,6 7 0-16,7 0-12 15,4 3-1-15,5 4-5 16,8 7-2-16,7-3 1 16,8 1 2-16,9 5-2 15,11-1 0-15,13-8 2 16,10-1 8-16,3-4-7 15,-19-3 3-15,12-1-3 16,3-1-3-16,3 2-2 16,-4 3 7-1,-7 4-5-15,-8 3 10 16,-8 0-5-16,-8 6-4 15,-7 2 9-15,-11 4-2 16,-3-44-11-16,-17 85-1 16,-24-51 10-16,-14-10-3 15,-11-13 3-15,24-14-4 16,6-11-3-16,0-8 16 15,5-5-5-15,7-5-2 16,7 0-4-16,13-5-5 16,11-11-1-16,11-16 3 15,9-5 11-15,-12-6-9 16,14-11 0-16,0 18-6 15,-1 17 6-15,-6 12-11 16,-10 17 3-16,-12 22-17 16,0 0-36-16,0 0-54 15,0 0-33-15,-18 19-13 16,7-4-69-16</inkml:trace>
  <inkml:trace contextRef="#ctx0" brushRef="#br0" timeOffset="85035.5027">11441 13369 64 0,'0'0'56'0,"0"0"-1"15,0 0 8-15,19-7 5 16,7 4 6-16,10 6-10 16,7 12 12-16,7 16-13 15,1 13 4-15,-2 17-4 16,-4 20-16-16,-2 26-7 15,-7 18-9-15,-8 9-16 16,-11 5-2-16,-10-4 0 16,-12-8 19-16,-11-15 4 15,-5-21-18-15,0-18 3 16,-2-17-23-16,2-17 1 15,1-12-56-15,-1-12-78 16,-1-8-69-16,1-2-16 16,5-3 40-1,16-2 0-15</inkml:trace>
  <inkml:trace contextRef="#ctx0" brushRef="#br0" timeOffset="94949.494">13739 10102 93 0,'0'0'61'0,"-13"-5"-9"15,13 5-9-15,0 0-5 16,0 0-7-16,0 0-6 16,0 0 3-16,14 2 8 15,6 1-6-15,8 3 1 16,4-5 0-16,7-1 6 15,1-1-16-15,4 1 5 16,-3-2-5-16,-4 0-11 16,-8 2-3-16,-5-3-7 15,-24 3 8-15,0 0-9 16,0 0 2-16,0 0 1 15,-14-5-10-15,14 5-35 16,0 0-44-16,0 0-34 16,17-5-17-16,-17 5 23 15,13-21-4-15</inkml:trace>
  <inkml:trace contextRef="#ctx0" brushRef="#br0" timeOffset="95387.5378">14369 9808 34 0,'0'0'34'0,"0"0"7"16,0 0 4-16,0 0 1 15,0 0 1-15,0 0-2 16,0 0-1-16,0 0-2 15,-4 15 6-15,-2 14 4 16,2 15-14-16,-4 15 4 16,1 7-9-16,1 10 3 15,2 2-12-15,4-5-4 16,-4-5-3-16,4-6 8 15,4-11 3-15,-1-14-3 16,-3-9-6 0,0-28-19-16,1 22 17 15,-1-22-12-15,0 0-5 16,0 0 2-16,0 0-44 15,0 0-63-15,0 0-62 16,0 0-30-16,0 0-101 16</inkml:trace>
  <inkml:trace contextRef="#ctx0" brushRef="#br0" timeOffset="98374.8365">14513 10958 25 0,'0'0'20'16,"-12"-17"-6"-16,12 17 0 15,0 0-2-15,0 0-2 16,0 0-4-16,0 0 1 15,-13-9 7-15,13 9-9 16,-14 0 5-16,0 7 0 16,1 5 3-16,-1 5-2 15,0 6-1-15,-2 6 0 16,-1 7-2-16,2 6 4 15,2 4-3-15,2-2-1 16,7-2 4-16,2-6-3 16,9-7 3-16,7-7-1 15,7-7-3 1,8-10 0-16,3-7-2 15,5-8 0-15,0-7-4 16,-2-2 0-16,-4-1-4 16,-3 0 1-16,-3-1 3 15,-3-2-3-15,-5-3 6 16,-2-2-6-16,-5-5 8 15,-4 0 3-15,-5-5 1 16,-4-1-6-16,-5 5 8 16,-6 4-4-16,-5 5-8 15,-3 4-4-15,-5 6 2 16,0 8 6-16,0 2-5 15,3 5-19-15,0 4-14 16,3 4-27-16,4 6-13 16,4 3 3-16,6 3-38 15</inkml:trace>
  <inkml:trace contextRef="#ctx0" brushRef="#br0" timeOffset="99139.913">14520 12089 8 0,'0'0'15'0,"0"-22"4"16,0 22 1-16,0 0 7 15,0 0 6-15,-1-16 2 16,1 16 0-16,0 0 2 15,0 0-6-15,0 0-6 16,0 0 0-16,0 0-4 16,0 0-8-16,0 0 2 15,0 0 8-15,0 0-6 16,0 0-6-16,0 0 12 15,-4 31-5-15,5 20 2 16,1 5 0-16,2 10-4 16,-1 1 8-16,1-1 0 15,0-5-2-15,-1-10 2 16,-2-8 7-16,-1-11-9 15,-1-10-7-15,1-7 1 16,0-15-10-16,1 15-1 16,-1-15 4-16,0 0-11 15,0 0-5 1,0 0 8-16,0 0-15 15,0 0-41-15,0 0-43 16,0 0-33-16,0 0-26 16,0 0-85-16</inkml:trace>
  <inkml:trace contextRef="#ctx0" brushRef="#br0" timeOffset="101165.1155">13849 9032 15 0,'-14'-3'18'16,"14"3"2"-16,0 0 1 15,0 0-5-15,0 0 1 16,0 0-3-16,0 0 3 16,0 0 0-16,0 0 6 15,19 3 0-15,5 4-1 16,3 0-8-16,1 1-3 15,2-1 0-15,4-2 0 16,-5 0 3-16,0-1-3 16,-29-4-8-16,21-4-6 15,-21 4 1-15,24-10 6 16,-24 10-8-16,17-8-13 15,-17 8-17-15,0 0-23 16,0 0-13-16,0 0-45 16</inkml:trace>
  <inkml:trace contextRef="#ctx0" brushRef="#br0" timeOffset="101852.1842">14444 8768 30 0,'0'0'17'0,"0"0"2"16,0 0 4-16,0 19-3 15,-4 4-4-15,-3 11 1 16,0 2 0-16,-7 3-1 16,-5-2-1-16,2-8-3 15,9-11 2-15,8-18 0 16,0 0 1-16,0 0 0 15,0 0-5-15,0 0-2 16,0-20-2-16,8-12-1 16,7-2-5-16,4-1 1 15,2 1-2-15,2 12 1 16,1 1 1-16,-1 9-1 15,-4 16-3-15,-2 14 5 16,0 20 0-16,0 16-1 16,-4 14-3-1,-9 4 1-15,-7-2 2 16,-4-6-2-16,-7-8 4 15,-6-8-6-15,-4-13 4 16,-4-11-1-16,-3-11-1 16,1-6 2-16,-2-7 3 15,4-5-6-15,7-2 5 16,21 7-3-16,-10-20-1 15,14-5-2-15,13-3 3 16,11 0 3-16,6 2-1 16,3 8-4-16,1 11 1 15,0 12 0-15,-6 17 0 16,-2 12 2-16,-3 10 5 15,-7 5-9-15,-8-2 7 16,-2-8 0-16,-3-8 0 16,-4-11 2-16,-3-20-3 15,0 0-6-15,0 0-7 16,0 0-32-16,-11-18-36 15,-2-8-6-15,5-3-15 16</inkml:trace>
  <inkml:trace contextRef="#ctx0" brushRef="#br0" timeOffset="102557.2547">13921 7911 17 0,'0'0'16'0,"0"0"-1"15,0 0 5-15,0 0 3 16,0 0 5-16,0 0 1 15,0 0 0-15,0 0 1 16,9 7-4-16,7 0 4 16,8 3 6-16,6 2-14 15,5 0-6-15,2-2-4 16,-12-2 1-16,2-3-10 15,-5 2 0-15,-3-5-2 16,-2-2 0-16,-17 0 0 16,0 0-1-1,0 0-9-15,0 0-15 16,0 0-22-16,0 0-22 15,0 0-10-15,-17 2 7 16,17-2-4-16</inkml:trace>
  <inkml:trace contextRef="#ctx0" brushRef="#br0" timeOffset="103252.3242">14475 7837 20 0,'0'0'25'0,"0"0"-2"15,-8-15-2-15,8 15-21 16,1-16 24-16,19-6-16 16,2 2-4-1,4 5 0-15,-1 5-1 16,-4 4 1-16,-2 6 0 15,-4 9 0-15,-3 8 6 16,-5 10-6-16,-6 9-1 16,-7 6-1-16,-5 2 4 15,-6 0 5-15,-5-3-2 16,-5-3 0-16,-3-5 2 15,2-10 1-15,1-6-3 16,5-7 6-16,5-3 2 16,3-3-3-16,14-4 3 15,0 0-5-15,0 0-1 16,0 0 2-16,0 0-5 15,0 0-2-15,4-16-11 16,8 1 10-16,7 0-6 16,3 0 1-16,2 3 2 15,2 2 0-15,3 3-2 16,4 5-6-16,-4 7 4 15,0 9-1-15,-4 11 6 16,-5 6 0-16,-5 9 1 16,-6 9-8-1,-8 1 10-15,-6-1-1 16,-8-5 1-16,-3-9 1 15,-2-8-1-15,-5-5 7 16,-2-15 2-16,0-9-6 16,-1-8-2-16,2-7-5 15,5-3-5-15,2 1-16 16,4 1-34-16,13 18-35 15,-7-17-16-15,7 17 104 16</inkml:trace>
  <inkml:trace contextRef="#ctx0" brushRef="#br0" timeOffset="113253.3242">15707 7928 14 0,'0'0'27'16,"-14"-2"13"-16,14 2 3 16,0 0 1-16,0 0-2 15,0 0-5-15,0 0-5 16,-13-1-9-16,13 1-3 15,0 0-9-15,0 0-1 16,0 0 0-16,20 12-3 16,4-6 3-16,3 3-7 15,2-4 3 1,3-3 2-16,-4-2-2 15,-3 1 6-15,-2 1-5 16,-23-2-7-16,45-2 10 16,-32 1 3-16,-13 1 0 15,0 0-2-15,0 0-10 16,0 0-3-16,0 0 6 15,0 0-4-15,0 0-6 16,0 0 6-16,0 0-31 16,0 0-32-16,0 0-27 15,0 0-13-15,15-21-66 16</inkml:trace>
  <inkml:trace contextRef="#ctx0" brushRef="#br0" timeOffset="113765.3754">16208 7742 16 0,'13'-14'17'0,"-13"14"3"15,0 0 5-15,0 0 6 16,0 0 3-16,0 0 1 15,0 0 2-15,0 0 0 16,0 0 2-16,7 12-2 16,-3 9 4-16,-3 4-4 15,1 7 0-15,-1 7-6 16,1 7 2-16,-2 3-3 15,-2 0 1-15,2-3-6 16,2-2 3-16,0-5-6 16,1-2 1-16,0-7-5 15,-1-4-6-15,0-4-1 16,0-7-4-16,-1-3-2 15,-1-12 6-15,3 17 2 16,-3-17-9-16,0 0 2 16,0 0-5-16,0 0-1 15,4 15 1 1,-4-15-14-16,0 0-32 15,0 0-54-15,0 0-55 16,0 0-25-16,0 0-86 16</inkml:trace>
  <inkml:trace contextRef="#ctx0" brushRef="#br0" timeOffset="117173.7162">16212 8887 8 0,'0'0'8'15,"0"0"3"-15,0 0 4 16,0 0 2-16,0 0 3 15,0 0 3-15,9-17-2 16,-9 17-1-16,0 0-3 16,-5-19-1-16,5 19-16 15,-25-32 15-15,4 15-14 16,-3 5 3-16,-3 2-3 15,-1 0-2 1,-3 1 3-16,1 4-2 16,3 7 0-16,3 1-1 15,2 1 1-15,4 2 3 16,2 1 0-16,2 5 3 15,5 7 3-15,2 4 2 16,5 3-3-16,0 4 1 16,6 2-6-16,6 2 2 15,7 0-1-15,6-3 1 16,4-3-3-16,2 1-2 15,2-3 4-15,0-1-5 16,-1 2 0-16,-2-1 5 16,-1-3-3-16,-3 1-3 15,-6-2 2-15,-2 0 3 16,-4 0-3-16,0 3 1 15,-5 1-4-15,0-1 1 16,-4 1 5-16,-2-3-2 16,-2 1 0-16,-2-4-4 15,-4-1 1-15,-2-4 4 16,-1 2-3-1,-2-2 1-15,-2-3-1 16,-3-5-1-16,-2-5-2 16,0-6 1-16,-1-4 3 15,-1-11-5-15,1-3 9 16,0-3-8-16,3-2 6 15,2-2-1-15,5-2 0 16,7 1 0-16,3-1 2 16,4 3-4-16,6-4-1 15,6-1 5-15,5 1 1 16,4 0 0-16,1-2-6 15,-2 4 5-15,-3 8 5 16,-3 1-4-16,-2 4-1 16,-2 4 4-16,-14 13-1 15,12-15 0-15,-12 15 4 16,0 0-1-16,0 0-7 15,0 0-1-15,13-11 2 16,-13 11-5-16,0 0 1 16,0 0-13-16,0 0-20 15,-10 21-30-15,-5 4-14 16,15-25 78-16,-35 70-138 15</inkml:trace>
  <inkml:trace contextRef="#ctx0" brushRef="#br0" timeOffset="119660.9649">15725 9831 15 0,'0'0'20'15,"0"0"-1"1,0 0 7-16,0 0-1 16,0 0 6-16,0 0-2 15,0 0 5-15,0 0-8 16,0 0-5-16,0 0 0 15,0 0-1-15,-4 16 12 16,4 11-6-16,4 12-5 16,2 8-2-16,-2 2-6 15,-1 5 11-15,0 4-4 16,-2 0-6-16,2-2-3 15,0-9 3-15,0-5-6 16,-3-8-1-16,-2-7-4 16,4-8-1-16,-4-4-1 15,2-15-1-15,0 0 2 16,0 0-7-16,0 0 3 15,0 0-5-15,0 0-17 16,0 0-16-16,0 0-27 16,0 0 67-16,17-25-147 15,3-11 75-15,1-5 6 16,3 1-8-16</inkml:trace>
  <inkml:trace contextRef="#ctx0" brushRef="#br0" timeOffset="120140.0128">16197 9793 14 0,'0'0'15'0,"0"0"-1"16,0 0-2-16,0 0 3 15,0 0 4-15,0 0 1 16,0 0 9-16,0 0 4 15,0 0 4-15,0 0-2 16,0 0 2-16,0 0-2 16,0 0 3-16,-3 28 3 15,-1 10-13-15,-1 11-6 16,3 10 2-16,0 7-8 15,1 2-4 1,2-4 4-16,2 2-1 16,0-10 2-16,1-4-13 15,0-7 7-15,1-12-9 16,-3-12-4-16,1-6 7 15,-3-15-5-15,0 0 6 16,0 0-11-16,0 0 9 16,0 0-4-16,0 0-12 15,0 0-44-15,0 0-46 16,0 0-35-16,0 0 10 15,0 0-8-15</inkml:trace>
  <inkml:trace contextRef="#ctx0" brushRef="#br0" timeOffset="123461.3449">16150 10876 37 0,'0'-17'32'16,"0"17"0"-1,-1-15-6-15,1 15-2 16,0 0-9-16,-6-20-6 16,-1 5-5-16,7 15-2 15,-18-19 3-15,-2 7-4 16,-1 4 1-16,-3 3-1 15,-2 5 1-15,-2 3-2 16,0 0 4-16,3 4 8 16,-1 2 3-16,2-1 3 15,6 4-1-15,2 1-7 16,2 1 2-16,4 1 1 15,10-15-5-15,-4 26 5 16,5-4-5-16,7 0-2 16,3-2 3-16,6-1 0 15,4-3 0-15,4 1 4 16,4 2 0-16,0 0-1 15,2-2-1-15,2-2 3 16,-1-2-6-16,-1-1 4 16,-1 0-2-16,-1 0-1 15,-3 2 0-15,-1 2-2 16,-2 5 6-1,-2 6-12-15,-4 2 11 16,-4 3-9-16,-6 2-7 16,-4 3 3-16,-8 0 1 15,-3-3 3-15,-6-2-3 16,-7-3 1-16,-9-2-2 15,0-10 4-15,-2-8-3 16,-3-13 1-16,-4-9-7 16,3-9 3-16,5-11 3 15,4 0-2-15,4 0 1 16,9-1 1-16,3 1 0 15,5-1 0-15,9 0 2 16,6 0 2-16,6-2-5 16,6 1 2-16,3-1 5 15,4 2 7-15,4 2 3 16,0 2 4-16,-2 3-12 15,-2 3 7-15,-6 7-2 16,-6 5-8-16,-16 12-2 16,0 0 3-16,0 0-6 15,0 0 6-15,0 0-3 16,0 0-5-1,0 0-2-15,0 0-2 16,0 0-51-16,0 0-43 16,0 0-29-16,0 0-9 15,7 22-38-15</inkml:trace>
  <inkml:trace contextRef="#ctx0" brushRef="#br0" timeOffset="126916.6904">15843 12246 29 0,'-16'7'20'16,"16"-7"-1"-16,0 0-7 15,0 0-3-15,0 0-3 16,0 0-2-16,0 0-1 16,0 0 0-16,0 0-3 15,0 0 1-15,0 0 1 16,0 0 5-16,23 3 3 15,2-3 1-15,9-5-2 16,8 0 3-16,6-2-2 16,3 4-7-16,-2-2-2 15,-2 0-1-15,-5 1 3 16,-8 3-4-1,-10-1-1-15,-8 2 3 16,-16 0-5-16,0 0 1 16,0 0-15-16,0 0-2 15,0 0-11-15,0 0-1 16,0 0 4-16,0 0-8 15</inkml:trace>
  <inkml:trace contextRef="#ctx0" brushRef="#br0" timeOffset="127404.7392">16483 11799 44 0,'0'0'33'16,"0"0"-4"-16,0 0-4 16,-14 10-3-16,6 11-3 15,1 9 2-15,1 14-4 16,3 9 7-16,3 9-4 15,-1 9-4-15,1-3 1 16,-2 0 0-16,4-5 3 16,-2-63-20-16,1 103 37 15,1-56-19-15,-2-8 2 16,1-8-9-16,0-9 1 15,-2-7-6-15,1-15-8 16,-1 19 5-16,-2-4 0 16,3-15-4-16,0 0-1 15,0 0-5-15,0 0-40 16,0 0-22-16,0 0-25 15,0 0-4-15,0 0-16 16</inkml:trace>
  <inkml:trace contextRef="#ctx0" brushRef="#br0" timeOffset="141879.1865">24795 2377 8 0,'0'0'6'16,"0"0"-1"-16,-9-13 2 15,9 13 1-15,0 0-3 16,0 0 3-16,0 0 1 15,0 0 1-15,0 0 3 16,0 0 5-16,0 0 0 16,0 0-2-16,0 0-6 15,0 0 4-15,0 0-5 16,0 0-3-16,0 0-3 15,0 0-1 1,-10 12 3-16,6 0-2 16,4-12-2-16,3 17 1 15,5-4 0-15,4-1-3 16,2-4 7-16,1 3-3 15,2-6 0-15,2-5 0 16,-3-2-1-16,0-1-1 16,-2-4 2-16,-1-2-3 15,-3 1 0-15,-10 8 2 16,7-15-1-16,-6 3 1 15,-1-2-4-15,0 14 4 16,-4-15-2-16,4 15 0 16,-14-15-3-16,0 6 1 15,-2 4 1-15,1 2 1 16,-4 3-1-16,4 5 0 15,1 2 2-15,1 1 0 16,3 4-2-16,2 0 0 16,1 1 1-16,2 4 0 15,5 2 0-15,0 0 0 16,5-1 0-1,6 1 1-15,2-4-1 16,4-3-4-16,2-5 2 16,2-6 6-16,1-2-3 15,-22 1-1-15,38-16-4 16,-21 5 6-16,-5-3 0 15,0-1-6-15,-4 0 6 16,-4-1-1-16,-4 16-4 16,2-13 5-16,-2 13-1 15,0 0-3-15,-10-10 3 16,-3 6-3-16,0 8 2 15,-2 1-1-15,2 3 0 16,-1 1-2-16,0 1 5 16,4 2-4-16,10-12 2 15,-10 15 1-15,10-15 1 16,0 0-2-16,0 0-4 15,0 0 6-15,0 0 0 16,0 0-3-16,16 2 2 16,-4-8-2-16,-2-4 0 15,0-3 2-15,-10 13-1 16,7-14 1-1,-7 14 2-15,0-12-4 16,0 12 3-16,0 0-5 16,-17-11 2-16,0 4 1 15,0 5 1-15,1 2-1 16,0 3 0-16,2 4-2 15,3 0 1-15,11-7 3 16,-12 12-2-16,12-12 4 16,0 0-4-16,-1 13 1 15,1-13-4-15,10 12 2 16,1-3 2-16,3-4 0 15,-3-4-3-15,1 1 2 16,-2-2-1-16,-10 0 3 16,0 0 0-16,7-12-1 15,-7 12 1-15,-3-17-3 16,-4 4 1-16,7 13 1 15,-16-14-1-15,1 6-1 16,-1 6 1-16,2 6-2 16,1 2 1-16,2 1 3 15,11-7-3-15,0 0 1 16,-3 17 1-1,3-5 0-15,0-12-5 16,0 0 3-16,6 12 0 16,-6-12-22-16,0 0-26 15,11 0-14-15,2-5-1 16</inkml:trace>
  <inkml:trace contextRef="#ctx0" brushRef="#br0" timeOffset="148037.8023">24071 4550 8 0,'0'0'7'0,"0"0"1"15,-17-3 2-15,17 3 0 16,0 0 3-16,-14-5 1 16,14 5-1-16,0 0-1 15,0 0-12-15,3-6 15 16,-3 6-1-16,-17 2-6 15,0 5 0-15,17-7 0 16,-7 20 1 0,12 1-4-16,-9 2 1 15,12 1 1-15,-3 0-1 16,6-1 1-16,0-2-5 15,9-6 3-15,3-3 1 16,1-7 1-16,0-3-3 16,-7-6 5-16,-3-3-4 15,-2-1 3-15,-12 8-8 16,33-22 6-16,-23 2-4 15,-8 4 1-15,-2 1-6 16,-1 3 2-16,1-1 0 16,-3 1 4-16,3 12-6 15,-8-14 6-15,8 14-6 16,-14-10 7-16,1 7-1 15,13 3-3-15,-16 5-5 16,0 3 6-16,0 2-3 16,3 6 4-16,-2-3-4 15,2 3 1-15,5-1 0 16,2 0 3-16,6-15-3 15,0 20 0-15,4-4 5 16,-4-16-2 0,14 8-3-16,0-6 3 15,-14-2 2-15,17-7-3 16,-17 7-1-16,48-24 3 15,-35 9-6-15,-10-2 3 16,-3-3 1-16,-4 3-2 16,-3 0 3-16,-5 3-1 15,2 2 4-15,-7 4-8 16,-1 5 2-16,-3 6 1 15,-2 4 1-15,1 6-3 16,1 3 5-16,1-5-6 16,20-11 5-16,-7 19-6 15,7-19 6-15,0 15-2 16,0-15 0-16,0 0 4 15,0 0-2-15,20 9-1 16,-3-8-1-16,-1-6-1 16,0-1 6-16,-1-5-7 15,0-2 5-15,-4-4-6 16,-4 2 6-16,-7 15-1 15,0-22-5-15,-3 5 5 16,3 17-5 0,-14-14 3-16,0 7-2 15,-4 7 4-15,-2 7 2 16,4 3-8-16,16-10 2 15,-11 19 6-15,8 0-6 16,6-2 1-16,-3-17-2 16,21 18 3-16,3-4 2 15,0-4-2-15,0-7 1 16,0-4 1-16,-4-3 1 15,-7-4-2-15,-13 8-2 16,8-16 1-16,-1 1 1 16,-7 15-1-16,-4-17 4 15,4 17-6-15,0 0 0 16,-16-15 2-16,-2 12-1 15,0 6 2-15,4 7-1 16,-3 2-1-16,17-12 2 16,-17 24-4-16,8-4 5 15,6-1-2-15,8-4 3 16,-5-15-7-16,18 12 5 15,0-9-1-15,2-4 4 16,0-6-4 0,-3-5 0-16,-3 0 3 15,-14 12-5-15,4-15 10 16,-4 15-6-16,0 0 3 15,0 0-5-15,0 0 2 16,-17-14-2-16,2 9-3 16,15 5 5-16,0 0-5 15,-17 4 6-15,17-4 1 16,0 0-10-16,0 0 5 15,0 0 4-15,0 0-1 16,0 0-2-16,0 0-6 16,0 0 9-16,0 0-1 15,0 0 0-15,0 0-3 16,0 0 1-16,0 0-4 15,0 0 7-15,0 0-6 16,0 0 6-16,0 0-5 16,0 0 2-16,0 0-9 15,0 0-18-15,0 0-21 16,0 0-14-16,0 0-2 15,0 0-14-15</inkml:trace>
  <inkml:trace contextRef="#ctx0" brushRef="#br0" timeOffset="153575.356">23371 10866 37 0,'0'0'20'0,"0"0"-3"16,-11-3 0-16,11 3-9 15,0 0-4-15,-10 0 0 16,10 0 2-16,0 0 3 16,-9 13-1-1,5-1 5-15,1 0-3 16,3 0-2-16,2 0 0 15,3 5 3-15,2-2-9 16,0-3 1-16,5-4 3 16,-1-3-1-16,0-3-4 15,0-4 2-15,-1-3-4 16,-10 5 7-16,13-15 0 15,-2-4-2-15,-4 2 4 16,-2-1 0-16,-5-3 4 16,-2 1-2-16,-2 0-2 15,-3 1-8-15,-4 4 4 16,-1 1-2-16,2 3-2 15,-1 2 2-15,-2 7-3 16,13 2 2-16,-14 4-2 16,3 6 3-16,1 3-2 15,5 4 3-15,2 0-5 16,3 0 0-16,3-3 1 15,1-1 7-15,1-1-7 16,-5-12 3-16,13 10-6 16,-2-5 7-1,-1-1-2-15,3-6-4 16,0-3 6-16,-3 0-6 15,-1-3 5-15,-9 8 0 16,13-16-1-16,-4 1-2 16,-4 0 6-16,-2 1 4 15,-3 14-6-15,0 0 4 16,-7-15 1-16,-4 5 1 15,-3 5-8-15,-2 1-1 16,2 6 1-16,-2 3 3 16,2 5-4-16,2 4 2 15,0 4-3-15,4 3 3 16,2-4 0-16,6 0 0 15,0 0-3-15,7-6 0 16,5 0-4-16,2-8 4 16,3-3 3-16,-2-3-2 15,-1-9 2-15,-1-5-1 16,-2-2-3-16,-2-3 3 15,-6-3 2-15,-5 1-1 16,-2 2 3-16,-6 2 2 16,-5 1-4-1,-4 1-3-15,-1 2 6 16,2 9-2-16,1 6 3 15,2 2-5-15,2 5 1 16,0 2-5-16,5 7 5 16,4 4 3-16,2-2-4 15,6 0 0-15,3 1 3 16,3-2-7-16,2-3 4 15,-3-3-2-15,-9-10-5 16,10 5 8-16,-10-5-9 16,0 0 3-16,10-3-24 15,-10 3-37-15,3-14-27 16,1-1 1-16,-4 15-11 15,0 0 101-15</inkml:trace>
  <inkml:trace contextRef="#ctx0" brushRef="#br0" timeOffset="158486.8471">25493 4569 16 0,'0'0'8'0,"0"0"-1"16,0 0-3-1,0 0 0-15,0 0-2 16,0 0-1-16,0 0 3 15,0 0-2-15,0 0 1 16,-11 10 2-16,11-10 1 16,0 0-1-16,0 0 1 15,0 0 0-15,0 0-4 16,-4 13 3-16,-2-1-1 15,6 0 2-15,6 2 3 16,-4 3-2-16,4 1 0 16,0 1-4-16,5-2-1 15,2 0 4-15,1-7-1 16,0-5 6-16,-4-2 2 15,0-3-4-15,-10 0 4 16,0 0-7-16,8-17-2 16,-1-1-3-16,-3-1-1 15,-2-1 1-15,1 1 0 16,-3 4 2-16,-6 1-6 15,-1 2 7-15,-4 4-5 16,-3 5-1-16,-3 3 4 16,-2 5-1-1,-2 5 0-15,-1 2-4 16,-2 3 2-16,-3 2 4 15,21-2-2-15,-12 2-1 16,19 0 2-16,-16 0-1 16,20 0-1-16,-13 1-2 15,16 1 3-15,-12-4-1 16,17-3 2-16,-13-12 1 15,17 5 2-15,-7-5 1 16,1-6-4-16,2-5 1 16,-2-2 0-16,0-2-4 15,-4-2 4-15,-7-2-6 16,-1-1 6-16,-2 4-4 15,-1 0 3-15,4 16-4 16,-14-14 3-16,1 6 0 16,13 8 0-16,-18 3 0 15,18-3 0-15,0 0-5 16,4 13 6-16,-8 3-4 15,-5 1 4-15,16-2-5 16,-3 3 9-16,2-2-7 16,4-4 0-1,5-6 2-15,1-2-2 16,-2-8 1-16,-3-1 0 15,-1-2 4-15,-10 7-7 16,0 0 2-16,7-11 1 16,-7 11 0-16,21-5 0 15,-21 5-17-15,-15 5-12 16,-1 5-12-16,2 3-13 15,6 3-35-15</inkml:trace>
  <inkml:trace contextRef="#ctx0" brushRef="#br0" timeOffset="162272.2256">26151 10854 29 0,'0'0'20'15,"0"0"-4"-15,0 0-2 16,0 0-1-16,0 0-6 16,0 0 2-16,0 0-4 15,0 0 0-15,0 0 2 16,0 0 5-16,0 0 2 15,0 0 1-15,0 0-1 16,3 16-4-16,-1-5 1 16,-2-11-2-16,10 9-3 15,0-2 3-15,-10-7-9 16,23 1 6-16,-9-7 5 15,0-5-6-15,-1-2-4 16,-1-4 4-16,-2 5-5 16,-1 0 4-16,-9 12 4 15,4-13-2-15,-4 13 4 16,0 0 2-16,-11-14-11 15,-5 7 4-15,-4 6-7 16,-2 4 5 0,2 5 0-16,2 1-3 15,2 3-1-15,16-12-3 16,-10 8 7-16,10-8-3 15,0 0 4-15,-1 12-6 16,1-12 6-16,0 0-4 16,14 12 5-16,0-10-2 15,-1-2-6-15,-2 0 2 16,-11 0-2-16,10-5 4 15,-10 5 4-15,0 0-4 16,0-16-5-16,-6 3 9 16,-4 1-4-16,-2 3 0 15,-2 3 4-15,-2 2-8 16,5 4 6-16,-1 4-7 15,12-4 4-15,-11 6 0 16,11-6 5-16,-4 14-7 16,4-2 6-16,0-12 1 15,10 12-4-15,4 0 0 16,1-7-5-16,1-2 0 15,0-6 9-15,-4-8-7 16,-2-2-2 0,-1-4 2-16,-7-2 5 15,-4 1-1-15,-4-1 3 16,-3 4-4-16,0 3-1 15,-6 9-6-15,-1 6 11 16,-1 6-5-16,1 6 0 16,3-2 3-16,5 3 0 15,4-5-3-15,1 1-2 16,3-12 2-16,0 0 0 15,4 12 1-15,-4-12-8 16,0 0-18-16,0 0-33 16,0 0-38-16,2-25-55 15</inkml:trace>
  <inkml:trace contextRef="#ctx0" brushRef="#br0" timeOffset="166263.6247">24912 2447 9 0,'0'0'4'15,"0"0"0"-15,0 0 2 16,0 0-1-16,0 0 0 16,0 0 0-16,0 0 0 15,-7 13 0-15,7-13 0 16,-10 16-3-16,1-3 1 15,2 1 2-15,-3 1 1 16,-2 2-3-16,-1 3-1 16,2 1 2-16,-2 4 2 15,2 2-5-15,-1 4 3 16,1 2 0-16,-2 1 1 15,-2 0-3-15,-1 2-1 16,-1-1 5-16,2 1 0 16,1-2-3-16,-3 0 1 15,0 3 2-15,-1 5-4 16,-1 4 5-16,2 0-4 15,-1 1 1-15,-2 4 0 16,1-4 1 0,-3-3 0-16,3-1-5 15,0-4 4-15,2 1 1 16,0 2-3-16,-2 4 1 15,-4-2 0-15,0 2-1 16,5 1 5-16,0-1-5 16,-1-5-1-16,0-1 0 15,-1 1 2-15,-1 1 0 16,0 4-2-16,-1-4-1 15,4 2-1-15,-2 4 3 16,-1 3 1-16,3 3 0 16,-1 5-2-16,1 2 3 15,0 0-3-15,2-2 1 16,1-1-2-16,-4-2 3 15,-2-2-5-15,0 0 6 16,18-1-3-16,-21 1-4 16,21-2 5-16,-23 2-5 15,20 1 4-15,2 2 3 16,-2 2-4-16,-4 8-4 15,-4-3 4-15,-1 2 2 16,0 2-1 0,1 4 1-16,2 1-1 15,0-5-1-15,2-4-1 16,-1-1 0-16,0-5 3 15,1-3-2-15,-1 5-2 16,-2-1 3-16,-1 4 3 16,1 1-6-16,-1 0 1 15,0 2 1-15,0 0 3 16,-2 0-5-16,1-3 4 15,2-2-1-15,2-3-2 16,0 1 0-16,-2 0 4 16,3 6-7-16,-3 4 6 15,-2 5-1-15,1 11 1 16,1-5-3-16,0 8 2 15,3 0 1-15,1-5-2 16,-1-5-1-16,-2-9 0 16,2-5 1-16,2-4 2 15,0-1-1-15,-2-1 0 16,0 1-1-16,-2 3 1 15,1-1 1-15,1 4-1 16,2-3-2 0,-1-1-2-16,2-1 4 15,-1-1 1-15,-2-3-2 16,-1-5 0-16,1-2 4 15,1-5-5-15,1-2 0 16,-1 2 4-16,1-2-2 16,-1 2 1-16,0 4-1 15,-3 1 3-15,0 3-4 16,-2 1 2-16,1-1-1 15,-1 1-1-15,1-4-4 16,0-3 5-16,3-4 3 16,1-5 4-16,1 7-5 15,3 2-1-15,2 0 3 16,2 1-3-16,-1 4 3 15,2 3-7-15,2 0 6 16,0-1-3-16,1 3 0 16,0 1-4-16,1 1 1 15,1 0 5-15,-1 2-2 16,-1 3 0-16,-1 0-4 15,1-1 4-15,1-1 1 16,1-1-5 0,0 1 5-16,1 0-2 15,-2 1-3-15,0 3 5 16,-4-65-2-16,15 133 7 15,-8-62-9-15,0-1 3 16,0-4-1-16,0-5 4 16,0-4-5-16,-1-1 5 15,-1-1-8-15,2-3 9 16,0-3-7-16,-1-1 4 15,-3-3-2-15,0 1 1 16,-1-2 1-16,0-2 0 16,-2 1-1-16,-3-1-1 15,0 2 0-15,0 3 1 16,3 3 1-16,0 2 1 15,3-1-3-15,0-2 4 16,-2 0-4-16,1 2 0 16,-1 0 0-16,-1-1 2 15,-1 1-2-15,1 2-3 16,1 1 5-16,3 2-3 15,1 0 2-15,0 8-4 16,5-5 5 0,-10-59-2-16,16 139 1 15,-9-64-2-15,-3-2 3 16,-1-4-2-16,0-5-1 15,-1-3 1-15,1-3 0 16,-1-2-1-16,1-6 4 16,-2-5-6-16,3-5 6 15,0-4 3-15,-2-6-9 16,-1-6 5-16,-2-5-3 15,1-3 4-15,0-2-3 16,0-14 1-16,0 0 2 16,0 0-7-16,0 0 9 15,0 0-3-15,0 0-3 16,0 0 5-16,0 0 6 15,0 0-5-15,0 0 7 16,-3-14 6-16,-1-4-7 16,-5-11-4-16,-3-8-2 15,-8-6 2-15,-3-2-4 16,-4-4-4-16,-5-4 0 15,-6-1 3-15,-2 0-7 16,-2 1 2 0,0 6-3-16,2 1 10 15,5 9-8-15,0 3 3 16,5 7-4-16,5 8 5 15,6 11 2-15,19 8 1 16,0 0-8-16,0 0 5 16,0 0 4-16,0 0-4 15,0 0 7-15,2 15-10 16,9 10 9-16,9 4-2 15,7 12-4-15,9 3 3 16,8 3 6-16,3 4 4 16,1 3-7-16,-2-5 5 15,-2-1 0-15,-5-2-6 16,-2-2 6-16,-6-7-9 15,-4-5-1-15,-7-7 2 16,-8-4 1-16,-2-6 2 16,-10-15-8-16,0 0 1 15,10 10 7-15,-10-10 4 16,11 5-12-16,3-8 2 15,6-7 9-15,6-12 5 16,2-17-7 0,-1-14 3-16,-5-15-5 15,-2-9-4-15,-6-1-7 16,-1 5 11-16,0 0-9 15,-2 9 5-15,-1 11-2 16,-2 11-8-16,-4 13-27 16,-4 5-35-16,-4 1-44 15,-4 2-14-15,-2 3-48 16</inkml:trace>
  <inkml:trace contextRef="#ctx0" brushRef="#br0" timeOffset="170079.0062">25071 2425 2 0,'0'0'1'16,"-15"7"-1"-16,2 1 0 15,2-1 0-15,-2-2 0 16,0-2 0-16,3 1 0 16,-1-1 0-16,0-1 0 15,1-1 0-15,10-1 0 16,0 0 0-16,-30 6 0 15,18-6 0-15,-2 0 0 16,-1 0 0 0,1-4 1-16,2 2-1 15,2 1 1-15,10 1 2 16,-10-4-2-16,10 4-1 15,-10-1 1-15,10 1-1 16,-13 0 1-16,3 1-2 16,10-1 1-16,-11 4 1 15,11-4 0-15,0 0 0 16,0 0-1-16,-11 3 1 15,11-3 1-15,0 0 0 16,-11 2 1-16,11-2 0 16,0 0 2-16,0 0-2 15,0 0 2-15,0 0-1 16,0 0 4-16,0 0-2 15,0 0 2-15,0 0 1 16,0 0 1-16,0 0 0 16,0 0-1-16,18-12-1 15,2 2 1-15,1 1-3 16,-1 4-1-16,-2 2-2 15,-3 1 1-15,2 6-2 16,-1 2 3 0,-2 6-3-16,2 3 0 15,2 4 0-15,2 0 0 16,-2 1-4-16,2 2 2 15,-1 0-1-15,0 0 3 16,-1-2 2-16,3 1-4 16,-5 1 3-16,-3 1 1 15,-4 5-5-15,1 2 5 16,2 1-4-16,-12-31 0 15,5 64 2-15,1-29 1 16,2 1 1-16,2 0 1 16,-1-1-4-16,-2-3-4 15,-2 2 6-15,4 2-4 16,-5-2 2-16,2 1-2 15,-3 2 1-15,-1 1-1 16,1-3 5-16,3 2-6 16,-1 2 1-16,1 0 2 15,3-1-2-15,-4 4 3 16,2 0-1-16,5 1 0 15,0 6 1-15,-3-2-4 16,3 2 2 0,3-10 0-16,-4 2 3 15,0-1 0-15,2 1-5 16,-23 0 1-16,20-2 2 15,-17 3 2-15,21-3-5 16,-16 2 2-16,14-4-2 16,-16 0-1-16,15-3 5 15,-13 2-1-15,14 1 0 16,-11 3-3-16,-2 4 3 15,4 0-1-15,-1 1 0 16,3 0 4-16,-4-1-4 16,-1 0 3-16,0 0-2 15,-4 2 3-15,4-2-2 16,-2 3-2-16,2-3 2 15,2 1-2-15,-2-1 1 16,0 0-2-16,-2 1 3 16,1 4-2-16,2 1 2 15,2 0-3-15,0 1 4 16,1 0-3-16,3-7-1 15,5 7 1-15,-3 0 1 16,3-4 2-16,-5-1-3 16,0-4 0-1,1-1-2-15,4-4 1 16,-5-3-1-16,4-2 1 15,0-2 4-15,-11-30-3 16,40 61 2-16,-29-32-3 16,-8-3 3-16,3-1 0 15,-1 2-5-15,-1-2 6 16,3 1-7-16,-1 1 7 15,1 2-5-15,2 5 6 16,0 1-4-16,1 1 1 16,0-1-4-16,2-3 1 15,-1-1 5-15,2-2-5 16,-4 0 1-16,3 3 4 15,-2 3-3-15,-1 2 0 16,-2 1 0-16,-1 4-3 16,1 2 7-16,0 5-8 15,0-1 7-15,0 2-3 16,0 5 3-16,-1 0 2 15,-2 5 4 1,-1 7-6-16,-1 5 3 0,-1 6 2 16,2 3-2-1,0 3-3-15,-2 5-3 16,2-3 6-16,1 0-3 15,2 1-2-15,-1-3 5 16,4 1-3-16,-2-4 4 16,-1 0-5-16,2-4 4 15,-8-77-6-15,25 149 9 16,-13-75-2-16,-2 1-2 15,1 3 0-15,0 1-1 16,-1 2 6-16,0 6-8 16,-4-9 3-16,1 6-4 15,-2 1 2-15,-1-2 1 16,1-2 2-16,-1-4 0 15,-1-6-8-15,1-2 4 16,-1-3-1-16,0-2 6 16,-1-1-5-16,-2-2 3 15,0-2-5-15,2 1-1 16,-2-3 1-16,0 1 5 15,1-1-5 1,1-3 6-16,0 4-2 16,3 1 2-16,0 4 4 0,0-2-10 15,2 0 7 1,0-2-6-16,1 2-1 15,1-2 6-15,-2 2-3 16,1-8-6-16,-1 6 0 16,0-3 2-16,2-4 0 15,-1-2-2-15,1-6 8 16,1-4-5-16,-2-1 1 15,2 0 0-15,0 2 2 16,-2-2-1-16,1-2-7 16,-1 0 3-16,-1-1 3 15,0 3 1-15,2 3 1 16,1 0-2-16,2-1-5 15,1 1 5-15,-2 1-6 16,1-3 8-16,-1 1 0 16,0 1-7-16,0-1 2 15,1 3 4-15,-2 0 0 16,0 2-5-16,-2-4 5 15,2 2 2-15,-2 2-5 16,1-4 1-16,-2 2-4 16,-1 2 5-16,-2 1 2 15,-3 2-7 1,1-3 5-16,-1 5-5 15,0 1 9-15,1 1-7 16,-1 3 3-16,3 1 2 16,1 1 1-16,-3-4-11 15,3 0 8-15,-2-5-5 16,-1-5 4-16,1-8-1 15,1-4 6-15,1-6-7 16,-3-9 6-16,0-1-4 16,-2-16-1-16,0 0-2 15,0 0 1-15,0 0 2 16,0 0-2-16,0 0 5 15,0 0 7-15,0 0-1 16,0 0 1-16,0 0-7 16,3-15-1-16,-6-3 2 15,-8-6-5-15,-2-1 0 16,0-1 4-16,-7-4 1 15,-2-1-1-15,-5-1-3 16,-4-9-1-16,-8-3 3 16,-7-5-4-16,0 2 3 15,-1 6-1 1,5 4 0-16,5 6 4 15,8 8-7-15,3 1 1 16,8 6 5-16,5 6 0 16,13 10 6-16,-10-6-3 15,10 6-1-15,0 0-1 16,0 0-2-16,4 18 3 15,8 4-2-15,6 7-2 16,3 3 0-16,5 7-3 16,3 7-2-16,1-2 3 15,2-2 1-15,2 2 5 16,2 0-4-16,-3-5 0 15,1-3-1-15,-1-4-1 16,-1-7 2-16,-4-1-6 16,1-2 8-16,-1-2-3 15,-3-1-3-15,-1 3 4 16,-3-2 6-16,-1-1-12 15,-3-2 4-15,-1-5 3 16,-2-4-7-16,-2-6 10 16,1-7-7-16,0-5 0 15,1-6 1 1,3-9-3-16,1-11 12 15,5-14-4-15,-1-15 4 16,5-13-4-16,1-10-12 16,-28 88 8-16,55-179-4 15,-32 98 6-15,-26 11-5 16,19 9 3-16,-18 12-8 15,16 10-5-15,-15 9-17 16,11 9-23-16,-10 21-31 16,-2-22-24-16,-27 16 8 15,29 6-4-15</inkml:trace>
  <inkml:trace contextRef="#ctx0" brushRef="#br0" timeOffset="176687.667">4098 16293 19 0,'-11'-5'20'0,"11"5"-4"16,-10-3-3-16,10 3-1 16,-7 12-2-1,7 20 0-15,7 27 0 16,7 26-1-16,8 21-3 15,4 18 2-15,3 13-4 16,-3-10 5-16,-25 15-4 16,15-15 2-16,-19-20-3 15,16-32-2-15,-18-21-4 16,15-22 6-16,-17-15 6 16,7-17-5-16,-12-27-2 15,10-31-4-15,-1-30 5 16,-2-34-1-16,-1 2-1 15,0 3-6-15,5-3 2 16,9 8 2-16,5 12 2 16,-19 24 0-16,22 17-5 15,-6 23 5-15,8 21-1 16,6 25-4-16,11 26 2 15,8 26-1-15,1 26 1 16,-4 19 1-16,0 12 1 16,-8-14-1-16,-6 6 0 15,-6-6-1-15,-8-17 5 16,-5-20-8-1,-4-20 6-15,-1-16 0 16,-1-14 5-16,-1-7 0 16,0-11-1-16,-4-24-2 15,-3-27-3-15,0-34-1 16,1-26 2-16,0-10-5 15,6 0 1-15,7 9 0 16,9 17 1-16,7 24 4 16,5 25-4-16,4 24 0 15,3 27 2-15,6 27-2 16,3 28 1-16,1 28 1 15,-1 22 2-15,-4 17-5 16,-7 1 2-16,-6-7 0 16,-6-23-3-16,-8-22 4 15,-4-23-3-15,-4-21 6 16,-2-17 2-16,-3-15 0 15,-11-15-3-15,-2-21 1 16,0-20 0-16,1-22-5 16,3-18-1-16,6-4 1 15,9 0 0-15,8 5 4 16,12 7-4-1,7 14-2-15,7 16 4 16,2 23-1-16,1 18 0 16,-1 18-2-16,-3 15 4 15,0 2-1-15,-6 6 3 16,-4 0-6-16,-10-8 1 15,-5-7 5-15,-5-4-3 16,-9-5-3-16,0 0 4 16,-9-19-5-16,-5-6 2 15,-4-2 4-15,-5 3-3 16,-3 9-2-16,-4 13 2 15,-4 18 3-15,-5 21-2 16,-2 15 0-16,1 19-2 16,40-71 1-16,-63 165-4 15,43-74 6-15,10-3-4 16,9-7 4-16,8-9-4 15,7-10 5-15,6-9-6 16,4-14 2-16,5-16 5 16,4-16-6-16,0-17 5 15,4-19-6-15,-3-17 5 16,-4-20-1-1,-4-23-4-15,-2-11 1 16,-5 3 2-16,-6 6-2 16,-6 11 2-16,-3 18 0 15,-6 16-1-15,1 19-1 16,-2 15 4-16,3 12-4 15,-10 19 1-15,3 26 0 16,4 23 3-16,8 5-1 16,7 10-4-16,11 1 6 15,8-11-6-15,6-19 2 16,4-16 5-16,7-20-7 15,-2-18 5-15,-18-20-3 16,1-19 3-16,-5-17-4 16,-2-12 1-16,-4-6 4 15,-2-4-2-15,-3 4 1 16,-6 4-4-16,-6 6 1 15,-4 8 2-15,-1 8-4 16,0 11 4-16,-3 7-3 16,5 6 1-16,1 5 0 15,4 8 4-15,-3 11-3 16,13-9-1-1,1 6 4-15,7 4-2 16,4 10 1-16,6 5-4 16,3 10 3-16,6 8 0 15,-1 13 4-15,-1 14-5 16,0 14 2-16,2 6-1 15,1-7-1-15,0 1-1 16,1-4 1-16,5-12 1 16,1-6-2-16,-2-14 2 15,2-12-3-15,-1-15 3 16,-4-14-1-16,0-8-14 15,-7-16-5-15,-3-9-12 16,-8-14-1-16,-8-7 0 16,-8-7 1-16,-15-5 4 15,-8 2 4-15,-6 2-4 16</inkml:trace>
  <inkml:trace contextRef="#ctx0" brushRef="#br0" timeOffset="177023.7006">6387 16622 28 0,'-20'-10'27'15,"2"3"4"-15,2 7 4 16,2 5-7-1,0 7 0-15,0 6 1 16,-2 9-6-16,1 9 5 16,-2 10-7-16,-2 11-7 15,1 13-6-15,1 9 1 16,-1-1 1-16,1 19-1 15,-1 4-6-15,-1 3 6 16,-1-3 2-16,2-8-4 16,1-10-4-16,3-13 7 15,0-18 5-15,4-16 8 16,3-12-11-16,3-11 0 15,4-13 3-15,-2 10-15 16,2-10 3-16,0 0-2 16,0 0-2-16,0 0-2 15,0 0 4-15,0 0-45 16,0 0-44-16,-2 10-35 15,2-10-71-15</inkml:trace>
  <inkml:trace contextRef="#ctx0" brushRef="#br0" timeOffset="186711.6693">15497 16234 10 0,'0'0'5'15,"-4"-22"0"1,4 22 2-16,-3-15-3 0,3 15-2 15,0 0 1 1,0 0 0-16,0 0-1 16,0 0-1-16,0 0-1 15,0 0 0-15,0 0 2 16,0 0 0-16,0 0 3 15,-2 12 3-15,0 18 4 16,4 17-2-16,0 20-2 16,6 12 1-16,2 16-2 15,-23 10-2-15,23 5 2 16,-20 3-1-16,20-8 3 15,-15-1-3-15,15-20-2 16,-19-18-2-16,19-18-4 16,-14-16 4-16,15-15-3 15,-11-17 1-15,0 0-1 16,0 0-1-16,0 0-17 15,0 0-15-15,3-20-2 16,-12-16-15-16</inkml:trace>
  <inkml:trace contextRef="#ctx0" brushRef="#br0" timeOffset="187199.7181">15926 16183 38 0,'0'0'32'0,"0"0"3"16,0 0-5-16,0 0-2 15,0 0 4-15,-11 15-7 16,6 6 1-16,4 6-4 16,4 12 1-16,0 12-4 15,5 10-1-15,3 15-6 16,1 8-7-16,-1 4 0 15,0 1 2 1,0 4-7-16,-1-7 7 16,0-3-7-16,-3-14 6 15,-1-14-4-15,-2-13-4 16,-1-15 2-16,1-10-6 15,-1-3 2-15,-3-14-28 16,0 0-13-16,7 13-25 16,0 1-14-16,-7-14-45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6T16:26:12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7293 6054 19 0,'0'0'21'15,"0"0"7"-15,0 0 0 16,0 0-4-16,0 0 0 16,-9-14-2-16,9 14-1 15,-10-15-9-15,-1 1 0 16,1 1-5-16,-1 1-2 15,-3 0 1-15,-6 0-3 16,-11 7 2-16,-3 10-5 16,-7 12-1-16,21 14 1 15,-18 18 0-15,24 12-1 16,6 6 5-16,5 5-2 15,3-1-1-15,3-9-4 16,5-11 5-16,-18-9-2 16,22-14 2-16,-7-12 2 15,16-14-2 1,2-15-3-16,1-16 3 15,3-13-1-15,-2-11 0 16,-2-5-4-16,-4-3 4 16,-6-3 0-16,-2 3-1 15,-2 9 0-15,-3 8-2 16,-5 11 4-16,2 11-2 15,-3 11-4-15,0 11 5 16,0 0 0-16,-9 15-4 16,4 17 3-16,5 15-2 15,1 8 2-15,5 2 2 16,5 1-2-16,5-6 2 15,2-6-4-15,2-10 5 16,-1-11-2-16,5-8-2 16,3-10-3-16,4-11 6 15,-1-13-9-15,-3-6-7 16,-2-6-18-16,-5-3-15 15,-5-2-6-15,-6 0 7 16,-2 2-2-16</inkml:trace>
  <inkml:trace contextRef="#ctx0" brushRef="#br0" timeOffset="272.0272">7564 6013 36 0,'-7'-12'20'0,"7"12"7"16,11-7 8-16,6 1 4 16,2-3-4-16,5 1-12 15,3-2-8-15,2-1-8 16,-4 3-4-16,-3-1 2 15,-3 3 0-15,-5 2-8 16,-1-1-4-16,-5 5-14 16,-8 0-22-16,10-1-11 15,-10 1 0-15,0 0-14 16</inkml:trace>
  <inkml:trace contextRef="#ctx0" brushRef="#br0" timeOffset="575.0575">7650 6164 24 0,'0'0'14'15,"0"0"-1"-15,0 0-2 16,0 0 1-16,0 0 6 15,0 0 7-15,11-5-2 16,0 1 6-16,1 4-7 16,-1-1-7-16,3 1-2 15,1-6-5-15,4-2-3 16,2-6-3-16,2 1-4 15,-4-2 5-15,-2 1-6 16,-3 1-14-16,-2-3-26 16,-4 1-9-16,-2 2-2 15,-1 1-12-15</inkml:trace>
  <inkml:trace contextRef="#ctx0" brushRef="#br0" timeOffset="1024.1024">8072 5576 28 0,'0'0'16'16,"-5"-13"2"-16,5 13-1 16,0 0 5-16,0 0 4 15,-4 11 4-15,4 5 0 16,2 7-1-16,2 3-7 15,0 4-2-15,3 4-3 16,1 3-1-16,1 2 2 16,2 0-6-16,1-1 2 15,-1-1-7-15,0-5 6 16,-1-7 0-16,-3-4-2 15,0-9-6-15,-7-12 1 16,0 0 0-16,0 0-1 16,0 0-5-16,0 0 2 15,0 0 1 1,0 0-6-16,0 0-4 15,0 0-18-15,4 11-18 16,-4-11-32-16,0 0-27 16,0 0-49-16</inkml:trace>
  <inkml:trace contextRef="#ctx0" brushRef="#br0" timeOffset="2856.2856">7089 6888 40 0,'0'0'0'0,"23"-18"33"16,-23 18 18-16,-13-2-14 16,2 2-4-16,11 0-9 15,-7 12 1-15,4 12-2 16,3 13-1-16,-1 32-6 15,1 18-4-15,8 8 2 16,1 3-6-16,10-2-5 16,1-6 5-16,3-14-8 15,5-13 1-15,-1-17 2 16,-2-16-1-1,-2-13 2-15,4-15-6 16,1-19 0-16,1-22 3 16,4-19-1-16,-3-16 1 15,1-11-4-15,-6-10 6 16,-1-1-3-16,-24 96 0 15,44-186-3-15,-30 111 5 16,-7 14-5-16,-3 19 4 16,-2 13 0-16,-1 10-4 15,-1 19 6-15,0 0-2 16,0 0-5-16,-9 31 9 15,4 18-3-15,-2 32-4 16,3 11 0-16,4-1 3 16,4-3-3-16,4-5 1 15,5-10 6-15,7-12-6 16,4-14 3-16,0-13-5 15,4-15-3-15,3-16 3 16,1-18-6-16,6-19-11 16,3-13-1-16,-3-9-4 15,-5-5 3-15,-5-4 3 16,-5-1 5-16,-5-1 5 15,-2-6 1 1,-16 73 8-16,11-115-4 16,-8 69 1-16,-2 12 4 15,-1 14 1-15,0 20 8 16,0-14-3-16,0 14 3 15,0 0-4-15,-3 12 1 16,0 17-2-16,2 20 0 16,4 15 1-16,3 21 3 15,-1 10-6-15,-5-95-3 16,13 208 0-16,0-105 6 15,4-4 3-15,-2-15-4 16,-2-13-6-16,-2-15 5 16,-7-17 2-16,-2-13-3 15,-2-13 4-15,0-13 5 16,0 0-5-16,0 0-1 15,1-25-3-15,-2-21 2 16,-1-15-5-16,1-17-2 16,-3-12 4-16,-1-8-2 15,1-10 0-15,1 5-4 16,2-1 3-16,2 15 0 15,6 12 4 1,3 16-3-16,4 11-2 16,5 7 3-16,5 9-1 15,5 6 0-15,7 7 3 16,2 13 0-16,4 8-5 15,-5 10 1-15,-5 7 2 16,-4 12 0-16,-2 11 6 16,-9 4-1-16,-12 16 3 15,-7 6 9-15,-17 0-3 16,-12-5 2-16,-7-7 9 15,-4-10-12-15,-1-12 2 16,3-12-7-16,4-9 12 16,4-10-3-16,4-2-5 15,4-6 0-15,7 0-4 16,7 2-4-16,10 5 5 15,0 0-8-15,0 0-4 16,0 0-5-16,0 0-4 16,0 0-32-16,0 0-45 15,0 0-32 1,0 0-10-16,-3 15-34 0</inkml:trace>
  <inkml:trace contextRef="#ctx0" brushRef="#br0" timeOffset="7486.7486">3576 8934 21 0,'-10'-3'23'15,"10"3"3"-15,0 0-2 16,0 0-4-16,0 0-1 15,0 0-1-15,0 0 1 16,13-5-3-16,6 3-2 16,8 0-8-16,6 0-3 15,5 2 0-15,1 0-2 16,-4 0-2-16,-5-3 4 15,-4 3 1-15,-7-2-9 16,-5 2-7-16,-2-1-8 16,-4 2-20-16,-8-1-9 15,0 0-44-15</inkml:trace>
  <inkml:trace contextRef="#ctx0" brushRef="#br0" timeOffset="8071.8071">4109 8524 35 0,'-10'-8'20'0,"10"8"-3"15,0 0-5-15,0 0 0 16,-7 15 3-16,2 14 6 16,2 10-3-16,1 13 2 15,2 14 0-15,3 7-8 16,1 0-3-16,-1-2-2 15,0-7-2-15,0-4-4 16,0-16 5-16,1-12 1 16,0-10-5-16,0-10 8 15,-4-12 2-15,0 0-1 16,0 0-5-16,0 0 0 15,7-29-4-15,1-8 0 16,1-7-2-16,1-4 5 16,4-3-5-1,5 7-4-15,0 4 2 16,-20 6 4-16,19 5-2 15,-3 12 0-15,3 12-5 16,4 12 9-16,5 15-4 16,0 8 0-16,-2 4 1 15,-1 3 1-15,-12 4 3 16,-8-2-1-16,-10-2 3 15,-6-6 2-15,-14-7-4 16,-6-4-3-16,-2-8 5 16,16-7-6-16,-19-2-5 15,21-5-22-15,5 1-23 16,11 1-12-16,-11-7-9 15,11 7 10-15,0 0-1 16</inkml:trace>
  <inkml:trace contextRef="#ctx0" brushRef="#br0" timeOffset="8503.8503">3874 9281 24 0,'-17'-3'24'0,"4"-1"2"16,13 4 0-16,0 0-4 16,0-11-1-16,0 11 7 15,21-6-1-15,10 5 3 16,16 1-2-16,13-2 6 15,14 5 2-15,-18 3-12 16,8-3-11-16,6-3-2 16,1 0-7-16,-5-3-2 15,-7-6 0-15,-9-1 2 16,-9 0-4-16,-10-2-6 15,-10 0 6-15,-8 2-17 16,-13 10-22-16,0 0-18 16,0 0-21-1,0 0-1-15,0 0-31 16</inkml:trace>
  <inkml:trace contextRef="#ctx0" brushRef="#br0" timeOffset="9007.9007">4252 9540 13 0,'0'0'18'0,"-26"4"0"15,26-4 2-15,-17-2 3 16,17 2-4-16,0 0 1 15,9-14-6-15,-15 1 5 16,17-2-3-16,-11 15-4 16,15-16-7-16,-15 16 4 15,9 0-3-15,4 12 1 16,0 12-1-16,1 13-3 15,-4 11 1-15,-12 11-4 16,-9 4 1-16,-13-1 4 16,13-6-2-1,-29-9-2-15,40-47-1 16,-55 60 5-16,26-52-3 15,-5-10 0-15,0-6 1 16,1-9-1-16,10-2-1 16,6-4 2-16,5-1 0 15,8 5-7-15,5-1 2 16,8 1 2-16,12 3-1 15,9 0 3-15,5 11-1 16,3 9 1-16,-3 7-4 16,-1 5 0-16,-27 7 2 15,16 1-11-15,-17-2-14 16,12-5-12-16,-11-5-14 15,-7-12-2-15,13-2-27 16</inkml:trace>
  <inkml:trace contextRef="#ctx0" brushRef="#br0" timeOffset="9591.9591">4585 9655 25 0,'0'0'15'16,"0"0"-2"-16,5-13 2 15,-5 13 4-15,0-17-3 16,-4 2-2-16,-3-1 0 16,0 5-3-16,-4 0-4 15,-2 3 3-15,-3 5-8 16,-3 3 2-16,-4 10 1 15,-5 12 1-15,0 10 0 16,1 10-3-16,2 4 1 16,5 1 0-16,6-4-2 15,7-6 2-15,8-5 6 16,5-6 3-16,5-10-7 15,7-2-3-15,5-9-2 16,4-10 5-16,2-7-3 16,0-8-3-16,-4-11 0 15,-3-4 0-15,-2-6 1 16,-4-1-4-16,-4 1 5 15,0 6-3-15,-7 13 2 16,-3 6-1-16,-2 16 1 16,0 0-1-1,0 0 5-15,-4 12-4 16,1 12-4-16,3 8 5 15,4 5 0-15,3 1 3 16,6-1 1-16,2-3-3 16,5-7 2-16,3-2-1 15,2-6-2-15,3-6-1 16,2-6 3-16,1-5-6 15,-3-4 1-15,-5 0 0 16,-5 1-10-16,-5-3-23 16,-5-1-20-16,-5-7-23 15,1-8-22-15</inkml:trace>
  <inkml:trace contextRef="#ctx0" brushRef="#br0" timeOffset="10113.0112">5300 9159 37 0,'0'0'26'15,"-8"-12"-3"-15,8 12 0 16,0 0 6-16,19 0 5 16,7 5-3-16,-26-5-31 15,45 12 27-15,-6-3 4 16,11-2-15-16,-2 1-1 15,-2-3-5-15,-27 4-4 16,10-4-5 0,-17 1 4-16,7-7-7 15,-7 1 5-15,-12 0-2 16,0 0-4-16,0 0-20 15,0 0-20-15,0 0-21 16,0 0-9-16,0 0-37 16</inkml:trace>
  <inkml:trace contextRef="#ctx0" brushRef="#br0" timeOffset="10455.0454">5423 9413 60 0,'-14'-1'36'0,"14"1"-6"15,0 0-9-15,0 0 0 16,0 0 8-16,12 8 1 15,8 0-8-15,1 3 6 16,8-3-2 0,5-1-8-16,-1-2-4 15,-2-2-6-15,-31-3-7 16,24 4 0-16,-14 3-1 15,9-4 3-15,-19-3-8 16,0 0-6-16,11 10-25 16,-11-10-21-16,10 14-18 15,-5-1-1-15,-5-13-12 16</inkml:trace>
  <inkml:trace contextRef="#ctx0" brushRef="#br0" timeOffset="12760.2759">6929 9066 7 0,'2'-12'8'15,"-2"12"3"-15,9-15 4 16,-2 1 7-16,6 3 9 15,2 0 1-15,2 3-5 16,0 3 3-16,3 5-1 16,-20 0-5-16,22 20-8 15,1 12-4-15,-23-32-12 16,90 97 8-16,-49-36 1 15,-1 3-5-15,-1 2-1 16,2-1-7-16,-1-8 3 16,-7-4 1-16,-3-8-8 15,-6-7-9-15,-4-13-10 16,-5-6-18-16,2-13-5 15,0-12 0-15,-3-13 9 16,3-11-4-16</inkml:trace>
  <inkml:trace contextRef="#ctx0" brushRef="#br0" timeOffset="13088.3087">7441 9027 39 0,'-16'-12'17'0,"2"6"-2"15,0 4 0-15,3 9 1 16,-3 8-3-16,-2 12-6 16,-2 14 6-16,-1 11-1 15,-2 9-6-15,-3 12 5 16,-4 5-3-16,0 1 2 15,-3 1 3-15,-3-2-6 16,7-7 3-16,5-10-1 16,0-14-1-16,21-11-5 15,-12-12-2-15,16-13 1 16,-3-11-7-16,0 0-1 15,0 0-2-15,0 0-22 16,1-22-13-16,18-10-13 16,12-7-31-16</inkml:trace>
  <inkml:trace contextRef="#ctx0" brushRef="#br0" timeOffset="13575.3574">7795 9151 26 0,'0'0'23'16,"0"0"-3"-16,0 0 2 15,0 0-5-15,0 0 6 16,20-12 10-16,7 7-5 15,8 0-3-15,6-2-5 16,5 4-5 0,5-1-4-16,-1 1-9 15,-5 1 3-15,-4 2-2 16,-3 0-5-16,-9 0 3 15,-3-2 0-15,-7 1-1 16,-2-3-15-16,-4 1-14 16,-3-4-18-16,0 0-7 15,-10 7 54-15,6-11-128 16</inkml:trace>
  <inkml:trace contextRef="#ctx0" brushRef="#br0" timeOffset="13944.3943">7925 9401 29 0,'-13'2'26'0,"13"-2"-5"16,0 0-1 0,0 0-5-16,0 0 0 15,9-10 8-15,8 0 4 16,6 0 1-16,7-1-4 15,4 1-8-15,1 0-4 16,2-2-1-16,2 2-7 16,4 2-3-16,-4 3 1 15,-2-1 0-15,-3 3-2 16,-7 0 2-16,-8 3-7 15,0-4-14-15,-2-2-17 16,-2-6-23-16,-8-9-11 16,3-1-19-16</inkml:trace>
  <inkml:trace contextRef="#ctx0" brushRef="#br0" timeOffset="14863.4862">8697 8731 24 0,'0'0'19'16,"0"0"1"-16,0 0 2 16,0 0 2-16,0 0 5 15,-3 29 0-15,0 10 0 16,2 5-3-16,-4 5-9 15,-3 3-5-15,1-1 0 16,0-4 6-16,-3-6-3 16,0-9 0-16,2-6-7 15,5-9 2-15,3-17-3 16,0 0 7-16,0 0-2 15,0 0-3-15,0 0-4 16,0-12-3-16,1-12 1 16,5-12-6-16,1-4 5 15,-4 6-1-15,2-2 2 16,8 2-5-16,1 1 1 15,5 2-4-15,3 1 7 16,2 6-1 0,1 10-2-16,-1 6 0 15,3 8 7-15,-1 10 0 16,0 10-3-16,3 14 3 15,-2 10 3-15,-3 9-9 16,-6 6 0-16,-4 4 6 16,-4 1-4-16,-5-1 0 15,-6-2 2-15,-6-5 6 16,-6-2-2-16,-4-7-4 15,2-4 0-15,-3-10-4 16,-4-7 0-16,0-9 2 16,1-7 8-16,1-10-9 15,2-7 4-15,-1-6-8 16,6-9 3-16,6-7-3 15,7-5 1-15,12-3 1 16,3-7 1-16,8 0-4 16,8 3 3-16,4 2 3 15,5 9-6-15,2 9 5 16,3 13 3-16,-1 13 1 15,-2 13 11-15,-2 15 13 16,-2 14-4 0,-6 7 1-16,-2 0 4 15,-8-5-4-15,-5-8 3 16,-5-12-5-16,-5-9 1 15,-3-8-7-15,-4-12-1 16,0 0 2-16,0 0-6 16,0 0-6-16,0 0-2 15,0 0-3-15,0 0-9 16,0 0-50-16,0 0-68 15,0 0-48-15,-13-8-9 16,1 1-44-16</inkml:trace>
  <inkml:trace contextRef="#ctx0" brushRef="#br0" timeOffset="17272.7271">3713 10444 36 0,'-9'-1'18'0,"-2"9"-2"15,0 7 3-15,-2 14 1 16,-3 15 2-16,-2 9 2 15,-2 11 5-15,-2 9-1 16,-2 8-5-16,1 4-3 16,5 8 3-16,5 0 3 15,7-3-12-15,8-10 2 16,6-13-3-16,5-11-1 15,3-10-2-15,3-9-5 16,-19-37-5 0,47 49-2-16,-22-35 2 15,-4-7-20-15,-1-4-23 16,-20-3 43-16,35-14-148 15,-20-6 72-15,-1-7-9 16</inkml:trace>
  <inkml:trace contextRef="#ctx0" brushRef="#br0" timeOffset="18064.8063">4137 10773 31 0,'0'0'16'16,"0"0"-3"-16,-14 2-2 16,2 13 0-16,-3 9 0 15,-1 6-3-15,-3 4 7 16,2-4-5-16,5-8 0 15,4-8 4-15,8-14-2 16,0 0 5-16,0 0-1 16,0 0-7-16,-2-17-4 15,6-8 0-15,9-4-6 16,-1-2 1-16,7-1 0 15,5 2 0-15,4 3 0 16,6 6 1-16,-5 11-2 16,-29 10 0-16,26 17 5 15,-9 22 1-15,-2 17-3 16,-2 15 2-16,-5 7 0 15,-6 2-3-15,-12-3 7 16,7-4-4-16,-27-7 7 16,14-8-3-16,-8-12 1 15,-10-11-7-15,-4-8 3 16,-2-8-7-16,3-11 6 15,5-11-4 1,2-9 0-16,9-12-2 16,7-4-2-16,8-3 7 15,6 2-5-15,9 2-2 16,6 4 1-16,8 1 4 15,7 6 1-15,-30 16-2 16,67-15 4-16,-27 17-6 16,1 3 6-16,-20 5-6 15,13 2 1-15,-3 3-1 16,7 0 2-16,1-1 0 15,0-2 4-15,-4-6-4 16,-4 0-2-16,-3-8 2 16,-5-5 3-16,-4-3-5 15,-4-2-4-15,-6-7-17 16,-2 4-16-16,-5 0-9 15,-4 1-10-15,2 14 8 16,-4-13-2-16</inkml:trace>
  <inkml:trace contextRef="#ctx0" brushRef="#br0" timeOffset="18702.8701">4771 11210 10 0,'0'0'12'16,"-3"-10"5"-16,3 10 2 15,0 0 5-15,0 0 0 16,0 0-4-16,0 0 2 15,0 0-1-15,0-10 2 16,0 10-10-16,0 0 3 16,0 0 0-16,0 0-1 15,7 13-4-15,0 9-2 16,5 7-5-16,-1 8-1 15,-1 4 0-15,0 3 0 16,-5 2 1-16,-6-2 3 16,-6-5-2-16,-5-6-3 15,-2-6 4-15,-3-5-8 16,2-5 2-16,-1-1-2 15,2-6-12-15,2 2-24 16,2-6-35-16,10-6-14 16,0 0-6-16</inkml:trace>
  <inkml:trace contextRef="#ctx0" brushRef="#br0" timeOffset="25560.5558">5224 10861 12 0,'0'0'6'15,"0"0"3"-15,0 0-2 16,0 0 0-16,0 0 4 16,0 0 5-16,0 0 6 15,0 0-1-15,0 0 8 16,0 0-1-16,0 0 5 15,0 0-5-15,0 0-4 16,-13 3 7-16,1 1-10 16,0-1-3-16,4-1-5 15,8-2-2-15,-10 3-1 16,10-3-11-16,0 0 5 15,0 0 0-15,0 0 2 16,0 0 0-16,0 0 9 16,0 0-11-16,0 0 2 15,0 0-2-15,0 0 4 16,0 0-7-16,0 0-2 15,0 0 4-15,0 0-3 16,0 0 0-16,0 0 0 16,8-3-2-1,5 1-2-15,4 4 10 16,4 0-4-16,5-1-1 15,3-1 2-15,1-1-2 16,-1-3 1-16,0 3-1 16,-7 1-4-16,-3-2 2 15,-7 2 0-15,-12 0 3 16,12 0-3-16,-3 0 2 15,-9 0-4-15,0 0 5 16,12 3-2-16,-12-3 0 16,0 0 2-16,10 0-3 15,-10 0-1-15,0 0-1 16,0 0 4-16,0 0-28 15,0 0-28-15,0 0-40 16,0 0-14-16,0 0-24 16</inkml:trace>
  <inkml:trace contextRef="#ctx0" brushRef="#br0" timeOffset="26456.6454">5656 10658 34 0,'0'0'24'15,"0"0"0"-15,0 0-3 16,4-15 1-16,10 1 3 16,6-5-3-1,5-3-6-15,5-1 0 16,2 1-8-16,4 3-2 15,-3 2 1-15,1 9-5 16,-1 6 7-16,-5 7-1 16,-5 9-3-16,-6 4 1 15,-2 6 5-15,-8 13-6 16,-4 9-2-16,-12 6 6 15,-10 4 0-15,-11-2 1 16,-7-3-2-16,-8-8 5 16,1-8-2-16,-1-6 4 15,2-9-1-15,9-6 2 16,5-4-1-16,29-10-6 15,-18 2-1-15,18-2 1 16,0 0-11-16,0 0 1 16,6-12 0-16,11-5 4 15,8-3-2-15,12-2-3 16,4 0 6-16,5 0-7 15,2 5 4-15,0 8 2 16,-3 7-5-16,-2 11 2 16,-5 8 6-1,-4 10-5-15,-5 8-5 16,-5 8 0-16,-8 8 9 15,-8 3-5-15,-6-3 2 16,-6-4 1-16,-8-6-5 16,-3-7 4-16,-6-6 3 15,-5-6 4-15,1-10-6 16,-1-7 7-16,0-8-8 15,2-4-2-15,2-3-6 16,3-2-4-16,3-3-33 16,3 0-17-16,2-4-21 15,5 0-11-15,6-3 12 16,5-1-7-16</inkml:trace>
  <inkml:trace contextRef="#ctx0" brushRef="#br0" timeOffset="26960.6958">6205 10438 29 0,'0'0'20'0,"0"0"0"16,0 0 5-16,0 0 3 15,0 0 7-15,11 1 9 16,6 8 0-16,1 6 1 16,8 7-2-16,3 12-1 15,7 10-3-15,0 10-11 16,4 12-3-16,-4 10-2 15,-5 7-7-15,-8 9 1 16,-12 4-13-16,-11 3-1 16,-11-3 2-16,-7-6 5 15,-5-12 2-15,23-78-12 16,-49 113 15-16,26-76 9 15,6-11-5-15,6-9 9 16,11-17-1-16,0 0 7 16,0 0-17-1,0 0-7-15,0 0-6 16,0 0-4-16,0 0-28 15,0 0-67-15,0 0-55 16,0 0-32-16,0 0-98 16</inkml:trace>
  <inkml:trace contextRef="#ctx0" brushRef="#br0" timeOffset="32097.2094">14105 9586 3 0,'0'0'4'15,"0"0"0"-15,12-15 4 16,-12 15 2-16,0 0 3 15,0 0 6-15,0 0 4 16,0 0-2-16,0 0 7 16,0 0-3-16,0 0-9 15,0 0-1-15,0 0 0 16,0 0-9-16,0 0 5 15,-13 30 3-15,16 4-8 16,-20 3 2 0,20 1-4-16,-22-8 4 15,25-6-7-15,-23-7 9 16,17-17 2-16,18 10 3 15,-32-8 3-15,14-2-4 16,-5-17-3-16,20-12-3 16,-15-5-10-16,20-8 6 15,-6-2-1-15,6 0-3 16,5 6-1-16,5 6 2 15,0 8-4-15,1 9 1 16,-3 7 3-16,-4 9-5 16,-2 15 2-16,1 12 2 15,-2 18 4-15,-7 15-1 16,-8 15 0-16,-9 9 0 15,-8 1-4-15,-15 1 1 16,-5-3 5-16,-11-2 0 16,-12-8 0-16,18-13 2 15,-26-12-1-15,19-10 0 16,9-8-7-16,2-13 4 15,8-8-2-15,3-23-5 16,4-18 6 0,11-18-1-16,16-13-5 15,11-8 5-15,13 1 0 16,8 4-3-16,-5 13-2 15,7 15 9-15,7 16-5 16,4 21-4-16,-6 21 4 16,-1 19-2-16,-7 18 5 15,-6 13 2-15,-8 4-3 16,-7-4 8-16,-9-2 9 15,-2-8-5-15,-1-17 6 16,-7-12-6-16,1-15-2 16,-2-17-6-16,0 0-2 15,0 0-1-15,0 0-18 16,-13-29-54-16,0-13-43 15,5-5-14-15,7-4-48 16</inkml:trace>
  <inkml:trace contextRef="#ctx0" brushRef="#br0" timeOffset="32705.2702">15570 9945 21 0,'-29'-5'30'16,"29"5"-2"0,-20-4 3-16,20 4 1 15,0 0 3-15,0 0 0 16,13-8 8-16,11 1 17 15,12 4-12-15,8-2-21 16,0 1 2-16,2-1-8 16,-2 2-4-16,-7 3 3 15,-6 0-14-15,-7 0 5 16,-9 2-7-16,-15-2-2 15,0 0-4-15,0 0 3 16,0 0-2-16,13-4-8 16,-13 4-26-16,0 0-24 15,0 0-22-15,0 0-17 16,8-18 1-16,1 1-22 15</inkml:trace>
  <inkml:trace contextRef="#ctx0" brushRef="#br0" timeOffset="33376.3373">16146 9698 51 0,'0'0'42'15,"0"0"-1"-15,-6-16-10 16,6 16-4-16,5-20-10 16,4 0 3-16,8 1-6 15,6-1 2-15,2 1 0 16,4 2-4-16,0 5 2 15,2 4 2-15,-1 5-4 16,-5 6-5-16,-5 7 4 16,-4 5 1-16,-9 13-3 15,-10 10 4-15,-13 12-8 16,-6 2 2-16,-9 1-5 15,-7-3 11-15,-5-2-4 16,-1-8 4-16,1-9 3 16,2-6-7-16,7-6 0 15,9-9 5-15,8-7 1 16,17-3 3-16,0 0-1 15,0 0-10-15,0 0-2 16,0 0-4 0,7-23 4-16,11-4-4 15,7-2-6-15,6 3 5 16,3 4 0-16,4 7 2 15,3 8-3-15,2 11 5 16,0 11-3-16,1 10 2 16,1 11 5-16,-5 6-6 15,-11 9 4-15,-10 2 4 16,-9-6 4-16,-10 0 7 15,-13 1 2-15,-11-7 7 16,-10-8-9-16,-7-6-5 16,-3-10 0-16,2-11-3 15,5-5-6-15,8-2 3 16,6-3-8-16,8-3 1 15,15 7-14-15,0 0-19 16,-14-13-65-16,14 13-54 16,0 0-28-16,0 0-114 15</inkml:trace>
  <inkml:trace contextRef="#ctx0" brushRef="#br0" timeOffset="37736.7733">14317 7412 15 0,'-4'-17'12'15,"4"17"2"-15,-3-17 5 16,3 17 4-16,0 0-1 15,0 0 1-15,0 0-2 16,0 0-1-16,0 0-3 16,0 0-2-16,0 0-1 15,-20 10-5-15,1 10 0 16,2 9-3-16,5 8 9 15,-2 7-5-15,2 6 0 16,6 2 0-16,-1 2-3 16,10 2-1-16,2-5 5 15,8-7-2-15,5-9 3 16,8-7-10-1,9-12 0-15,2-7 2 16,2-9 3-16,-1-9-8 16,-2-6 6-16,-3-3-6 15,-3-4-1-15,-4-2 6 16,-5-2-1-16,-7-1-6 15,-3-3 0-15,-5-2 6 16,-3-4-1-16,-6-4 0 16,-6-1 0-16,-9-1 4 15,-7 3-5-15,-8 3 2 16,-5 7-4-16,-2 9 0 15,1 5 0-15,2 6 0 16,5 9-1-16,6 5-6 16,7 7-26-16,0 10-32 15,5 9-20-15,4 4 5 16,9 11-3-16</inkml:trace>
  <inkml:trace contextRef="#ctx0" brushRef="#br0" timeOffset="38400.8397">14341 8612 27 0,'0'0'31'0,"0"0"3"15,0-18 3 1,0 18 11-16,0 0-1 16,0 0 1-16,0 0-9 15,-7 15-4-15,3 9-3 16,-3 21-6-16,1 18-7 15,0 8-4-15,2 4 3 16,-1-3-2-16,2 0-4 16,-1-6 1-16,2-11 10 15,1-11-1-15,-2-10-7 16,0-7 3-16,3-8-1 15,0-19-1-15,2 15-3 16,-2-15-7-16,0 0-3 16,0 0 7-16,0 0-1 15,0 0-4-15,0 0-7 16,0 0-12-16,0 0-45 15,0 0-47-15,0 0-32 16,0 0-6-16,0 0-47 16</inkml:trace>
  <inkml:trace contextRef="#ctx0" brushRef="#br0" timeOffset="40873.0869">14151 10766 27 0,'0'0'20'0,"0"-15"-3"15,0 15-3-15,19-22-3 16,7 2 2-16,1 3-1 15,4 1-2-15,0 5 0 16,0 2-3-16,1 4-1 16,-5 8 3-16,-6 8 1 15,-5 4 3-15,-8 12-1 16,-8 9 2-16,-7 4-3 15,-11 6 2-15,-8 0-4 16,-9-7 6-16,-4-6-5 16,-7-7-1-16,5-4-3 15,2-7-2-15,25-6 1 16,-6-4-3-16,20-5 3 15,0 0-4 1,0 0 4-16,0 0-2 16,0 0-1-16,23-17-2 15,12 0 1-15,9 1 1 16,2 6-6-16,-3 7 7 15,-5 6-1-15,-7 4 6 16,-7 8-2-16,-7 7 14 16,-7 7-1-16,-8 5 2 15,-6 0-3-15,-6 3 0 16,-5-5-7-16,-1-5-1 15,1-6-2-15,-1-6-7 16,2-7 1-16,0-4-6 16,0-2-10-16,14-2-27 15,-16-4-30-15,16 4-16 16,0 0 0-16,0 0 17 15,0 0-7-15</inkml:trace>
  <inkml:trace contextRef="#ctx0" brushRef="#br0" timeOffset="41401.1397">14142 11692 40 0,'0'0'35'16,"0"0"-2"-16,0 0 0 16,0 0-5-16,0 0 4 15,0 0 0-15,7 28-11 16,-3 2 2-16,-2 1-7 15,-2 4 1-15,-2-1-6 16,1-7 5-16,-2 2 3 16,2-4-7-16,-1-6 0 15,5-4-1-15,3 0 1 16,7-3 0-1,3-3 3-15,8-4-1 16,12-7 0-16,6-5-4 16,3-5-5-16,0-3 1 15,-1 5 0-15,-4 0-6 16,-9 3-5-16,-4 2 4 15,-5 0 6-15,-6 3-14 16,-4 2-10-16,-12 0-33 16,0 0-19-16,13-1-18 15,-13 1-1-15,0 0 15 16,0 0-4-16</inkml:trace>
  <inkml:trace contextRef="#ctx0" brushRef="#br0" timeOffset="41785.1781">14447 11557 45 0,'0'0'38'0,"-16"-14"-3"16,16 14-8-1,0 0-4-15,0 0 6 16,0 0 1-16,-14 16 5 16,4 9-2-16,2 14 0 15,2 12-5-15,4 13 0 16,3 14 3-16,-1 5-1 15,-1 8-5-15,2 1 0 16,0-1 0-16,1-4-14 16,-2-14 7-16,0-12-5 15,0-17 1-15,1-14-4 16,-1-8-6-16,0-22-1 15,0 0-6-15,0 15 5 16,0-15-7-16,0 0-5 16,0 0-56-16,0 0-77 15,-20-32-22-15,3-9-38 16</inkml:trace>
  <inkml:trace contextRef="#ctx0" brushRef="#br0" timeOffset="51747.1742">15761 7512 37 0,'0'0'35'15,"0"0"-2"-15,0 0-4 16,0 0 2-16,0 0-4 15,0 0 0-15,0 0-8 16,0 0-3-16,0 0-2 16,0 0 7-16,-14 3-2 15,5 12 2 1,5 7 0-16,0 12-3 15,1 12-1-15,-1 10-4 16,-1 5-5-16,3 1-5 16,-1 3 3-16,-2 1 5 15,1-7 3-15,3-8-5 16,-1-9-2-16,4-6 5 15,-4-8-6-15,0-9 3 16,2-19-9-16,0 0 3 16,0 0 2-16,0 0 9 15,0 0 0-15,0 0-14 16,0 0 29-16,0 0-24 15,0 0-1-15,0 0-2 16,7-17-3-16,-3-10 2 16,-1-7-5-16,-2-6 2 15,-2-6 6-15,-2-3-1 16,0-2-1-16,2 0-1 15,1-3-2-15,-7 3-3 16,2 5 5-16,1 9 1 16,3 5-2-16,-5 8 1 15,3 7 0 1,3 17-8-16,-1-18 6 15,1 18-2-15,0 0 12 16,0 0-8-16,0 0-6 16,0 0 13-16,0 0-13 15,0 0 4-15,0 0 0 16,0 0 4-16,0 0-3 15,0 0 0-15,0 0 3 16,0 0-6-16,0 0 1 16,0 0 0-16,0 0 2 15,0 0-1-15,0 0-1 16,0 0-1-16,0 0 8 15,0 0-12-15,0 0-50 16,0 0-53-16,-14 5-31 16,14-5-100-16</inkml:trace>
  <inkml:trace contextRef="#ctx0" brushRef="#br0" timeOffset="55137.5132">5546 12483 48 0,'-13'-13'29'0,"3"3"-3"16,10 10-4-16,0 0-5 15,0 0-2-15,0 0-1 16,0 0 4-16,-13-2-1 16,-1 12-1-16,-3 9-6 15,-1 13 3-15,-6 14 6 16,-6 13 4-16,1 7 5 15,1 7 0 1,4 8-1-16,7 2 0 16,5 0 1-16,12-4-9 15,12-4 5-15,5-7-7 16,2-12-1-16,7-11-8 15,3-11-10-15,0-7 7 16,-5-10-1-16,-2-3-9 16,-6-4-25-16,-5-3-27 15,-11-7-29-15,0 0-6 16,13 0-7-16,-5-16-48 15</inkml:trace>
  <inkml:trace contextRef="#ctx0" brushRef="#br0" timeOffset="55697.5692">5953 12720 26 0,'-12'2'22'15,"-1"5"-8"-15,-5 10 2 16,-3 6 1-16,2 10-2 16,1 7 2-16,-2 11 4 15,0 8-3-15,5 4-1 16,5 3 3-16,3-2-7 15,11-3 2-15,9-3-5 16,7-7 3-16,6-9-2 16,-26-42-11-16,72 46 3 15,-31-41 4-15,3-14-6 16,-44 9-1-16,82-64 3 15,-47 18-1-15,-8-3-2 16,-7 2 11-16,-9 3 2 16,-7-2 4-16,-9 4-5 15,-7 3 1-15,-6 5-1 16,-6 5-4-16,-6 7-6 15,-1 7-2 1,-1 3-2-16,-2 7-1 16,6 5 2-16,2 0-10 15,8 2-19-15,5-1-17 16,13-1-16-16,0 0-12 15,0 0 8-15,10 12-3 16</inkml:trace>
  <inkml:trace contextRef="#ctx0" brushRef="#br0" timeOffset="56129.6124">6433 13318 7 0,'0'0'5'15,"0"0"1"-15,0 0-2 16,0 0 1-16,2-12 4 15,-2 12 5 1,0 0 0-16,4-12 5 16,-4 12 0-16,0 0 5 15,0 0 3-15,11 16 0 16,-1 11-3-16,-3 7-9 15,2 3-5-15,-7 9 2 16,-3 6-5-16,-5-3 5 16,-4-3-1-16,-2-6 1 15,-2-7-6-15,0-5-1 16,-1-6-5-16,1 0-4 15,0-6 0-15,3-3-4 16,0-6-28-16,11-7-19 16,0 0-8-16,0 0 8 15,10-20-14-15</inkml:trace>
  <inkml:trace contextRef="#ctx0" brushRef="#br0" timeOffset="56602.6597">6745 12852 19 0,'0'0'23'0,"-3"-11"-1"15,3 11 3-15,0 0-4 16,0 0 3-16,0 0 1 15,-3 13 7-15,2 12 2 16,1 9 1-16,1 9-6 16,-1 4-2-16,3 7 2 15,-3 0-2-15,2-1-10 16,1-1 2-16,-1-1-6 15,0-3 0-15,-2-6-5 16,-2-5 2-16,0-3 0 16,-1-3-4-16,0-8 0 15,0-9-4-15,3-14 4 16,0 0-8-16,-1 12-1 15,1-12 7 1,0 0-22-16,0 0-36 16,0 0-27-16,0 0-17 15,0 0 3-15,-3-29-40 16</inkml:trace>
  <inkml:trace contextRef="#ctx0" brushRef="#br0" timeOffset="57170.7165">7020 12473 37 0,'0'0'29'15,"0"0"-7"1,0 0-5-16,0 0-1 16,10 7 3-16,-8 6 7 15,13 3 0-15,-11 6 3 16,15 6-3-16,2 10 0 15,-3 4-3-15,9 4 3 16,0 5-8-16,-5 1-3 16,0 1 0-16,0-1-7 15,-4 2 1-15,-6 0-4 16,-7 2 10-16,-9 0-2 15,-4 0 8-15,-12-3-4 16,-7-3 5-16,3-4-5 16,-1-10 6-16,4-8-4 15,-2-6 5-15,2-6 2 16,21-16-7-16,-9 12-3 15,9-12 0-15,-12 5-8 16,12-5-9-16,0 0-4 16,0 0-12-16,0 0-48 15,0 0-36-15,0 0-35 16,0 0-8-1,0 0-35-15</inkml:trace>
  <inkml:trace contextRef="#ctx0" brushRef="#br0" timeOffset="66402.6396">15493 8944 9 0,'-19'-15'7'15,"19"15"3"-15,10-15-1 16,-10 15 4-16,0 0 2 16,0 0 3-16,0 0-3 15,0 0 1-15,0 0-2 16,0 0-3-1,0 0 0-15,17-16 3 16,-17 16 11-16,18-5 1 16,2 5-2-16,11 4-3 15,10-8-4-15,7 3-3 16,1-1-6-16,1-3 3 15,-5-4-12-15,-11 6 3 16,-9 0-4-16,-8 1 3 16,-17 2 2-16,0 0-6 15,0 0 3-15,0 0 5 16,0 0-16-16,0 0-14 15,0 0-23-15,0 0-24 16,0 0-4-16,10-27-5 16</inkml:trace>
  <inkml:trace contextRef="#ctx0" brushRef="#br0" timeOffset="67202.7196">16212 8545 8 0,'0'0'6'16,"0"0"-1"-16,0 0 6 15,0 0 2-15,0 0 3 16,2 22 5-16,-7 6 2 15,-3 5-2-15,-3 5-1 16,-2-2-3-16,-1-4 1 16,0-8-6-16,4-9 0 15,10-15 4-15,0 0-2 16,0 0 6-16,0 0-2 15,0 0-9-15,-4-17-4 16,6-8-1-16,10-14-4 16,5-5 0-16,7 2 1 15,4 6-2-15,0 5 2 16,0 8-2-16,1 9 3 15,-3 11-1-15,0 10 6 16,-2 13-1 0,-2 21 5-16,-5 11-6 15,-7 33-2-15,-7 8-1 16,-7 3-3-16,-10-2 5 15,-8-6 1-15,-3-9-4 16,-5-11 4-16,-2-12 9 16,-2-14-5-16,2-11-8 15,3-14 10-15,5-12-9 16,6-14 2-16,5-16-2 15,8-14-1-15,6-9-1 16,10-4-2-16,5-1 1 16,8 6 1-16,6 5 3 15,5 9-9-15,4 11 9 16,2 14 4-16,-4 8-4 15,-3 14 6-15,-3 13 3 16,-3 10 13-16,-4 10 2 16,-1 4-13-16,-4-5 2 15,-3-7 2-15,-5-9 0 16,-4-11 11-16,-7-19-9 15,0 0-4-15,0 0-8 16,0 0 4 0,0 0-1-16,0 0-12 15,0 0-13-15,0 0-39 16,0 0-71-16,0 0-38 15,0 0-110-15</inkml:trace>
  <inkml:trace contextRef="#ctx0" brushRef="#br0" timeOffset="72226.2219">15497 10888 48 0,'0'0'26'15,"-17"0"-6"-15,17 0-1 16,0 0-1-16,13 5 4 15,-13-5-1-15,24 12-3 16,-2 2-1-16,9-6-2 16,7-5 3-16,6 1-8 15,-2-2-2-15,-4-1 0 16,-4 1-3-16,-8-2-3 15,-26 0-2 1,45 2 5-16,-45-2 2 16,0 0-5-16,0 0-1 15,0 0-2-15,0 0 2 16,0 0-1-16,0 0-1 15,0 0-5-15,0 0-19 16,0 0-28-16,0 0-24 16,0 0-51-16</inkml:trace>
  <inkml:trace contextRef="#ctx0" brushRef="#br0" timeOffset="73370.3363">16180 10632 40 0,'3'-16'34'0,"-3"16"-3"15,0 0-10-15,0 0-2 16,0 0-3-16,0 0-4 15,-12 23-3-15,5 1 3 16,-1-5-3-16,-1 1 1 16,1-2-3-16,1-1 1 15,0-1 5-15,7-16-4 16,-10 15-3-16,10-15 4 15,-14 13 0-15,14-13-3 16,0 0 0-16,0 0 5 16,0 0-4-16,0 0-7 15,-4-16 6-15,2-5-8 16,8-4 6-16,2-2-7 15,6-2 4-15,5 0-3 16,2 2 3 0,0 2-1-16,2 6-3 15,-1 4 0-15,-1 8 6 16,1 5-2-16,-1 9 0 15,-2 8-1-15,-3 11 2 16,-2 3 3-16,-3 9-2 16,-1 8 3-16,-6 3-4 15,-5 4 1-15,-6-2-3 16,-4-1 3-16,-6-2-1 15,-3-8-1-15,-3-6 3 16,2-7-3-16,-1-6 0 16,-2-8 1-16,0-1 0 15,0-5-5-15,4-4 1 16,4-4 3-16,16 1-6 15,-16-9 0-15,16 9 5 16,0 0-2-16,-10-24-3 16,7 1 7-16,4 2-5 15,5 1 3-15,2 1 1 16,5 2-4-16,0 4 3 15,1 1-4-15,0 4 4 16,0 4-1-16,2 8-2 16,-1 7 6-1,3 10-2-15,2 4-3 16,-1 6 3-16,-1-4-1 15,2 0-1-15,1-3 5 16,1-4 5-16,7-5-4 16,2-6 7-16,5-8-7 15,4-7 3-15,1-11-6 16,-2-12 1-16,-6-3 1 15,-2-7-6-15,-10 0 1 16,-7 3-1-16,-8 4 3 16,-5 5 3-16,-5 5 2 15,-2 5 0-15,6 17-7 16,-17-10 3-16,3 3-7 15,14 7 1-15,0 0 8 16,-12-5-2-16,12 5-1 16,0 0-6-16,0 0-6 15,0 0-11-15,0 0-32 16,0 0-29-16,-16 0-33 15,16 0-61-15</inkml:trace>
  <inkml:trace contextRef="#ctx0" brushRef="#br0" timeOffset="79340.9333">16061 11598 21 0,'0'0'27'0,"0"0"3"15,0 0-5-15,0 0-3 16,0 0-3-16,0 0-6 16,0 0 2-16,0 0 4 15,0 0 0-15,0 0 7 16,-11 20 4-16,5 5-3 15,5 8 1-15,1-33-28 16,4 84 23-16,-7-35 3 16,-1 7-9-16,0 3-5 15,0-3-4-15,-1 0-2 16,3-5 0-16,-1-2-1 15,0-12 0-15,3-1 4 16,0-9-7-16,0-10 3 16,0-17 4-16,0 0-11 15,0 0 3-15,0 0-2 16,0 0 0-16,0 0 2 15,0 0-4-15,0 0-18 16,0 0-49-16,0 0-43 16,0 0-6-1,0 0-7-15</inkml:trace>
  <inkml:trace contextRef="#ctx0" brushRef="#br0" timeOffset="86387.6379">25540 9307 5 0,'0'0'5'16,"0"0"0"-16,0 0 0 15,0 0 0-15,0 0 2 16,0 0-1-16,0 0 0 15,0 0 2-15,0 0 4 16,0 0 2-16,0 0 3 16,-5-12-4-16,5 12 3 15,0 0 0-15,0 0-8 16,0 0 2-16,0 0 2 15,-12-5-2-15,0 3-2 16,12 2-8-16,-11 0 5 16,0 2 1-16,11-2-4 15,-13 5 3-15,13-5-2 16,0 0 1-16,0 0 1 15,0 0-5-15,2 12 3 16,-2-12 8 0,14 10-7-16,1-5 1 15,4-4-1-15,-1-4-6 16,0-2 4-16,-4 0-1 15,-1-4 0-15,-3 1-1 16,-10 8 0-16,8-14 0 16,-8 14 5-16,7-13-2 15,-7 13-1-15,3-14 2 16,-3 14 1-16,-7-15 3 15,7 15-4-15,-14-10-5 16,-1 5 2-16,-2 3-4 16,-3 2 7-16,6 5-7 15,0 2 5-15,1 2 1 16,13-9-4-16,-14 10-1 15,14-10 1-15,0 0 4 16,0 0-2-16,-2 13-2 16,2-13-1-16,5 12 5 15,5-3 3-15,2-8-5 16,2-2-1-16,3-3-2 15,-1-1 2-15,-1-2 2 16,-15 7-2 0,10-8-1-16,0-4 0 15,-6 0 5-15,-1-1-2 16,-3 13-5-16,-3-16 5 15,3 16 2-15,-11-12-1 16,-3 4 2-16,-2 3-6 16,4 3 3-16,-7 7-1 15,1 5-1-15,0 6-2 16,2 4 3-16,5-1-3 15,4-1 4-15,3 1 5 16,4-6-8-16,5-1-2 16,-5-12 7-16,17 12-1 15,2-5-3-15,3-7 0 16,-1-7 2-16,-1-1-2 15,0-4 1-15,-5-2 0 16,-3 1-6-16,-12 13 2 16,7-17 7-16,-6 0-2 15,-1 2-2-15,1 1 4 16,-1 14-4-16,0 0 0 15,0 0-1-15,-12-8 1 16,1 8 0 0,-1 5 4-16,1 3-2 15,11-8-1-15,-10 12-4 16,10-12 3-16,0 0-3 15,-3 14 1-15,3-14 9 16,10 8-5-16,1-5-8 16,2-3 4-16,0-5 1 15,-3 0 1-15,-10 5 8 16,4-13-6-16,-6 1-6 15,2 12 7-15,-9-14 0 16,-4 8 0-16,-1 6-5 16,-2 6 1-16,2 6-9 15,1 3-24-15,5 4-31 16,5 1-15-16,3-1-61 15</inkml:trace>
  <inkml:trace contextRef="#ctx0" brushRef="#br0" timeOffset="95738.5729">26688 11599 5 0,'0'0'2'0,"0"0"-1"16,0 0-1-16,0 0-1 15,0 0 0-15,-12 7 0 16,12-7 1-16,0 0 0 16,0 0 1-16,0 0 1 15,-10 7 3-15,10-7 1 16,0 0 2-16,0 0 8 15,0 0 1-15,0 0 5 16,0 0 4-16,0 0 1 16,0 0 0-16,0 0 1 15,0 0 7-15,0 0 13 16,0 0 8-16,0 0 3 15,0 0 0-15,0 0-1 16,0 0 0-16,0 0-12 16,0 0-3-1,-12-2 2-15,12 2-14 16,0 0-9-16,0 0 0 15,0 0-11-15,0 0 3 16,0 0-3-16,0 0-6 16,0 0 7-16,0 0-10 15,0 0-3-15,0 0 4 16,0 0 4-16,0 0-10 15,0 0 3-15,0 0-4 16,0 0-1-16,0 0-38 16,-9 4-35-16,9-4-47 15,0 0-42-15,0 0-8 16,0 0-61-16</inkml:trace>
  <inkml:trace contextRef="#ctx0" brushRef="#br0" timeOffset="97298.7289">26099 10908 4 0,'0'0'12'15,"0"0"1"-15,0 0 2 16,0 0 4-16,0 0 5 16,0 0 9-16,0 0 2 15,0 0 6-15,0 0 8 16,0 0 11-16,0 0-3 15,-3-11 6-15,3 11 5 16,0 0 2-16,0 0-6 16,0 0-19-1,0 0-3-15,0 0-18 16,0 0-3-16,0 0-14 15,0 0 0-15,0 0-2 16,0 0-2-16,0 0 0 16,0 0-7-16,0 0 0 15,0 0 13-15,0 0-12 16,0 0 2-16,0 0-19 15,0 0-3-15,0 0-21 16,0 0-11-16,0 0-20 16,0 0-27-16,0 0-18 15,0 0-6-15,0 0 20 16,14-14-4-16</inkml:trace>
  <inkml:trace contextRef="#ctx0" brushRef="#br0" timeOffset="98148.8139">26122 10929 15 0,'-4'-14'13'0,"4"14"1"15,-4-12-3-15,4 12 2 16,0 0-3-16,0 0 0 16,0 0 3-1,0 0 0-15,0 0 0 16,-11-5-2-16,11 5-1 16,0 0 3-16,-10 19 2 15,6 1-5-15,2-1 3 16,4-2-8-16,2-2 1 15,3-3 0-15,-7-12 1 16,13 12-3-16,-1-7-2 16,-2-7 2-16,0-5-2 15,0-3-5-15,-2-5 6 16,-1 0-1-16,-1-2 2 15,-6-2 2-15,-4 1-3 16,-2 2 6-16,6 16-4 16,-14-13 3-16,-3 6-6 15,-1 7-2-15,-3 3 2 16,1 6-1-16,2 4 0 15,1 4 4-15,4 2-3 16,4-2-1-16,4-2 1 16,3-3-2-16,2-12 2 15,5 14 4-15,-5-14-3 16,14 10-2-1,-3-5 0-15,-11-5 1 16,10 0-2-16,-10 0 2 16,0 0-6-16,0 0 2 15,0 0-8-15,0 0-16 16,0 0-20-16,0 0-14 15,0 0-8-15,0 0-19 16</inkml:trace>
  <inkml:trace contextRef="#ctx0" brushRef="#br0" timeOffset="99442.9433">26618 11572 20 0,'0'0'13'15,"0"0"-1"-15,0 0-2 16,0 0-6-16,0 0 3 16,0 0 1-16,-9 14 0 15,7 3 1-15,4 1 3 16,4-4-6-16,-2 1 2 15,-1-3 1-15,-3-12-6 16,8 12 3-16,-8-12-4 16,0 0 3-16,12 5-3 15,-12-5 3-15,11-12 2 16,2-1 0-1,-5-3-4-15,-1 1-1 16,-7 15 2-16,9-15-2 16,-9 15 7-16,0-12-5 15,0 12 4-15,-9-12-2 16,9 12-6-16,-11-10 3 15,11 10-2-15,-14 3 0 16,-2 4 1-16,5 3-3 16,3 2 2-16,8-12-1 15,-2 12-1-15,2-12 4 16,2 14-2-16,-2-14-2 15,14 10 3-15,-3-4-1 16,0-6 2-16,2-3-3 16,-2-2 3-16,1-2-4 15,-12 7-1-15,0 0 4 16,5-15-2-16,-8-2 2 15,-4 3-2-15,-3 4 0 16,-2 2 0-16,0 3 1 16,-3 3 1-16,2 5 0 15,-1 8-3-15,1-1 3 16,5 2-1-1,8-12 0-15,-6 15 4 16,6-15-4-16,5 12 4 16,-5-12-3-16,14 8-4 15,0-3 5-15,-4-3-6 16,1 0 1-16,-11-2 1 15,0 0 4-15,0 0-11 16,0 0-9-16,0 0-10 16,0 0-9-16,0 0-5 15,0 0-3-15,0 0-22 16</inkml:trace>
  <inkml:trace contextRef="#ctx0" brushRef="#br0" timeOffset="102451.2441">27243 10952 22 0,'0'0'12'0,"-9"14"2"15,4 0-4-15,3 3-2 16,4-2-1-16,2 2-3 15,2-5-1-15,-6-12 3 16,12 10-3-16,0-5 3 16,-2-4-3-16,-1-1 6 15,-9 0 0-15,10-5-1 16,-10 5 0-16,12-10-1 15,-3 3 1-15,-9 7-4 16,0 0 5-16,6-13-3 16,-4-2-4-16,-5 3 4 15,3 12-1 1,-7-12 0-16,7 12-2 15,-14-7 3-15,14 7-2 16,-15 5-2-16,4 9-3 16,3 3 2-16,2-4 3 15,3 1 1-15,2-2-3 16,1-12 6-16,0 0-2 15,4 12-3-15,-4-12 2 16,11 8-3-16,-1-6-1 16,0-4-5-16,0-5 6 15,0-3-1-15,-2-3 0 16,-1-1-2-16,-1 0 3 15,-5 1-2-15,-1 13 8 16,0 0-8-16,-4-14 5 16,-10 6-3-16,-6 4-2 15,3 8 3-15,0 4 0 16,2 6-7-16,4 1 11 15,-1-1-8-15,5-1 6 16,6-1-7-16,1-12 5 16,1 14 2-16,-1-14-8 15,10 10 7 1,1-5-4-16,2-2-2 15,-2-3 3-15,-1-1 1 16,-10 1-1-16,12-9-1 16,-12 9 1-16,0 0 1 15,8-13-3-15,-7-3 8 16,-2 1-9-16,-6 3 8 15,0 0-4-15,7 12 3 16,-16-11-4-16,1 5 2 16,1 6-1-16,0 2-5 15,2 5 2-15,12-7 4 16,-11 13 0-16,11-13-5 15,0 0 3-15,-3 12-5 16,3-12 8-16,0 0-2 16,0 0-3-16,13 5 1 15,0-3 2-15,-3-5-4 16,-10 3 3-16,9-12 0 15,-9 12 0-15,0 0 4 16,0 0-5-16,0 0-3 16,0 0 2-16,0 0 0 15,0 0-1 1,-12-10-6-16,12 10-9 15,-13 5-22-15,5 7-19 16,5-1-15-16,6 1-34 16</inkml:trace>
  <inkml:trace contextRef="#ctx0" brushRef="#br0" timeOffset="111075.1064">27861 9242 5 0,'0'0'5'0,"0"0"-1"16,0 0 0-16,0 0 1 15,0 0 1-15,-10-3 0 16,10 3-1-16,0 0 1 16,0 0 0-16,-4 15-2 15,4-15 0-15,0 0-2 16,-3 12 1-16,3-12-1 15,0 0 0 1,0 0-1-16,0 0 1 16,0 0 3-16,0 0-3 15,0 0 0-15,0 0 0 16,0 0 0-16,0 0-1 15,0 0 2-15,0 0 0 16,0 0-1-16,0 0 2 16,0 0-3-16,0 0 2 15,0 0 0-15,0 0-3 16,0 0 1-1,0 0 0-15,0 0-2 16,0 0 1-16,0 0 1 16,0 0-4-16,0 0-11 15,0 0-9-15,0 0-6 16,0 0-9-16</inkml:trace>
  <inkml:trace contextRef="#ctx0" brushRef="#br0" timeOffset="111907.1896">27844 9246 13 0,'0'0'13'0,"0"0"-2"16,0 0 0-16,0 0 2 16,-10 3 0-16,10-3 1 15,0 0 2-15,0 0 2 16,0 0 3-16,0 0-3 15,0 0 3 1,0 0 1-16,0 0-6 16,0 0-2-16,0 0-8 15,0 0 0-15,0 0-2 16,0 0-4-16,0 0-3 15,0 0-14-15,0 0-13 16,0 0-11-16,0 0-14 16,0 0 3-16,0 0 0 15</inkml:trace>
  <inkml:trace contextRef="#ctx0" brushRef="#br0" timeOffset="112981.297">27841 9251 10 0,'0'0'16'0,"0"0"5"16,-10 3 7-16,10-3 5 15,0 0 10-15,0 0 4 16,0 0 3-16,0 0 10 15,0 0-2-15,0 0-6 16,0 0 2-16,0 0-11 16,0 0-13-16,0 0-13 15,0 0 0-15,0 0-4 16,0 0-12-1,0 0 1-15,0 0-12 16,-5 12 5-16,5-12-30 16,0 13-10-16,0-13-10 15,5 14-3-15,-5-14-1 16,10 12 15-16,-10-12 8 15,12 10 15-15,-12-10 9 16,0 0 12-16,0 0-8 16,0 0 6-16,0 0 4 15,11 2-1-15,-11-2 0 16,0 0-5-16,10-9 3 15,-10 9-1-15,0 0 4 16,5-13 0-16,-5 13 0 16,0 0-2-16,0 0 1 15,0 0 2-15,0 0-6 16,0 0 2-16,0 0 2 15,0 0-2-15,0 0 1 16,-11-2 0-16,11 2-1 16,0 0 1-16,0 0 4 15,0 0-5-15,0 0 1 16,0 0 3-1,0 0-5-15,0 0 5 16,0 0-4-16,0 0 2 16,0 0 3-16,0 0-2 15,1-19-5-15,1 4 6 16,1 3-2-16,-3 12 1 15,3-17-2-15,-3 17 1 16,0 0 2-16,0 0-2 16,0 0 0-16,0 0 3 15,0 0-4-15,0 0-2 16,-12-3 0-16,12 3 6 15,0 0-5-15,-10 15 0 16,5-3 5-16,5-12-6 16,0 0 0-16,0 0 1 15,-2 12 1-15,2-12-3 16,0 0-14-16,0 0-23 15,0 0-16-15,0 0 0 16,-1-19-2-16</inkml:trace>
  <inkml:trace contextRef="#ctx0" brushRef="#br0" timeOffset="117604.7593">26673 11676 4 0,'5'-12'4'16,"-5"12"0"-16,0 0 0 15,8-14 0-15,-8 14-2 16,0 0 0-1,0 0 1-15,0 0-2 16,0 0 3-16,0 0-1 16,0 0 2-16,0 0 0 15,0 0 1-15,0 0-1 16,0 0 0-16,0 0 1 15,11-13-2-15,-11 13 3 16,11-11 2-16,-11 11 0 16,0 0-2-16,10-8-1 15,-10 8 3-15,10-7-1 16,1 0-1-16,0 2 1 15,2 2-1-15,3-2-2 16,-30 3 4-16,14 2-7 16,18-5 3-16,-18 5-3 15,11-7 1-15,-11 7 0 16,13-8-3-16,-13 8 6 15,0 0-4-15,18-15 3 16,2 1-2-16,0 1 6 16,1-1-3-16,-1 2-2 15,-5-3-2-15,2 1 2 16,0-1-2-1,-1 2-2-15,-4-1 2 16,2 4-1-16,0-2-1 16,-2 2 0-16,0 0 1 15,1-2-2-15,3 2 1 16,1-1 1-16,0-2-5 15,0-2 5-15,1-1 1 16,2 3 2-16,-1-2-6 16,-2 1 3-16,-1 1-1 15,-2-1-2-15,1 2 1 16,0 2 1-16,-1-2 0 15,-2-1 1-15,2-1-2 16,2-1 1-16,0-2 0 16,-1 0 0-16,1-3 0 15,-1 1 1-15,1 0-3 16,-1 1 2-16,-1 3 1 15,-2 3-1-15,-3-2 3 16,-9 14 0-16,15-20-4 16,-3-2 2-16,1 3 0 15,-2-1-1-15,1 1 1 16,-1-3-6-1,-1 2 3-15,1-2 5 16,-1 2-1-16,0-1-4 16,-2 3 2-16,2-1 1 15,0 0 0-15,1 2-1 16,-2-1 0-16,-1 1-3 15,-1-3 5-15,0 3-2 16,0-4 1-16,0 1 0 16,2-2-4-16,1-3 4 15,0-3-4-15,-1-4 3 16,1-2 3-16,0 2-1 15,0 3-6-15,-1 4 6 16,-1-2-1-16,-1 2-1 16,3-3 0-16,-2 5 0 15,2-6 0-15,0 4-3 16,-3 3 4-16,2 0 0 15,-2 0-1-15,1-4-3 16,-1 6 5-16,2-2-1 16,-1-2 0-16,2-1-1 15,0-1-3-15,-2 1 5 16,2-4-2-1,0-1-1-15,2-1 2 16,-1 4 0-16,-4 0-1 16,3 0 0-16,-5 3 1 15,1 0-1-15,0 2 1 16,-2-3-2-16,-1-4 5 15,0 0-6-15,2-3 1 16,1 0 1-16,-1-2 0 16,1-1-1-16,-3 3 2 15,0 1-2-15,1 1 1 16,-1 2 4-16,-3 1-3 15,-2 0 0-15,4 0-2 16,-4-2 2-16,0-1-2 16,3-1 3-16,-2 1 2 15,-1-6-5-15,2-1 0 16,-1-2 0-16,-2-3 6 15,-1 1-7-15,-1-4 2 16,4 2 3-16,-2 1-3 16,0-2 4-16,1-2-2 15,2-5-3-15,1-5 3 16,2-1-1-1,2-4-5-15,-2-3 7 16,0-1-6-16,-1 1 3 16,0 1-1-16,0 4 1 15,-4 3-1-15,4-3 0 16,-1 0 1-16,2-2 0 15,1-4 3-15,0-3-3 16,-2-1-1-16,-1 0 4 16,-1-1-4-16,-4 2 1 15,0 4-1-15,-2 7 4 16,2 4-3-16,0 4 1 15,-2 5-4-15,-1 2 0 16,1 3 3-16,2 0 0 16,0 5 0-16,1 3 3 15,2 6-6-15,-1 5 3 16,1-2 0-16,-2 1 1 15,2 4 3-15,-1 0-3 16,1-5-3-16,1 4 1 16,0 3 0-16,-4 3 0 15,2-4 4-15,-1 1 0 16,-1 0-6-1,4 15 4-15,0 0 0 16,0 0 0-16,0 0-1 16,0 0 0-16,0 0 1 15,0 0 0-15,0 0-2 16,-11 15 4-16,0 14-5 15,11-29 2-15,-40 91 3 16,17-35-1-16,-1 4 0 16,-1 4-1-16,-3 4 2 15,-2-4 3-15,1-1-2 16,3-6-8-16,6-8 4 15,6-13 2-15,7-12-1 16,4-11 3-16,3-13 3 16,0 0 8-16,0 0-7 15,13-27-2-15,3-14-8 16,1-8 4-16,1-8-5 15,2-4 6-15,-1 3-2 16,1 2-5-16,-20 56 4 16,30-103 0-16,-12 57 1 15,5 1 2-15,4-1-3 16,1 5 1-1,1 9-7-15,0 8 8 16,0 7 1-16,-2 11-5 16,-2 1 1-16,-1 6-2 15,2 11 2-15,-1 2 0 16,3 4 2-16,1 16 4 15,0 17-9-15,-2 15 7 16,-21 14 1-16,12 1 2 16,-11 4 5-16,10-9-5 15,-7-9 2-15,-2-11-4 16,2-12-5-16,-5-13 3 15,2-11-15-15,-6-8-22 16,-1-12-19-16,0 0-21 16,0 0-6-16,-7 15-14 15</inkml:trace>
  <inkml:trace contextRef="#ctx0" brushRef="#br0" timeOffset="120396.0384">26732 11650 5 0,'0'0'6'0,"0"0"3"16,0 0 0-16,-11 4 1 16,11-4-10-16,-11 3 19 15,11-3-11-15,-13 5-2 16,2-3 1-1,-1-1-1-15,0 3 4 16,0-3-3-16,1 1-1 16,0 0 5-16,11-2 0 15,-13-2 2-15,0 0 0 16,-1-3-2-16,1-1-3 15,-1-1 1-15,-1-2 2 16,-1 1-2-16,-1-2 4 16,3-2-3-16,2 0-1 15,0-2 5-15,0 1-7 16,0-9-5-16,1-2 2 15,11 24-4-15,-34-47 2 16,21 21 0-16,2 4 2 16,1-1-1-16,-1 1-2 15,0 1 1-15,1 1-2 16,0-2 4-16,-1 0-3 15,-2 2-1-15,0-2 2 16,2 0-2-16,0 0 1 16,-1-2 1-16,0-5-1 15,0 4 1-15,3-1 6 16,0-1-5-1,1 2-1-15,-1-4-1 16,1 2 3-16,-1-2-5 16,-1 2 1-16,2 2 1 15,-3-2-2-15,2 1-1 16,-2-1 4-16,-1-2 4 15,4 2-3-15,0 2 3 16,-2-2-2-16,1-4-5 16,-1 1-3-16,-1-2 5 15,-2-1 0-15,-1-2 2 16,2 3 3-16,0-6-5 15,2 1 5-15,2-2-7 16,1 2 3-16,-2 0-3 16,1-1 2-16,-1 0 4 15,1-1-6-15,-3 0 1 16,1 0 1-16,-1 0-3 15,1-2-1-15,0 2 8 16,0 2-8-16,1-5 7 16,0-1-9-16,-3 1 3 15,0 0 4-15,-1 3 2 16,0 0-4-1,0 3 4-15,1-1-2 16,-1-2 3-16,2 0 4 16,-1 2 1-16,3 1-7 15,-3 2-1-15,2 0-1 16,2 1 4-16,0-3-7 15,-1-1 6-15,1-2 0 16,2-5-7-16,-1 1 4 16,1-1 1-16,1-1-5 15,-4 4 1-15,3 4 3 16,-2 0-4-16,1-1 1 15,0 6 3-15,1-3 4 16,2-1 0-16,-4-1-7 16,-4-6-1-16,0-6 6 15,-4-3-3-15,3-2 15 16,-4-1-8-16,2 0-1 15,-5 4 3-15,2 5-10 16,1 4 3-16,3 1 2 16,-3 2-8-16,0-5 5 15,-1-3 2-15,18-6-7 16,-15-4 1-1,18-8 2-15,-18-2 4 16,19-6-4-16,-20 2 3 16,22-1-6-16,-20 1 3 15,21-1-1-15,-24 6 1 16,23-7 5-16,1 3-5 15,-4 6-1-15,-10 0 1 16,-3 1 3-16,-2 5-1 16,3-1-3-16,-3 10 1 15,1 7 2-15,2 9 2 16,0 6-1-16,-1 5-5 15,-2 5-2-15,4 2 3 16,2 3 1-16,6 12 7 16,-8-18-7-16,4 1 3 15,-1 3-3-15,3-1-3 16,0 1 2-16,2 14 7 15,0 0-5-15,-4-11-3 16,4 11 1-16,0 0 1 16,0 0 0-16,0 0-1 15,0 0-2 1,0 0 5-16,-14 28-6 15,1 16 5-15,0 21 1 16,1 16-1-16,-4 10-1 16,-2-1 4-16,-3-2-5 15,-5-3 5-15,-2-5-5 16,-2-4 6-16,1-12-6 15,5-15-2-15,7-13 6 16,4-14-1-16,2-7 1 16,11-15-4-16,0 0 1 15,-11-5 2-15,2-12 1 16,3-10-2-16,5-5-3 15,2-7 0-15,4-10 2 16,3-9 2-16,5-6-1 16,5-11 0-16,3-3 3 15,2-1-1-15,1-1-3 16,4 14 0-16,-1 7 0 15,0 8 1-15,-2 7-3 16,-4 10 7-16,2 5-8 16,1 7 3-16,1 5 2 15,2 7 1 1,1 5-2-16,3 0-3 15,-2 7-1-15,-29-2 5 16,24 27-2-16,-6 5 7 16,3 7-7-16,9 2 2 15,6 8-7-15,5 2 9 16,0 4-6-16,-1 0 0 15,-2-1 3-15,-3-2-2 16,-1-1 4-16,-4-3-2 16,-4-4 2-16,-2-7-5 15,-2-7 3-15,-5-8 0 16,-6-8-11-16,-11-14-14 15,0 0-33-15,0 0-29 16,0 0-15-16,-4-15-9 16</inkml:trace>
  <inkml:trace contextRef="#ctx0" brushRef="#br0" timeOffset="127276.7264">4576 14151 50 0,'0'0'34'16,"0"0"-5"-16,0 0-11 15,0 0 0-15,-10 5-3 16,2 5-4-16,8-10-11 16,-4 34 8-1,-6-12 6-15,-2-3-3 16,3-4-3-16,0-5-4 15,9-10 2-15,-8 12 0 16,8-12-2-16,0 0 2 16,0 0 0-16,0 0 5 15,0 0 0-15,0-13-1 16,3-14-5-16,6-14-5 15,7-8 3 1,4 0-5-16,1 5-2 16,1 3 7-16,4 4-1 15,-1 10-1-15,-2 11-4 16,-2 8 1-16,0 8 7 15,0 10-3-15,0 10-3 16,-1 18 3-16,-4 14 4 16,-5 16-3-16,-7 12-1 15,-9 9-3-15,-11 4 5 16,-8-3-3-16,-8-3-1 15,-6-6 2-15,-8-7-1 16,0-8-4-16,-2-13 5 16,3-14 1-16,7-12-5 15,9-15 5-15,10-11 0 16,4-12-2-16,6-22-4 15,7-14 5-15,6-11-6 16,9-6 2-16,8-2 2 16,5 3-1-16,2 9-1 15,0 14 3-15,-2 12-2 16,-4 13 2-16,-1 14-1 15,3 17 0 1,5 15-1-16,3 13 3 16,7 5-2-16,8 2 3 15,5-7 3-15,6-12 5 16,6-13 0-16,-1-16 5 15,-1-16 6-15,-4-15-16 16,-7-11 1-16,-7-6-2 16,-13-4 0-16,-10 3 0 15,-10 4 0-15,-8 4-3 16,-7 8-2-16,-6 10 2 15,-1 8-3-15,-2 10-21 16,-4 17-42-16,-3 22-28 16,0 14-9-16,5 7-33 15</inkml:trace>
  <inkml:trace contextRef="#ctx0" brushRef="#br0" timeOffset="131118.1105">3775 16623 26 0,'0'0'17'16,"0"0"2"-16,0 0-2 15,0 0 2-15,0 22 5 16,3 31 3-16,4 30-5 15,1 24-4-15,3 1 0 16,2 16-8-16,-2-4-4 16,-2-17 1-1,-4-20-3-15,-2-20-1 16,-3-24-3-16,0-14 4 15,3-13 1-15,-3-12 2 16,0 0-3-16,-3-17-6 16,-5-20 3-16,-2-17 2 15,-1-19-3-15,5-24 1 16,5-8-1-16,5-5 0 15,9 2 1-15,3 8-6 16,6 15 7-16,-1 21-5 16,-1 16 3-16,-2 16 3 15,-1 12-2-15,1 10 0 16,5 13-3-16,5 11 0 15,4 21 3-15,8 26-1 16,4 22 1-16,-3 15 0 16,-20-1 0-16,8 8 0 15,-13-5 0-15,-5-7 3 16,-2-15-8-16,-6-21 8 15,-5-14 1-15,1-16-3 16,-2-12 6-16,3-15-2 16,0 0-2-1,0 0 3-15,-13-20-8 16,15-23 3-16,-19-14-2 15,18-23-3-15,-12-13 0 16,21-7 2-16,-5 2 0 16,7 3 0-16,-12 95 1 15,42-156 0-15,-14 104-1 16,-1 16 2-16,1 18-2 15,0 11 1-15,1 12 0 16,2 14 1-16,3 15-1 16,-3 10 0-16,-3 13-1 15,-4 6 2-15,-3-1-2 16,-1 5 2-16,-3-3-1 15,-5-5 3-15,-3-10-5 16,-2-3 2-16,-4-10 1 16,-3-14-8-16,1-7-6 15,-1-15 13-15,0 10-71 16,0-10 23-16,0 0-2 15,10-19 7-15,-2-6-17 16</inkml:trace>
  <inkml:trace contextRef="#ctx0" brushRef="#br0" timeOffset="131485.1472">4877 16588 25 0,'0'0'24'16,"0"0"-7"-16,-9 19 5 15,4 4-4-15,2 8 0 16,3 4-5-16,1 8 0 15,2 2-4-15,1 8 3 16,2 3-5-16,0 1 0 16,-1 3-3-16,2-8 3 15,-2-3-6-15,-3 4 0 16,1-9 5-16,1-5-5 15,-1-9-3-15,-1-8 1 16,-2-5-14-16,0-5-6 16,0-12-10-1,0 0-6-15,0 0-1 16,1-24-22-16,-1 24 60 15</inkml:trace>
  <inkml:trace contextRef="#ctx0" brushRef="#br0" timeOffset="132213.22">5105 16478 37 0,'0'0'16'15,"-5"-10"-5"-15,5 10-2 16,0 0-1 0,0 12 3-16,4 10 2 15,3 15-2-15,3 12 3 16,4 12 3-16,0 13-2 15,0 4-3-15,-1 2 3 16,0 1-8-16,-3-10 2 16,-3-3 0-16,-2-10-1 15,-2-14-4-15,0-12 1 16,-2-14 2-16,1-7 5 15,-2-11-3-15,0 0 2 16,0 0-2-16,-7-24-3 16,-5-20-10-16,1-5 8 15,1-11-2-15,5-9-3 16,3-7-4-16,6-5 7 15,6 3-4-15,4 1-1 16,5 5 2-16,-1 6-2 16,3 10-4-16,0 8 4 15,2 13-1-15,2 11-3 16,-2 12 0-16,2 16 4 15,5 16-4-15,1 14 4 16,0 11 0 0,2 11-1-16,0 9 6 15,0 6-1-15,-4 3 0 16,-23-4-1-16,12-3-2 15,-12-2 8-15,10-3-6 16,-9-7-2-16,-7-13 5 16,0-13-2-16,-3-7-1 15,14-7-1-15,-11-15-1 16,0 0-17-16,-11 2-29 15,12-14-8-15,-28-14 4 16,22-7-6-16</inkml:trace>
  <inkml:trace contextRef="#ctx0" brushRef="#br0" timeOffset="132555.2542">4768 16320 77 0,'0'0'32'16,"0"0"-9"-16,0 0-11 15,0 0-6-15,0 0-5 16,0 0-12-16,0 0-30 16,0 0-58-16</inkml:trace>
  <inkml:trace contextRef="#ctx0" brushRef="#br0" timeOffset="137621.7608">10497 16591 8 0,'0'0'10'16,"-12"5"5"-16,0 0-1 16,2-3-5-16,10-2 0 15,-14 2 1-15,14-2 1 16,-11 0 3-16,11 0-3 15,-10-4 1-15,10 4 0 16,0 0 3-16,0 0-1 16,0 0-5-16,0 0-9 15,0 0 6-15,0 0 0 16,0 0-2-16,0 0-2 15,0 0 3-15,0 0-3 16,0 0 4 0,10-11-1-16,4 0 2 15,4 1 5-15,4 0-6 16,3 0 5-16,3 3-4 15,6 2 2-15,1 3-1 16,6 2 2-16,0 4-2 16,4 1-4-16,2 0 2 15,1-2-2-15,1 1 5 16,-1-3-2-16,-4-1 3 15,0-1 2-15,-6-3-3 16,-4 1 9-16,-5 3-6 16,-5-2-9-16,-7 4 1 15,-17-2-2-15,0 0 2 16,0 0-1-16,0 0-7 15,0 0 4-15,0 0-19 16,0 0-35-16,0 0-28 16,0 0-7-16,0 0-57 15</inkml:trace>
  <inkml:trace contextRef="#ctx0" brushRef="#br0" timeOffset="138620.8607">11470 16258 30 0,'0'0'20'16,"-13"-14"-2"-16,13 14 0 16,0 0-4-16,0 0 1 15,0 0 1-15,-19 31 3 16,1 6 5-16,1 4-1 15,0-3 2-15,2 0-1 16,-2-9 0 0,1-9-5-16,16-20 0 15,-10 15 2-15,10-15-5 16,0 0 9-16,0 0-5 15,0 0-12-15,0 0 0 16,-2-25-5-16,6-9-5 16,9-5 4-16,1 0-2 15,1 3 0-15,5 4 0 16,2 5 1-16,5 3-1 15,2 7 1-15,-1 6-1 16,1 6-1-16,0 5-2 16,-3 5 3-16,-2 3 0 15,-2 11 4-15,-7 3-5 16,-2 6 3-16,-6 10-5 15,-4 6 3-15,-8 3 3 16,-9 2-1-16,-5 4 6 16,-8-2 5-16,-6-4 3 15,-1-5-7-15,1-3 3 16,3-8-4-16,3-11-2 15,6-5-3-15,5-5 8 16,16-10-13 0,0 0 4-16,0 0 1 15,0 0-5-15,0 0 3 16,0 0 1-16,0 0-4 15,3-25 1-15,7-4 2 16,6 6-8-16,5-3 4 16,4 6 3-16,5 1 5 15,4 4-6-15,4 8-4 16,0 11 12-16,-3 6-10 15,-2 7 3-15,-2 10 2 16,-3 13-9-16,-4 16 15 16,-3 4-4-16,-7 4-8 15,-5 2 15-15,-9-2 0 16,-7-4 6-16,-12-11 20 15,-10-9 9-15,-12-14 0 16,-7-20 0-16,-3-14-9 16,2-4-4-16,6-8-11 15,8 0-9-15,2-2-7 16,4 1-14-16,3 3-8 15,4 2-75-15,5-1-85 16,17 17-39 0,-11-18-102-16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6T16:28:47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7595 3908 6 0,'-9'-25'5'0,"3"-1"-2"16,1-7-1-16,3 0 0 16,2-2 1-16,-2-2 0 15,-1 3 2-15,-3 7 2 16,-4 5 1-16,-1 5 2 15,-3 8 2-15,-3 13-4 16,-4 11-1-16,-7 14 1 16,-5 10-5-16,-1 10 1 15,2 5-2-15,5 8 0 16,10 3 3-16,2-3-4 15,5-4 4-15,7-7-4 16,10-5 0 0,8-11 2-16,5-9 1 15,4-13 0-15,4-11 0 16,2-12-2-16,0-9-1 15,-1-10-1-15,-1-11 2 16,-4-6-2-16,-2-3 1 16,-7-2-1-16,-1 5-2 15,-14 46 2-15,20-90 0 16,-17 55 0-16,-3 3 0 15,1 10 1-15,-2 8 0 16,1 14-1-16,0 0-1 16,0 0 5-16,0 0-2 15,0 0-5-15,0 0 5 16,-4 26-2-16,2 7-1 15,6 5 0-15,5 1 2 16,6-4-4-16,2-3 4 16,6-5-1-16,4-5 1 15,4-6 0-15,1-6-2 16,-1-7 0-16,0-6 1 15,-4-6 0-15,-3-1 0 16,-7 0-5 0,-3 0-5-16,-14 10-13 15,9-15-7-15,-5-1-1 16,-4 16-5-16</inkml:trace>
  <inkml:trace contextRef="#ctx0" brushRef="#br0" timeOffset="351.0351">8032 3722 46 0,'0'0'23'16,"0"0"-2"-16,-3-14-4 16,3 14-1-16,10-13 0 15,4 4 2-15,3 4-5 16,4-1-7-16,0 2-2 15,1-1 1-15,0-2-2 16,2 4-4 0,-3-2-2-16,-1 1 2 15,-3-1 0-15,-1 4-6 16,-1-1-10-16,-4 0-10 15,1 1-4-15,-12 1-5 16,0 0 5-16,0 0-2 16</inkml:trace>
  <inkml:trace contextRef="#ctx0" brushRef="#br0" timeOffset="662.0662">8160 3934 21 0,'0'0'14'16,"0"0"-1"-16,0 0 1 15,0 0 5-15,15-7-2 16,2 2-3-16,-2 0 3 15,2-4-5-15,0 2 2 16,1 1-9 0,-18 6-5-16,17-22 3 15,2 5 0-15,0 1-6 16,2 3 1-16,-2 1-18 15,-7-1-14-15,1 6-4 16,0 2 5-16,5 1-3 16</inkml:trace>
  <inkml:trace contextRef="#ctx0" brushRef="#br0" timeOffset="975.0975">8601 3766 24 0,'0'0'0'0,"22"-17"18"16,-22 17 2-16,0 0-5 16,0 0 5-16,10-7-1 15,4 2-3-15,6 0-4 16,5 3-2-16,4-9-3 15,5-1-3-15,2-2-5 16,1-3-1 0,0 0-2-16,1 7-2 15,-4-8-9-15,-8 1-3 16,-2 5-5-16,-4 3 1 15,-6 4 0-15,0-2 2 16,-1 1 4-16,-2-5 0 16</inkml:trace>
  <inkml:trace contextRef="#ctx0" brushRef="#br0" timeOffset="1271.1271">9095 3349 24 0,'0'0'16'16,"0"0"0"-16,0 0-1 15,0 0-3-15,-3 16 1 16,0 6 0-16,2 17-1 16,3 10-3-16,3 2 1 15,2 15 0-15,-2 1-5 16,5 1 2-16,1-4-4 15,-2-8 2-15,-3-8 1 16,-1-11 0 0,1-8-6-16,-2-6 2 15,-1-6 1-15,-3-17-6 16,4 12-1-16,-4-12-19 15,0 0-26-15,0 0-59 16</inkml:trace>
  <inkml:trace contextRef="#ctx0" brushRef="#br0" timeOffset="3471.3471">7695 4867 1 0,'0'0'1'16,"0"0"0"-16,0 0 1 15,0 0 2-15,0 0 4 16,0 0 3-16,0 0 1 15,0 0 6-15,0 0 6 16,0 0 2 0,0 0-6-16,7 18 1 15,-2 16-4-15,-2 14 0 16,0 14-3-16,1 9-5 15,3-1-1-15,3-6-1 16,3-6-4-16,3-14 3 16,3-9 0-16,0-9-5 15,2-11 4-15,4-8-4 16,3-12-1-16,5-9 4 15,-1-6-6-15,-2-2 2 16,-3-10-1-16,-6 1 2 16,-3-5-3-16,-2-1 1 15,-6-3 7-15,-5 1-9 16,-3-2 5-16,-2 4 0 15,-3 5-1-15,-7-1 4 16,-3 5-4-16,-4 1 1 16,-2 5 2-16,-5 5-5 15,-3 5 0-15,-3 8-1 16,1 6 3-16,-2 3-1 15,1 5-1-15,5 6 0 16,2 0 2 0,6-4-3-16,17-12 1 15,0 0-12-15,0 0-2 16,1 16 1-16,14-10 2 15,9-2-9-15,8-8 5 16,9-1-9-16,5 0-3 16,5-5 3-16,1-2 4 15,-5-5 9-15,-5 0 6 16,-6-1 3-16,-12-1 3 15,-6 0 4-15,-18 19-4 16,7-28 10-16,-7 28 20 16,0 0-3-16,0 0-6 15,0 0-6-15,0 0-3 16,0 0-3-16,3 22-4 15,0 17 1-15,1 13 1 16,6 17 3-16,5 14 0 16,6-1-5-16,5 13-3 15,2-1-1-15,-4-6 2 16,1-11-1-16,-3-15-3 15,-5-18 4-15,-9-15-3 16,1-14 0 0,-8-3 1-16,-1-12 1 15,0 0-2-15,-11-32 4 16,-3-14-4-16,-3-16 0 15,-3-16 3-15,4-14-3 16,2 4-1-16,9 4 1 16,6 4 1-16,7 9-4 15,9 8 9-15,5 9-2 16,4 7-9-16,4 11 5 15,-23 12 1-15,17 11-1 16,3 13 2-16,2 13-4 16,0 14 1-16,-7 11 0 15,-8 4 5-15,-5 5-8 16,-13 4 3-16,-9-2 6 15,-10-6-2-15,-3-8-7 16,9 1 2-16,-19-16 1 16,18-10 1-16,1-8 0 15,3-4-3-15,14 2 4 16,0 0-7-16,0 0 3 15,3-15-2-15,8 5 1 16,-11 10 3 0,23-10-1-16,9 1 2 15,13-1-1-15,9 0 1 16,2-5 2-16,-3-7-3 15,-7 0 6-15,-6-5-9 16,-7-2 3-16,-4-8-1 16,-8-2 5-16,-7-4-4 15,-7 1 1-15,-6 3 3 16,-6 3-2-16,-4 8 2 15,-2 7-4-15,-3 11 2 16,-4 7-1-16,-4 10-2 16,-3 13 3-16,2 15-1 15,1 13-3-15,3 9 0 16,10 3 2-16,0-1 1 15,9-5 0-15,6-10 0 16,8-10 0-16,6-9 1 16,6-16-1-16,8-12 0 15,3-19-2-15,1-9-2 16,-4-11-2-16,-2-6-3 15,-6-4-1-15,-6-1 2 16,-8 6 1 0,-2 6 3-16,-4 2 3 15,-5 9 0-15,-1 6 0 16,-3 9 1-16,3 15 4 15,0 0-2-15,0 0 1 16,-8 17-2-16,8 18 0 16,7 14 2-16,7 12-3 15,2 9 4-15,2 4-2 16,0-4-2-16,-2-13 5 15,-5-18-3-15,-4-13 0 16,-3-13 6-16,-4-13 2 16,0 0-3-16,-5-30-4 15,-2-14-2-15,2-12-2 16,3-3 1-16,4-1 4 15,7 3-5-15,9 4 1 16,8 8 3-16,5 7-4 16,5 11 2-16,3 10 0 15,-1 11-4-15,-2 12 5 16,0 18-3-16,-4 15 3 15,-1 10-1-15,-3 10 1 16,-4 2-3 0,-5-3-1-16,-5-12 5 15,-4-11-3-15,-5-11-1 16,-2-11 1-16,-3-13-7 15,0 0-26-15,0 0-24 16,-13-15-4-16,9-10-7 16</inkml:trace>
  <inkml:trace contextRef="#ctx0" brushRef="#br0" timeOffset="5086.5086">10557 4770 31 0,'-29'-5'12'0,"1"-2"-2"15,-2-1-5-15,1-4-1 16,-1 0 1-16,-2 2 4 15,-4 1 3-15,0 3-1 16,-2 6-1 0,-2 3-4-16,-4 7 0 15,3 5-1-15,3 4 1 16,6 5-3-16,4 5 2 15,7 6-3-15,8 7 2 16,9-1 0-16,9 0 4 16,8-4-2-16,11-6-2 15,11-11 1-15,8-12-6 16,3-11-1-16,-1-11 3 15,-2-9-4-15,-7-11 4 16,-5-9 0-16,-5-4-5 16,-5-5-4-16,-6-6 1 15,-5-1 3-15,-4-1-6 16,-5 1 6-16,-2 5 2 15,-3 8 1-15,-3 11 1 16,1 9-1-16,0 13 4 16,6 13-6-16,0 0 5 15,-8 13-4-15,1 16 5 16,3 13-3-16,2 14-2 15,5 5 6 1,4 5-2-16,6-1-2 16,2-4 1-16,5-11 0 15,4-7 2-15,0-13-1 16,4-11-1-16,2-16 0 15,2-15-1-15,2-13 4 16,-3-11-5-16,-3-8 0 16,-5-5 1-16,-5 2 3 15,-3 3-5-15,-7 5 1 16,-4 7 3-16,-2 6 0 15,-2 9 0-15,0 17 1 16,0 0 1-16,0 0-3 16,-7 14-2-16,0 11 2 15,1 9 3-15,3 7-3 16,4 3 3-16,5-2 1 15,5-3-3-15,8-2 4 16,5-9 2-16,5-10-2 16,7-6-6-16,3-10 3 15,-1-12 0-15,-4-11-3 16,-4-11 0-16,-6-7 6 15,-7-3-8 1,-9-4 5-16,-5-3-2 16,-9 2 0-16,-6 4 0 15,-10 4-1-15,-6 7 3 16,0 8-2-16,-3 11-2 15,31 13 1-15,-72 8-1 16,42 13 0-16,2 9 3 16,6 6-3-16,5 4 2 15,4 3-4-15,7 1 3 16,8 0 1-16,8-2-2 15,8-6 1-15,9-6 3 16,9-10-5-16,7-9-2 16,2-13 2-16,1-13-4 15,-3-9 0-15,-9-8 1 16,-5-4 0-16,-5-6-4 15,-5-6 2-15,-4-2 6 16,-5 0 1-16,-6 5-4 16,-5 6 6-16,-3 8-2 15,-2 11 1-15,6 20-1 16,0 0 2-16,-11 0 0 15,5 12-4 1,0 10 3-16,6 8 1 16,3 4 1-16,4 9-2 15,5 1 0-15,2-2 2 16,7-5-4-16,0-1 7 15,7-7-5-15,5-9 0 16,-2-7 1-16,-31-13-2 16,28-3-2-16,-8-11 0 15,1-9 0-15,0-9 4 16,-1-7-1-16,-6-4-3 15,-4-4 1-15,-3-1 0 16,-2 1 0-16,-3 8-1 16,-4 10 3-16,2 11 3 15,0 18-4-15,0 0-1 16,0 0 0-16,0 0 4 15,-5 28-1-15,2 6-4 16,4 7 3-16,6 3 0 16,6 0 3-16,6-5-5 15,5 0 0-15,1-10 4 16,6-7 0-16,0-9-6 15,-31-13 3 1,80-1 0-16,-50-20 1 16,-7-9-2-16,-4-13-1 15,-6-4 0-15,-4-2 2 16,-7 3-2-16,-4 7-4 16,-1 9-3-16,-3 8 4 15,-1 7-9-15,7 15-7 16,0 0 0-16,-11-9-1 15,11 9 2-15,0 0-1 16,0 0 3-16,0 0 3 16,0 0 0-16</inkml:trace>
  <inkml:trace contextRef="#ctx0" brushRef="#br0" timeOffset="5550.555">11736 4428 31 0,'0'0'23'0,"0"0"3"16,12 2 2-16,-12-2-28 15,21 22 35-15,-9 3-18 16,2 7-6-16,1 7-4 15,2 2-1-15,-3 0 1 16,-3-4-3-16,-1-8-3 16,-5-11 0-1,-5-18-4-15,0 0 9 16,0 0 0-16,0 0-1 15,3-13-3-15,-4-13-1 16,1-8 0-16,0-6-5 16,0-3 6-16,4 5-1 15,3 2-2-15,4 2 0 16,6 4 2-16,7 1-4 15,5 2 1-15,3 5 1 16,0 5-3-16,1 10 2 16,-1 10 0-16,-2 13 2 15,-6 11 1-15,-1 8-2 16,-5 9 1-16,-3 4 4 15,0-1 6-15,-6-3-4 16,0-7 7-16,-3-11-3 16,-4-8-1-16,-2-18-2 15,0 0-2-15,0 0-4 16,0 0 1-16,0 0-13 15,0 0-22-15,0 0-28 16,0 0-12-16,0 0-15 16</inkml:trace>
  <inkml:trace contextRef="#ctx0" brushRef="#br0" timeOffset="10159.0158">2021 7442 23 0,'0'0'6'16,"0"0"0"-16,0 0-1 15,18-1-1-15,7 2 0 16,8-2-1-16,8-5 1 16,4-4-4-16,6-5 0 15,0 0 1-15,-3-2 0 16,-6 2-3-1,-7-1 0-15,-7 3 3 16,-5-1-4-16,-3 2-1 16,-6-3-2-16,-3-2 2 15,-2-1-1-15,-5-8 1 16,-4-1 1-16,0-2 2 15,-3-1 1-15,-1-4 0 16,0 7 0-16,-1 7 3 16,5 4 1-16,0 16-1 15,0 0 1-15,0 0 0 16,0 0 1-16,6 12 4 15,4 12 4-15,1 15 1 16,0 12-5-16,1 6 2 16,0 6 1-16,1-4-7 15,-3-8 0-15,-3-12-3 16,-3-12-2-16,1-10 2 15,-5-17 4-15,0 0 1 16,0 0 0-16,8-7 0 16,-5-15-7-16,0-12 2 15,1-5 0-15,3-5 0 16,4 0-1-1,8 5-2-15,2 4-2 16,6 9 4-16,6 8-2 16,-2 8 1-16,-31 10 0 15,27 15 3-15,-15 10-5 16,6 9 2-16,-15 5 6 15,4 3 1-15,-26 2 3 16,15-5-2-16,-28-6-4 16,16-10-6-16,-2-6 5 15,-3-7-5-15,-2-8-2 16,-2-5-6-16,5-1-4 15,6-1-12-15,14 5-10 16,0 0-3-16,4-13 8 16,7 1-3-16</inkml:trace>
  <inkml:trace contextRef="#ctx0" brushRef="#br0" timeOffset="10487.0486">3032 7249 10 0,'2'20'10'16,"-6"9"4"-16,-9 7 4 15,-7 6-1-15,-4 9 6 16,-5 3 0-16,-8 5-1 15,-5 4-2-15,22 0-3 16,-23 1 2-16,22-5 3 16,2-4-11-16,-3-5-2 15,4-4-4-15,-2-10-4 16,3-6 3-16,3-6-6 15,3-7-1-15,11-17-4 16,-10 8-19-16,10-8-16 16,0 0-10-16,4-27 5 15,13-7-19-15</inkml:trace>
  <inkml:trace contextRef="#ctx0" brushRef="#br0" timeOffset="10975.0974">2999 7781 19 0,'0'0'16'16,"9"-9"4"-16,0-1 0 15,1 0-2-15,1 0-7 16,5 1 0-16,-1 6-1 15,1 3 0-15,1 7-4 16,-2 5 0-16,2 6 2 16,-1 11-1-16,-5 10-5 15,-3 10 2-15,-9 9-1 16,-5 3 4-16,-6 1 0 15,-4-6 6-15,-4-7 0 16,-2-6-8-16,-4-11 5 16,1-14-3-16,1-12 4 15,0-12-6-15,1-10-1 16,2-12 1-16,7-9-5 15,13-9 0-15,8-6 0 16,10 1-3-16,1 9 0 16,6 8 3-16,0 15-5 15,3 16-2-15,0 13 0 16,-2 14 4-1,2 10-3-15,-3 1 4 16,-4 1-3-16,-3-7-9 16,-5-4-6-16,1-6-12 15,0-8-3-15,-1-7-2 16,1-9 2-16,1-9-9 15</inkml:trace>
  <inkml:trace contextRef="#ctx0" brushRef="#br0" timeOffset="11503.1502">3463 7845 18 0,'0'-18'20'0,"-2"2"-2"16,-2 1-2-16,-3 0-7 15,-1 1-2-15,-2 1-1 16,0 3 1-16,-3 5 0 15,-1 6-2-15,-6 9-3 16,-2 12 5-16,-1 9 1 16,2 6-3-16,6 9 1 15,3 3 2-15,5 2 5 16,3-4 2-1,5-3 1-15,5-10-7 16,2-7-2-16,5-7-2 16,3-9-3-16,1-13-1 15,4-10 3-15,0-12-1 16,-1-11-5-16,-1-11 5 15,-3-5-6-15,-3 1 2 16,-3 4 0-16,-5 14 4 16,-2 11-4-16,-3 8 4 15,0 13-2-15,0 0-4 16,-4 20 4-16,1 9-2 15,3 5 2-15,4 1 5 16,2 1 0-16,1-4-3 16,4-3 5-16,5-2-3 15,2-5-2-15,5-7 1 16,2-5-1-16,2-5-1 15,1-6 1-15,-1-3-6 16,-6-2-10-16,-5-3-13 16,-5 2-21-16,-4-5-16 15,-7 12-52-15</inkml:trace>
  <inkml:trace contextRef="#ctx0" brushRef="#br0" timeOffset="12351.235">5333 7403 37 0,'7'-13'27'16,"4"4"7"-1,4 9-3-15,7 4 4 16,6 2 0-16,3 6-6 16,3 3-9-16,1 9 2 15,0 7 0-15,-1 3-5 16,-27 6-9-16,17 4 3 15,-4 4 1-15,0-4-8 16,-2 0-3-16,3-2 1 16,0-3 1-16,-2-5-5 15,1-5-1-15,1-4 5 16,-3-6-11-16,-2-8-11 15,-2-4-14-15,-14-7-14 16,11-1-6-16,-11 1-4 16,7-24 3-16,-4-2-14 15</inkml:trace>
  <inkml:trace contextRef="#ctx0" brushRef="#br0" timeOffset="12710.2709">5776 7444 36 0,'-13'-5'25'0,"2"3"-3"15,-5 9-4-15,-1 8-1 16,0 7-1-16,-5 5-5 15,15 5 0-15,-16 9-4 16,16 1 5-16,-20 6 0 16,19 1-4-16,4 0 4 15,-6-2-6-15,1-1-3 16,1-4 2-16,-2-8-3 15,0-7 5-15,1-5-6 16,2-6 0-16,7-16 1 16,0 0-3-16,0 0-2 15,0 0-5-15,0 0 8 16,-14 5-21-16,14-5-44 15,21-19 7-15,8-5-20 16</inkml:trace>
  <inkml:trace contextRef="#ctx0" brushRef="#br0" timeOffset="13174.3173">6168 7544 17 0,'0'0'16'0,"-10"-2"2"16,10 2 1-16,0 0 3 15,0 0 0-15,0 0-1 16,0 0 5-16,0 0-1 15,10-2 6-15,5 4-1 16,4 0-8-16,5 1 4 16,3-1-2-16,2 1-11 15,2-1-4-15,2-2-1 16,-4 2-6-1,-2-2-1-15,-3 0-3 16,-4 0 3-16,-6-2 0 16,-4 2-1-16,-10 0-18 15,0 0-17-15,0 0-19 16,0 0-9-16,0 0-3 15,0 0 10-15,0 0-4 16</inkml:trace>
  <inkml:trace contextRef="#ctx0" brushRef="#br0" timeOffset="13599.3598">6155 7832 31 0,'0'0'19'16,"0"0"2"-1,0 0 0-15,0 0 2 16,0 0-2-16,16-2 7 16,2-1-6-16,5 1-1 15,5 0-11-15,0-1-1 16,0 3-2-16,-1 2-2 15,-3 1 6-15,-1 2-4 16,-2 2 0-16,-1 1-13 16,-3-1 10-16,-3-2-1 15,-3 0 0-15,-11-5-4 16,11 2-1-16,-11-2 0 15,0 0 4-15,0 0-17 16,0 0-13-16,0 0-22 16,0 0-21-16,-8-12-29 15</inkml:trace>
  <inkml:trace contextRef="#ctx0" brushRef="#br0" timeOffset="15167.5166">7053 7628 26 0,'0'0'25'16,"0"0"-2"-16,8-13 3 16,-8 13-1-16,10-9 1 15,0 4 5-15,7 2 1 16,10 0-1-16,1 1-2 15,7-1-2-15,3 1-15 16,-1 0-1-16,-3 0-2 16,-2 1-4-16,-6-1-6 15,-2 0 3-15,-7 2 0 16,-5-1-5-16,-12 1 1 15,0 0-2-15,0 0-16 16,0 0-21-16,0 0-21 16,0 0-12-16,0 0 11 15,-15-7-9-15</inkml:trace>
  <inkml:trace contextRef="#ctx0" brushRef="#br0" timeOffset="15575.5574">7586 7281 17 0,'0'0'24'0,"0"0"6"16,0 0 2-16,0 0 5 16,0 0 4-16,0 0 7 15,-6 24 4-15,2 12-8 16,3 16-6-16,-1 11-11 15,4 8 1-15,1 5-10 16,-1 0-5-16,1 0-7 16,-4-4-2-16,-1-10 3 15,1-11-1-15,1-10-2 16,-1-13-5-16,-1-11 1 15,1-5 5-15,1-12-2 16,0 0 0-16,0 0-6 16,0 0-21-16,0 0-39 15,1-15-51-15,-8-10-18 16,-3-1-18-1</inkml:trace>
  <inkml:trace contextRef="#ctx0" brushRef="#br0" timeOffset="17799.7798">2759 9467 6 0,'8'-6'10'0,"-8"6"3"16,0 0 6-16,0 0 5 15,0 0 11-15,3-11-4 16,-3 11 2-16,0 0-6 16,0 0-2-16,-10 6-3 15,-4 7-10-15,-6 16-8 16,-7 15-2-16,-6 17 0 15,-6 15 2-15,4 16 0 16,6 9 2-16,5 2-1 16,9 2 2-16,13-5-1 15,7-13 9-15,12-13 8 16,6-16-1-16,4-16-8 15,6-11-7-15,7-11-3 16,1-3 2-16,-3-9 0 16,-38-8-8-16,24 9 1 15,-24-9 0 1,17 7-1-16,-17-7-27 15,8 3-20-15,-19 2-21 16,11-5-10-16,-10 8 3 16,20-11-6-16</inkml:trace>
  <inkml:trace contextRef="#ctx0" brushRef="#br0" timeOffset="18582.8581">2951 10018 13 0,'0'0'11'16,"0"0"3"-16,0 0 1 15,1-10 2 1,-1 10 9-16,11-2 4 15,1 2 1-15,2-2-3 16,3 1-4-16,4-5-8 16,7 1 3-16,5 0 0 15,2-1-3-15,3-1-2 16,1-2-3-16,-2 1 0 15,-3 4-11-15,-4 1 3 16,-4 0 2-16,-6 1-5 16,-1 2-1-16,-4-3 2 15,-2-1-4-15,-3 4 7 16,-2-2-6-16,-8 2-5 15,0 0-18-15,0 0-29 16,0 0-14-16,0 0-4 16,0 0-24-16</inkml:trace>
  <inkml:trace contextRef="#ctx0" brushRef="#br0" timeOffset="19134.9133">3675 9547 12 0,'0'0'0'0,"-12"-2"16"16,12 2 11-16,0 0-5 15,0 0-7-15,0 0 3 16,-8 12-1-16,4 7 2 15,1 8-1-15,1 10 0 16,1 11-3-16,1 9-6 16,1 9 3-16,4 5 1 15,-1 4-4 1,0-1 1-16,0-6 4 15,-1-4-5-15,-2-13 2 16,1-10-5-16,-2-12 7 16,0-9-6-16,0-20 0 15,0 0-4-15,0 0-4 16,0 0 4-16,0 0-4 15,0 0 2-15,0 0-16 16,0 0-24-16,0 0-26 16,-3-17-16-16,-1-7-41 15</inkml:trace>
  <inkml:trace contextRef="#ctx0" brushRef="#br0" timeOffset="19853.9852">4085 9936 20 0,'0'0'15'15,"0"0"-4"-15,0 0-2 16,0 0 2-16,-7 12 2 16,7-12-2-16,2 17 4 15,0 0 0-15,5 4 3 16,2-1-4-16,1 9 3 15,1 4-4-15,-1 10 0 16,1 3-2-16,0 6 2 16,-2 1-8-16,-5-1 6 15,-7 1-1-15,-4-1 2 16,-7 1-10-16,-3-9-2 15,2-9 4-15,-2-13-7 16,-2 0 4-16,4-5-5 16,1 0-17-16,-2-3-29 15,4-4-14-15,12-10-58 16</inkml:trace>
  <inkml:trace contextRef="#ctx0" brushRef="#br0" timeOffset="26231.6229">4503 9581 25 0,'-2'-14'20'15,"2"14"0"1,0 0-2-16,0 0-4 16,0 0 1-16,0 0-4 15,0 0-2-15,0 0-1 16,-2 19-4-16,0 8 3 15,-1 5 0-15,3 7 5 16,-1-3 1-16,2-4-7 16,1-3 0-16,1-2 0 15,2-2 2-15,-2-1-5 16,0 0 7-16,0-7-6 15,2-2-1-15,-5-15 1 16,7 12 1-16,5-9 3 16,5-1-2-16,5-7 6 15,5-6-4-15,7 0 0 16,4-5-1-16,-38 16-7 15,80-32 7-15,-37 14-4 16,-1 2 0-16,-2 3-7 16,-5 3 3-16,-3 3 4 15,-6 3-3-15,-8 3-2 16,-5 1 1-16,-13 0-13 15,0 0-19 1,0 0-14-16,0 0-19 16,0 0 2-16,0 0-7 15</inkml:trace>
  <inkml:trace contextRef="#ctx0" brushRef="#br0" timeOffset="26664.6662">4829 9550 16 0,'-11'-10'15'16,"11"10"1"-16,-13-13 0 15,13 13 0-15,-9-12 0 16,9 12 2-16,0 0 3 15,0 0 1-15,0 0-2 16,0 0-3-16,0 0 3 16,-4 24-4-16,6 16 8 15,-1 18-8-15,5 16 8 16,-1 11-9-16,2 5-2 15,2-1 2 1,-4-6-10-16,0-5 0 16,-3-13-2-16,1-13-1 15,0-11 4-15,-1-11-4 16,-1-9 4-16,-1-21-1 15,0 11-9-15,0-11 5 16,0 0-3-16,0 0 4 16,0 0-9-16,0 0-18 15,0 0-24-15,0 0-17 16,-4-25-7-16,4-11 12 15,4-11-25-15</inkml:trace>
  <inkml:trace contextRef="#ctx0" brushRef="#br0" timeOffset="27415.7413">5032 9390 12 0,'0'0'12'0,"0"0"5"15,0 0 0-15,0 0 3 16,11 1 4-16,1 4 3 16,0 2 0-16,2 2-6 15,5 6 1-15,3 8-2 16,5 5 1-16,3 7-3 15,1 6 1 1,4 8-3-16,-2 5-2 16,-2 5-12-16,-2 4 5 15,-6 0-6-15,-6 6 7 16,-6-1-6-16,-8 1 1 15,-13 2-5-15,-6-1 4 16,-6-2 2-16,-8-2-6 16,2-9-1-16,4-9 5 15,7-16-3-15,6-10 2 16,4-10-2-16,7-12 2 15,0 0-5-15,0 0 8 16,0 0 0-16,0 0-3 16,0 0-4-16,0 0 3 15,0 0-3-15,0 0 6 16,0 0-1-16,0 0-2 15,0 0-4-15,0 0 5 16,0 0-14-16,-6 13-28 16,6-13-24-16,0 0-15 15,-13 14-53-15</inkml:trace>
  <inkml:trace contextRef="#ctx0" brushRef="#br0" timeOffset="29710.9708">13727 9991 7 0,'0'0'12'16,"0"0"0"-16,0 0-1 15,0 0 3-15,0 0 3 16,0 0 4-16,0 0-2 16,0 0 9-16,0 0-3 15,0 0-2-15,0 0-8 16,0 0 4-16,14-5-2 15,3 0-1-15,7 3-3 16,6 0-5-16,4 0 1 16,3-3-9-16,-37 5 0 15,66-5 1 1,-22 7 2-1,-1 1-4-15,-27 1 5 16,-16-4-4-16,69 8-4 16,-69-8 1-16,0 0 5 15,0 0-17-15,0 0-15 16,0 0-13-16,0 0-11 15,0 0-6-15,0-18-26 16</inkml:trace>
  <inkml:trace contextRef="#ctx0" brushRef="#br0" timeOffset="30169.0166">14367 9715 15 0,'0'0'22'15,"0"0"0"-15,0 0 1 16,0 0-4-16,0 0 1 16,0 0 8-16,0 17-1 15,0 8-3-15,1 11 1 16,2 11-8-16,0 7 0 15,1 7 8-15,0-2-9 16,-1 1 1-16,0 2-6 16,1-1 3-16,2-3-7 15,-4-11 0-15,1-10-4 16,-1-3 0-16,-1-12 1 15,0-6-1-15,-1-16-2 16,0 0 0-16,0 0-4 16,0 0 5-16,0 0-30 15,0 0-33-15,-1-27-21 16,2-1-5-16,8-5-25 15</inkml:trace>
  <inkml:trace contextRef="#ctx0" brushRef="#br0" timeOffset="30984.0981">15862 9674 21 0,'0'0'28'0,"0"0"10"15,0 0-4-15,0 0 0 16,0 0-2-16,0 0-4 16,0 0-2-16,0 0-2 15,0 0 11-15,0 0-4 16,-11 29-2-16,3 8 1 15,0 4-5-15,1 4-5 16,0-1-4-16,0-5-3 16,3-6-1-16,3-6 0 15,1-10-8-15,0-17 4 16,0 0-4-16,0 0 1 15,12 10 3-15,7-9 3 16,5-7-2-16,5-3 0 16,4-6-2-16,-2 0-6 15,1 3 5-15,4 2-4 16,-1 0-1-1,-4 3 2-15,-3 3-4 16,-4 3 0-16,-3 1-4 16,-4 1 9-16,-1-1-4 15,-16 0-7-15,0 0-36 16,12-1-15-16,-12 1-10 15,0 0-10-15,0 0-2 16,0 0 1-16,7-16 16 16,-8 1-24-16</inkml:trace>
  <inkml:trace contextRef="#ctx0" brushRef="#br0" timeOffset="31424.1421">16112 9505 29 0,'0'0'28'15,"0"0"-1"-15,0 0 3 16,0 0-2-1,0 0-1-15,0 0 2 16,0 0 7-16,0 0 1 16,-8 28 0-16,6 8-11 15,4 8 4-15,-2 10-9 16,1 9-3-16,-2 5-3 15,-1 3 0-15,1 5-2 16,-1-5-8-16,0-3 6 16,0-4-2-16,-1-6 3 15,2-11-6-15,-1-10 4 16,2-10-5-16,0-27-4 15,2 16 1-15,-2-16 1 16,0 0 2-16,0 0-10 16,0 0 11-16,0 0-16 15,0 0-27-15,0 0-39 16,0 0-52-16,-6-32-1 15,-1-2-7-15</inkml:trace>
  <inkml:trace contextRef="#ctx0" brushRef="#br0" timeOffset="34086.4083">13866 8838 36 0,'0'0'38'0,"0"0"-6"16,0 0-5-16,0 0-2 16,14-14-1-16,8 5-2 15,8-2 2-15,4 4-9 16,1 0-1-1,3 0-2-15,-22 6-5 16,13-3 0-16,-9 3-6 16,-2 1 3-16,1 0-4 15,-5-4-4-15,-14 4-5 16,0 0-20-16,0 0-5 15,0 0-19-15,14 0-8 16,-14 0-37-16</inkml:trace>
  <inkml:trace contextRef="#ctx0" brushRef="#br0" timeOffset="34720.4717">14399 8617 38 0,'-17'0'23'0,"17"0"-1"16,-13 22-10-16,3 5-2 15,3 2-2-15,0 0 1 16,-1-5-1-1,4-4 2-15,1-5 1 16,3-15 1-16,0 0 1 16,0 0 4-16,0 0-8 15,20-25-4-15,2-7 0 16,5-6-1-16,-2 8-3 15,1 6 0-15,-2 9 0 16,0 13 1-16,0 16 0 16,-2 25 8-16,-1 22-3 15,-5 8-2-15,-10 11 3 16,-12 5-2-16,-10-4 2 15,-10-7-4-15,-8-6 0 16,-10-14 3-16,-2-15-8 16,0-13 2-16,1-10 2 15,3-9-6-15,8-7 5 16,7-8-4-16,12-4 1 15,10-10 2-15,10-10 1 16,14-4-1-16,11 1-4 16,7 2 7-16,9 8-1 15,4 6-1-15,-2 11 1 16,-3 8 3-1,-7 7 0-15,-7 10 3 16,-6 5 6-16,-6 1-6 16,-5 1-3-16,-7-4-1 15,-4 1-6-15,-2-4 4 16,-1-17-15-16,0 0-20 15,0 0-21-15,0 0-24 16,-13-14 4-16,8-11-32 16</inkml:trace>
  <inkml:trace contextRef="#ctx0" brushRef="#br0" timeOffset="35711.5708">13973 7845 15 0,'0'0'12'15,"0"0"4"-15,0 0 4 16,0 0 3-16,0 0 4 15,0 0 11-15,0 0 2 16,0 0-2-16,0 0-7 16,0 0-2-16,17 14 1 15,7-2-6 1,5-2-5-16,1-2-3 15,-14-3-2-15,12-1-8 16,4-3 3-16,6-1-5 16,-2 0-5-16,-8 0 2 15,-7 0-1-15,-7 0 3 16,-14 0-5-16,0 0 4 15,0 0-6-15,0 0 6 16,0 0-7-16,0 0 0 16,0 0-14-16,0 0-19 15,0 0-22-15,0 0-9 16,0 0-5-16,0 0 11 15,13-8-16-15</inkml:trace>
  <inkml:trace contextRef="#ctx0" brushRef="#br0" timeOffset="36384.6381">14519 7771 21 0,'7'-16'21'15,"-7"16"-1"-15,7-18 2 16,-7 18-3-16,17-20-5 16,0 4 1-16,0 4 4 15,1 2-6-15,2 3-7 16,0 6 1-16,-1 2-1 15,3 6 1-15,-5 3-4 16,-2 6 6-16,-2 2-9 16,-6 1 2-16,-3 1 2 15,-5 4-2-15,-8 1 3 16,-6 1-3-16,-5-4 6 15,20-22-8-15,-48 30 11 16,21-20-4-16,2-3-4 16,2-3 3-16,6 1 0 15,3-2-2-15,14-3 4 16,0 0-1-16,0 0 7 15,0 0-5-15,0 0-2 16,0 0-2-16,14-3-2 16,6-2-8-16,5-1 6 15,5 1 2 1,0 0-1-16,-1 2-2 15,1 3-1-15,-2 5 3 16,-2 3 1-16,-2 6-1 16,-3 5-1-16,-4 6 2 15,-5 6 3-15,-3 1-7 16,-8 7 7-16,-6-2-2 16,-4-5-2-16,-2-1 7 15,-5-8 6-15,-1-4 0 16,-2-7-4-16,-3-4-5 15,1-4-6-15,0-6 1 16,3-1-5-16,2-4 9 16,4 0-25-16,12 7-16 15,0 0-20-15,0 0-15 16,0 0-4-16,-2 15 10 15,9 2-13-15</inkml:trace>
  <inkml:trace contextRef="#ctx0" brushRef="#br0" timeOffset="38063.806">14409 10732 23 0,'0'0'32'16,"0"0"1"-16,0 0 0 16,0 0-5-16,0 0-4 15,0 0-5-15,-18 5-5 16,-5 12-1-16,-1 9 5 15,0 8-4 1,3-2 5-16,2 2-10 16,10 0-1-16,4 1-1 15,4-1-1-15,4-2-2 16,5-5 0-16,6-3 2 15,3-2-1-15,9-5 0 16,6-5 1-16,6-5-7 16,2-7 6-16,-2-9-4 15,0-5 0-15,0-2-2 16,-3-3 0-16,-4-1 1 15,-5-2 2-15,-5-2 1 16,-7 4-3-16,-3-2 0 16,-6 0 6-16,-4 0-3 15,-4-4-3-15,-5-4 7 16,-5-4-6-16,-4-2 2 15,-3 1-6-15,1 6 5 16,0 5 6-16,1 6-7 16,-2 4-1-16,-1 7 0 15,-3 6-1-15,-6 6-10 16,-6 10-9-16,-4 7-12 15,1 0-14 1,0-3-6-16,8-6-6 16,16-6 2-16,15-7 11 15,0 0-1-15</inkml:trace>
  <inkml:trace contextRef="#ctx0" brushRef="#br0" timeOffset="38848.8845">14568 11764 27 0,'0'0'29'0,"0"0"4"16,0 0-4-16,0 0-4 15,0 0-2-15,0 0 3 16,0 0 0-16,0 0-3 15,0 0 3 1,0 0 1-16,2 17 2 16,1 13-7-16,2 11-1 15,2 11-7-15,0 6-3 16,0 13-2-16,0 3-1 15,0 4-4-15,1-7-8 16,-3-5 6-16,1-10 1 16,-2-12-5-16,0-10 1 15,-1-12 3-15,0-5-3 16,-3-17-1-16,0 0 5 15,0 0-4-15,0 0-1 16,0 0-24-16,0 0-27 16,0 0-27-16,0 0-15 15,4-15-60-15</inkml:trace>
  <inkml:trace contextRef="#ctx0" brushRef="#br0" timeOffset="41272.1268">16139 7557 14 0,'-18'16'11'0,"-1"6"-3"16,1 13 2-16,0 13-1 15,-4 6-1-15,4 3 3 16,4 1-1-16,7-4 0 16,4-5 0-16,4-5-2 15,6-7 0-15,5-8 1 16,3-7 1-16,2-6 0 15,6-6-4-15,4-9 4 16,1-4-7-16,4-11 1 16,2-8-1-16,-34 22-3 15,68-61 4-15,-37 28-5 16,-4 0 7-16,-8 1 6 15,-6 0 0 1,-6-2 5-16,-7 4-4 16,-5 3 0-16,-8 3 1 15,-8 0-10-15,-6 6-3 16,-3 4 1-16,-2 6 2 15,-1 4-8-15,4 4-1 16,3 4 1-16,2 4-25 16,2 6-19-16,2 9-6 15,3 3-1-15,4 1-19 16</inkml:trace>
  <inkml:trace contextRef="#ctx0" brushRef="#br0" timeOffset="42672.2668">16034 8849 9 0,'0'0'8'0,"0"0"3"16,-12 2-2-16,12-2 1 15,0 0 4-15,0 0 0 16,0 0 1-16,0 0-3 16,0 0-1-1,10-15 1-15,5-4 2 16,6-3-2-16,3 2-4 15,2 1 0-15,3-4-9 16,4 1 5-16,-1 6-1 16,-2 9-3-16,-5 6 2 15,-4 4-1-15,-4 11 1 16,-5 9-1-16,-7 3-1 15,-2 4 4-15,-4 4-1 16,-6 0 0-16,-6 2 0 16,-4 1-3-16,-4-7 5 15,-5-1 0-15,0-7 2 16,-1-3 1-16,-1-1-5 15,2-6 2-15,5-3-6 16,3-3 4-16,4 0-5 16,14-6 3-16,0 0 5 15,0 0-6-15,0 0 11 16,0 0-6-16,0 0 1 15,0 0 1-15,0 0-7 16,0 0 0-16,19-11 1 16,8-6 0-1,4 2-3-15,3 2 1 16,3 1 3-16,1 3 2 15,0 11-2-15,0 5-3 16,-3 1 3-16,-6 2-6 16,-8 9 4-16,-4 1 9 15,-6 1-2-15,-5-3 3 16,-6 1-3-16,-5 5-2 15,-4-2 10-15,-8-2-2 16,-5-3 0-16,-2-5 1 16,2-2-7-16,1-2-4 15,4-2-1-15,3-5 0 16,14-1 0-16,-13 0-2 15,13 0-2-15,-14 0-8 16,14 0-26-16,-16 0-20 16,16 0-19-16,0 0-2 15,0 0-41-15</inkml:trace>
  <inkml:trace contextRef="#ctx0" brushRef="#br0" timeOffset="43976.3972">16078 10783 32 0,'0'0'35'16,"0"0"-1"-16,2-18-3 15,6 1-10-15,6-4 0 16,7-1-3-16,6 0-3 16,4 5 1-16,2-1-4 15,-1 6-3-15,-4 0 0 16,-4 5 1-16,-5 6-1 15,-5 4 1-15,-14-3 4 16,11 22 0-16,-8 7-4 16,-7 6-6-16,-9 4-1 15,-8 4 3-15,-6-5-2 16,-4 1 0-16,-3-5 3 15,2-7 1-15,-1-5-5 16,4-5 1-16,6-5 8 16,6-5-2-16,3-4-8 15,14-3-1-15,0 0 6 16,0 0 0-16,0 0 2 15,0 0-6-15,0 0-2 16,0 0 0-16,0 0-4 16,0 0 5-1,0 0-5-15,6-15 2 16,10-2 3-16,6-1 1 15,3 2-8-15,3 3 3 16,5 3 3-16,3 1-5 16,4 7 6-16,-1 6-3 15,1 6 3-15,-1 5-1 16,-3 6 0-16,-8 1 3 15,-5 5-3-15,-8 1-2 16,-8 3 3-16,-10 3 0 16,-7 0 6-16,-7-2 1 15,-6-5 6-15,-10-5-4 16,-4-9-2-16,-1-4-4 15,2-7-3-15,0-4 5 16,7-1-9-16,5-1-3 16,5 2 5-16,5-1 3 15,14 3-7-15,0 0-11 16,-15-3-32-16,15 3-25 15,0 0-12-15,0 0-2 16,0 0 10-16,-3 20-21 16</inkml:trace>
  <inkml:trace contextRef="#ctx0" brushRef="#br0" timeOffset="45048.5044">16243 12050 15 0,'-4'-21'12'0,"1"3"3"16,3 18-1-16,0 0 6 16,0 0-3-16,0 0 2 15,-15-14-5-15,2 13 0 16,13 1-5-16,-15 17 0 15,2 1-2-15,2 6-1 16,2 5-2-16,2-1 1 16,1 1-2-16,1-2 1 15,2-3-1-15,1 0 0 16,2-1-2-16,6-1-1 15,3 0-1-15,2-1 1 16,4-4 4-16,4-4-2 16,3 1-2-16,4-7 1 15,2-4-2-15,2-3 3 16,-2-2-3-16,-3-1 3 15,2-4-2-15,-2-3 5 16,1-7-5 0,-1-3 1-16,-1-4-3 15,-1-5 2-15,-1-1 0 16,-2-4 2-16,-6-3-3 15,0-2 6-15,-4 1-6 16,-1 1 8-16,-9 37-7 16,-7-74 2-16,4 35 3 15,-1 0-3-15,-2 1-2 16,-4 1 1-16,-3 2 0 15,-2-1-1-15,-1 7 0 16,-2 6-1-16,-5 6 3 16,1 5-1-16,-2 5 2 15,0 2 3-15,-2 3-6 16,0 9 1-16,-3 3-3 15,3 4-1-15,3 3 5 16,-1 3-2-16,1 0 2 16,2 2-5-16,2 2 3 15,2 1 1-15,2 6 5 16,3 3-10-16,0 1 7 15,4 3 2-15,0 1 3 16,2-2-5-16,3 9 1 16,6-4-1-1,1 0 3-15,3 1-3 16,2-6-2-16,1-5-1 15,1-5-4-15,-1 2 7 16,-2-7-2-16,-2-7-1 16,-6-15 0-16,7 17-6 15,-7-17-13-15,0 0-17 16,0 0-31-16,0 0 67 15,25 22-70-15,-25-22-8 16</inkml:trace>
  <inkml:trace contextRef="#ctx0" brushRef="#br0" timeOffset="65955.5949">5242 11625 5 0,'0'0'5'0,"0"0"2"16,0 0 1-16,0 0-1 15,0 0 4-15,0 0-1 16,0 0 4-16,-8 12-3 15,-2 13 1-15,-1 9-1 16,-1 8 0-16,0 9-1 16,-1 1-3-16,3 8-2 15,-1-4 2-15,1-6-3 16,3-9 2-16,0-9-2 15,3-8 4-15,1-9-1 16,3-15 4-16,0 0 2 16,0 0-5-16,0 0-5 15,1-24-2-15,3-13 2 16,3-7-3-16,3-3 4 15,4-1-6-15,5-2 3 16,2 2-6-16,3 6 7 16,1 6-2-1,4 7-3-15,2 9 4 16,-2 12 0-16,1 8-2 15,-3 10 2-15,-2 12 1 16,-1 12-1-16,-3 11-5 16,-4 20 4-16,-6 8 2 15,-6 16-2-15,-8 8 0 16,-6-1-2-16,-5-2 2 15,-7-8 5-15,-4-5-3 16,-2-6 3-16,-4-11-3 16,-2-15 0-16,1-10 0 15,5-14 1-15,3-9-2 16,4-11 4-16,5-12-3 15,2-7 0-15,3-13-3 16,6-6 1-16,7-13 0 16,7-5 0-16,5-3 0 15,8 0-4-15,8-1 3 16,6 8 1-16,5 11 5 15,2 9-7-15,4 17-1 16,0 15 2-16,-48-5 1 16,105 61 2-1,-78-10-6-15,-3 8 5 16,0 2-1-16,0 4 1 15,-4-4-2-15,1-7 3 16,-8-10 4-16,-5-10-1 16,-5-12-6-16,0-9 3 15,-3-13-4-15,0 0-1 16,0 0-10-16,0 0-40 15,-3-18-20-15,5-15-27 16</inkml:trace>
  <inkml:trace contextRef="#ctx0" brushRef="#br0" timeOffset="66569.6563">6556 11970 37 0,'-15'-17'24'0,"-5"5"-3"16,-1 2-2-16,-2 3-3 15,-4 6-3-15,-4 1 0 16,-6 7-4-16,1 6 1 15,-2 4 2-15,1 0-2 16,3 2 1-16,3 1 1 16,7-3-3-16,6 0 0 15,4 1-9-15,5 3 0 16,8 6 2-16,5-2 3 15,6 1 2-15,8 1-4 16,10 0 4-16,8-2-8 16,5 4 5-16,4 0-1 15,3 1-1-15,1 1-4 16,-2 1 2-16,-6 2 3 15,-7 0-3-15,-8-2-2 16,-9-7 6-16,-10 2-5 16,-14 0 1-1,-13 2 1-15,-12-3 1 16,-12-6-1-16,-7-12-2 15,-2-8 1-15,1-6-3 16,5-6 3-16,6-2-5 16,9 1-10-16,9 4-9 15,9 4-9-15,14 5-13 16,0 0-1-16,0 0 8 15,23-15-11-15</inkml:trace>
  <inkml:trace contextRef="#ctx0" brushRef="#br0" timeOffset="67000.6994">6861 12101 37 0,'0'0'37'16,"0"0"-8"-16,0 0-9 15,-10 15-7-15,-1 17-3 16,-5 15 2-16,-2 9 0 16,1 7 2-1,3 1 1-15,0 1 0 16,2-6 0-16,5-3-3 15,6-11-1-15,8-6-6 16,7-6-2-16,4-8-1 16,6-8 2-16,5-9-5 15,7-13 0-15,4-10 2 16,-5-7-2-16,-5-8 8 15,-2-8-5-15,-35-2 4 16,20-13 1-16,-5-4-1 16,-7-3-6-16,-10 4 8 15,-8 12-2-15,-9 6-3 16,-1 12 2-16,-4 7-3 15,-2 9-14-15,-3 7-21 16,2 5-23-16,5 4-14 16,8 1 5-16,11-5-15 15</inkml:trace>
  <inkml:trace contextRef="#ctx0" brushRef="#br0" timeOffset="67353.7347">7043 11814 52 0,'-24'-8'37'0,"24"8"-6"15,10-7-11-15,-26 4-4 16,16 3-4-16,-4 23 8 15,20 13 5-15,-15 18 0 16,16 7 1-16,-9 22-11 16,-9 10 3-16,14-3-11 15,-11 0 3-15,-4-7-2 16,11-10-2-16,-10-7-5 15,-6-12 3-15,11-14-4 16,-11-7 2-16,13-13-5 16,-13-5 1-16,7-15-21 15,0 0-15-15,0 0-17 16,0 0-14-16,14-27 9 15,-3-10-25-15</inkml:trace>
  <inkml:trace contextRef="#ctx0" brushRef="#br0" timeOffset="68265.8259">7229 12089 30 0,'0'0'34'0,"2"-14"-4"16,-2 14-8-16,0 0-9 16,0 0-3-16,0 0 3 15,0 26 1-15,8 14-1 16,-5 8-7-16,-2 6 3 15,-1 3-1-15,2 1 3 16,-2 0-5-16,5-8-2 16,5-2 0-16,7-11-1 15,0-7-2-15,0-8 3 16,1-6-6-16,5-10 5 15,1-9-4-15,-2-9 5 16,2-5-5-16,2-11 2 16,-5-11-1-16,2-11-1 15,-4-7 1 1,-3-9 1-16,-3-7 0 15,-2 5-1-15,-3 4 0 16,-1 17 1-16,-4 18-2 16,0 5 0-16,-3 24 4 15,-1-12-3-15,1 12 4 16,0 0-3-16,0 14-1 15,0 26 3-15,1 18 7 16,3 11-5-16,2 6 1 16,0-1-7-16,2-6 4 15,6-7-1-15,2-7-1 16,-2-10 0-16,3-10-5 15,-2-12 1-15,1-10 1 16,1-12-11-16,1-12-10 16,5-8-7-16,1-14-5 15,-2-10 2-15,2-5 7 16,-1-9 5-16,-1-8 7 15,-2-5 7-15,-6-3 3 16,-5-4 6-16,-7 3-1 16,-2 4 8-16,-1 5 3 15,-3 9 0 1,-2 9 2-16,1 9 2 15,-1 10 5-15,2 11-1 16,4 18 4-16,-6-12-8 16,6 12-1-16,0 0-4 15,0 0 0-15,0 0-4 16,-4 15-1-16,4 9-1 15,3 11-2-15,1 16 3 16,1 14 3-16,4 2-1 16,-2-2-6-16,0 2 5 15,2 3-5-15,-1-4 0 16,-1-7-1-16,0-5-1 15,-3-5 2-15,-1-6 1 16,0-9-5-16,-2-9 1 16,1-8-4-16,-2-5-10 15,0-12-8-15,0 0-16 16,0 0-12-16,1-12-5 15,-4-13 3-15,-1-13-11 16</inkml:trace>
  <inkml:trace contextRef="#ctx0" brushRef="#br0" timeOffset="68817.8811">7671 12175 45 0,'0'0'26'0,"0"0"-8"15,1-20-7-15,9 3-3 16,7-2 1-16,8-1-2 16,6-2 0-16,9 5-1 15,2-2-1-15,3 9-5 16,3 5 1-16,0 3-3 15,0 4 2-15,-4 8 0 16,1 4 0-16,-5 6 1 16,-3-3-1-16,-5-7 1 15,-4-3-1-15,-7-4-2 16,-2-16 3-16,-2-4-1 15,-2-5 1-15,-5-4 1 16,-2 3-3-16,-3 1 1 16,-4 1-2-16,-1 4 3 15,0 17 2 1,0 0 1-16,0 0-1 15,0 0 6-15,-3 33-2 16,0 7 3-16,1 23-4 16,-3 10-3-16,5 3 7 15,5 2-4-15,2-5-4 16,5-6-4-16,1-7 1 15,3-13 5-15,-4-10-5 16,1-10-8-16,-2-8-7 16,-1-10-12-16,0-13-1 15,-10 4-4-15,10-37 1 16,-17-5 5-16,22-13-5 15</inkml:trace>
  <inkml:trace contextRef="#ctx0" brushRef="#br0" timeOffset="69860.9854">8515 12089 20 0,'0'0'15'0,"0"0"0"16,0 0-2-16,0 0-1 16,4 27 1-16,-6 8 2 15,4 14-1 1,2-1-5-16,6 1 6 15,-7-3-6-15,7-2-2 16,8-4 1-16,5-4-3 16,3-9-1-16,4-5-4 15,0-8-1-15,2-4-1 16,1-5 7-16,0-7-3 15,0-6-1-15,-3-6-2 16,-4-6-2-16,-2-12 1 16,0-12 4-16,-4-9-1 15,-9 1 1-15,-5-6-5 16,-5-3 4-16,-5 0 0 15,-7 9-1-15,-6 6 0 16,-4 5 1-16,-6 7-4 16,-1 12 0-16,-6 7 2 15,-1 13-4-15,1 11 4 16,-1 11 1-16,-2 9 0 15,-1 3-3-15,5 12 4 16,5 4 0-16,11-1-1 16,10 2 0-16,6 0-1 15,5 0 1 1,10-5-2-16,7-1-2 15,9-9 0-15,1-11-4 16,1-6-2-16,9-7-4 16,3-8 2-16,1-7-4 15,2-12 1-15,-5-8-1 16,-2-16 1-16,0-8 4 15,-3-14 2-15,-9-3 4 16,-6 0 3-16,-6 7 3 16,-4 12 3-16,-4 6 5 15,-2 14 3-15,-5 6 0 16,-1 21 0-16,0 0-2 15,0 0 0-15,-1 12-3 16,1 15 1-16,1 9 2 16,2 13 0-16,3 12-5 15,4 5 5-15,4-3-6 16,1-6-1-16,1-6 0 15,-1-5-3-15,-1-11 0 16,-4-8-1-16,-1-10 5 16,-9-17-5-16,0 0 0 15,0 0 1 1,0 0-1-16,1-13 4 15,-4-14-2-15,-2-12-2 16,-1-12-2-16,0-7 0 16,2-9 3-16,3-11-3 15,5 7 5-15,4 11-4 16,7 5-5-16,3 7 4 15,2 11-5-15,1 8 4 16,1 12 3-16,1 15 1 16,0 14 0-16,-1 15 0 15,-1 12-1-15,-1 10 4 16,-2 14-2-16,-1 7 3 15,0-6 0-15,-17-64-4 16,19 122 6-16,-7-75-4 16,1-3 2-16,0-12-2 15,1-6-3-15,-4-9-4 16,-10-17-11-16,14 10-8 15,-1-10-5-15,-13 0-1 16,15-22-11-16</inkml:trace>
  <inkml:trace contextRef="#ctx0" brushRef="#br0" timeOffset="70442.0435">9898 11647 43 0,'0'0'37'16,"-36"-4"-8"-16,19 6-3 15,2 1-8-15,-9 4-6 16,-4 3-5-16,-3 4 1 16,4-1 1-16,1 4 5 15,2 5-3-15,2-1-3 16,5-1-4-16,4 2 3 15,5-2-4-15,5-1-1 16,3 3-1-16,3-3 7 16,2-2-9-16,2 5 1 15,7-4 0 1,1-3 3-16,6 1 0 15,3-3-1-15,7 1-8 16,0-1 3-16,6 1-4 16,-4 1-1-16,-20 0 0 15,12-6 8-15,-2 4-5 16,8-1 1-16,0 2 1 15,3 1-2-15,-2 0 6 16,-5 1-3-16,-6-1 5 16,-21-15-3-16,24 34 2 15,-22-11-2-15,-5 4 4 16,-3-1 2-16,-6-6-3 15,-5-3 1-15,-6-2-3 16,5-3 4-16,-6-2-7 16,-2-1 2-16,1-4-7 15,-3-2-20-15,28-3-14 16,-35 10-8-16,35-10 3 15,-17 12-14-15</inkml:trace>
  <inkml:trace contextRef="#ctx0" brushRef="#br0" timeOffset="70860.0853">8225 11572 80 0,'0'0'65'15,"0"0"-4"1,0 0-24-16,0 0-19 15,0 0-13-15,0 0-19 16,0 0-43-16,0 0-33 16,13-7-15-16</inkml:trace>
  <inkml:trace contextRef="#ctx0" brushRef="#br0" timeOffset="75066.5059">4988 13912 10 0,'-3'-20'8'16,"2"5"1"-16,0 3 5 15,1 12 6-15,0 0 2 16,0 0 0-16,0 0 4 16,0 0-3-1,0 0 5-15,-13-3-5 16,-1 8-8-16,-3 7-8 15,-4 11 0-15,-3 13 0 16,-2 10 1-16,0 9-5 16,3 11 4-16,5 11-3 15,5 2-3-15,7-1 2 16,8-2-2-16,6-8 1 15,9-7 3-15,7-5-3 16,4-9-3-16,5-8 4 16,2-8-1-16,-1-11-9 15,-4-6 3-15,-8-8-17 16,-4-6-5-16,-3-5-10 15,-6-7-5-15,1-8-5 16,-3-5 4-16,-1-6-16 16</inkml:trace>
  <inkml:trace contextRef="#ctx0" brushRef="#br0" timeOffset="75577.557">5323 14166 14 0,'0'0'11'15,"0"0"1"-15,0 0-3 16,0 0 0-16,0 0-1 15,-7 22 1-15,-3 11 6 16,0 11 0-16,1 6-5 16,2 8 4-16,7-58-14 15,-1 108 18-15,1-108-18 16,23 87 10-16,-1-55-6 15,8-8-1-15,11-13 0 16,9-12 0-16,6-14-1 16,-3-14-4-16,-23-7 4 15,6-10-2-15,-12 2-2 16,-8 0 4-16,-8 0-2 15,-8 0 4-15,-5 2 1 16,-12 1-3-16,13 1 1 16,-34 6 0-1,12 7-1-15,1 12 3 16,-8 9-2-16,-2 10-3 15,1 6 2-15,4 2-6 16,7 1 2-16,6-2-2 16,8-5-5-16,9-6-11 15,0 0-12-15,9 5-6 16,6-3-1-16,13-2-11 15</inkml:trace>
  <inkml:trace contextRef="#ctx0" brushRef="#br0" timeOffset="76001.5994">6049 14402 25 0,'0'0'17'15,"0"0"-1"-15,0 0 1 16,0 0 1-16,0 0 0 15,0 0 5-15,0 0 5 16,9 15 2-16,-1 9-11 16,1 8-3-16,1 7-11 15,1 10 2-15,-4 3-3 16,-6 3 4-16,-3-5-7 15,-8-6 3-15,-2-6 2 16,3-11 2-16,-4-7-3 16,-3-8 0-16,-1-4-3 15,1-4-3-15,0-2-6 16,3-2-11-16,13 0-18 15,0 0-13-15,5-12-4 16,11-12 7-16,13-8-26 16</inkml:trace>
  <inkml:trace contextRef="#ctx0" brushRef="#br0" timeOffset="76690.6683">6408 14038 42 0,'0'0'30'0,"-2"-16"-2"16,2 1-3-16,5-5-8 16,6-4 1-16,4 2-6 15,7 4-4-15,0 1-3 16,4 6-2-16,0 5 4 15,-3 9-5-15,0 7 0 16,-5 9 0-16,-4 8 6 16,-5 7-5-16,-8 8-2 15,-8 6 5-15,-13 4-2 16,-8-1-1-16,-10-5 3 15,-2-6-2-15,1-8 1 16,4-10 1-16,3-8-4 16,7-7 4-1,8-2 3-15,17-5 3 16,-11 2 0-16,11-2-4 15,0 0-9-15,0 0-1 16,11-24 1-16,6 2-1 16,7 0 2-16,-24 22 0 15,58-36 1-15,-23 26 0 16,6 8-3-16,0 11 2 15,-1 8 0-15,-2 10-1 16,-4 10 2-16,-9 4-1 16,-8 1 1-16,-9 2-1 15,-5-5 5-15,-9-5 6 16,-8-4-4-16,-8-8 0 15,-8-5-1-15,-2-6-7 16,-4-8 2-16,3-8-2 16,-1-4-2-16,0-2-8 15,6-3-19-15,5 0-15 16,6-4-6-16,9-4-5 15,8-5 4-15,8-2-26 16</inkml:trace>
  <inkml:trace contextRef="#ctx0" brushRef="#br0" timeOffset="77169.7162">6769 13763 42 0,'0'0'27'0,"0"0"1"16,10-8 3-16,4 6 0 16,9 4 0-16,3 8 2 15,8 14-12-15,9 15 4 16,3 10-1-16,-15 12-1 15,7 5-14-15,-7 7-4 16,-2 5 1-16,-7-1-6 16,-6-4 4-1,-12-5-9-15,-10-4 12 0,-13-8-7 16,-11-10 5-1,17-12 3-15,-21-9-5 16,26-8 3-16,1-3 7 16,7-14-1-16,0 0-9 15,0 0 1-15,0 0-1 16,0 0-2-16,0 0-14 15,0 0-32-15,0 0-40 16,0 0-17-16,0 0-53 16</inkml:trace>
  <inkml:trace contextRef="#ctx0" brushRef="#br0" timeOffset="83227.3219">19542 10041 8 0,'0'0'9'16,"0"0"0"-16,-14-1-2 15,14 1 1-15,0 0 3 16,0 0-3-16,0 0 0 15,0 0 1-15,0 0 0 16,0 0-2-16,0 0-2 16,0 0 1-16,0 0-1 15,-14 17 1-15,7-2-1 16,7-15 0-1,-4 15-5-15,4-15 5 16,0 0-3-16,0 0 4 16,0 0-1-16,0 0 0 15,0 0 5-15,0 0 2 16,0 0 1-16,0 0 5 15,0 0 7-15,0 0 5 16,0 0 8-16,0 0 3 16,0 0 1-16,0 0-10 15,0 0 0-15,0 0-12 16,0 0-10-16,0 0 0 15,0 0-3-15,0 0-4 16,0 0-4-16,0 0-4 16,0 0-11-16,0 0-31 15,0 0-23-15,0 0-29 16,0 0-7-16,-3-22-41 15</inkml:trace>
  <inkml:trace contextRef="#ctx0" brushRef="#br0" timeOffset="84273.4265">19482 10133 7 0,'-10'-20'5'15,"3"3"2"-15,4-2 1 16,0-1 0-16,5-2-2 16,2 0 3-16,3 5 2 15,-7 17-1-15,14-17 0 16,-1 10-5-16,-1 7-2 15,4 9 0-15,-2 7-1 16,-4 10 1-16,-2 1-1 16,-2 7-1-16,-9 1-1 15,-5-1 1-15,-6-8 1 16,-3-6-3-1,-3-5 4-15,-3-8-2 16,1-10-4-16,-1-8 4 16,5-11 0-16,1-3 0 15,6-5-1-15,5-1 0 16,7 2 3-16,5 2-2 15,7 5 2-15,7 0-2 16,4 4 2-16,4 4-2 16,4 9-3-16,-2 5 4 15,-3 7-1-15,-5 10 2 16,-8 6-1-16,-5 6-4 15,-11 5 1-15,-12 0 2 16,-5-4 1-16,-1-9-4 16,-1-10 2-16,-2-7 2 15,3-11-2-15,3-6 0 16,5-3 1-16,5-2-3 15,4-1 1-15,6 2 0 16,-3 17 3-16,12-15-1 16,5 5-2-16,0 5 2 15,-1 6 0-15,-4 4-3 16,1-3 1-1,-13-2 1-15,0 0-11 16,0 0-14-16,0 0-14 16,0 0-8-16</inkml:trace>
  <inkml:trace contextRef="#ctx0" brushRef="#br0" timeOffset="89064.9056">20557 7014 9 0,'0'0'7'15,"-15"17"-1"-15,5 3 0 16,1 0 0-16,5 4-3 15,1 0 0-15,3-2 1 16,3-5-1-16,4 0 1 16,1-2 0-16,-8-15-2 15,22 8 5-15,-5-9-3 16,-3-8 1-16,-2-6-3 15,0-2 1-15,-5-3-3 16,-4 3 1-16,-3 0 1 16,-5 2 2-16,5 15-5 15,-15-19 1-15,-5 7-1 16,-3 9 2-16,1 6 0 15,-1 6-3-15,5 1 2 16,4 8-1-16,-2 3 3 16,5-4-3-16,5 3 0 15,4-5 3 1,2-15-2-16,5 19 0 15,-5-19 3-15,21 7-1 16,-1-6-2-16,-1-7 3 16,-3-5-3-16,-3 1 0 15,-13 10-1-15,10-22 1 16,-6 2 0-16,-4-2 2 15,-4 3-1-15,4 19-3 16,-16-17 2-16,2 12 2 16,-1 7-1-16,-1 5-2 15,16-7 2-15,-15 13-1 16,8 4 0-16,7-17-3 15,-2 17 3-15,2-17-1 16,16 5 1-16,4-12 2 16,1-4 0-16,1-8 0 15,0-6-4-15,-7-3 0 16,-5 6 3-16,-10 22 0 15,4-15 2-15,-4 15-3 16,0 0-1-16,-22-12 0 16,0 11 2-16,0 9-2 15,-1 16 3 1,4 10-3-16,2 1 2 15,5 6 0-15,7-7 0 16,5-5-2-16,4-2 2 16,7-9-1-16,3-8 2 15,0-8-1-15,2-10 1 16,-1-11-4-16,-2-5 3 15,-4-5 1-15,-5 9-2 16,-4 20 0-16,-4-17-3 16,4 17-8-16,0 0-7 15,-17 2-6-15,3 8-1 16,2 7 0-16</inkml:trace>
  <inkml:trace contextRef="#ctx0" brushRef="#br0" timeOffset="92277.2268">21521 6035 5 0,'0'0'5'16,"0"0"-1"-16,0 0 0 15,0 0 1 1,0 0 1-16,0 0-1 15,0 0-2-15,0 0-1 16,0 0 3-16,0 0-1 16,0 0-1-16,0 0 1 15,7 15-2-15,-7-15 0 16,0 16 1-16,0-16 4 15,0 0-1-15,-18 15-3 16,-1-7 2-16,1-6-4 16,4-7 0-16,1-5-1 15,13 10 2-15,-8-19 3 16,6-3-1-16,11 0-4 15,2 0 1-15,6 2-2 16,1 1 3-16,2 2 0 16,0 5 0-16,-1 6-4 15,3 7 2-15,-4 9 1 16,0 11 1-16,-1 9-1 15,-1 4 0-15,-5 2 0 16,-5-6 1-16,-6-5-1 16,-4-4-2-16,4-21 2 15,-16 8 0 1,-2-13 1-16,-2-5-2 15,2 0 0-15,1 0 0 16,4 0 2-16,13 10-4 16,0 0 4-16,0 0-4 15,-14-9-1-15,14 9 2 16,0 0 2-16,0 0-2 15,0 0 1-15,14 3 0 16,0 1-2-16,-1 3 3 16,-13-7-4-16,18 15 4 15,-5-2-3-15,-13-13-3 16,11 22 3-16,-4-6-4 15,-7-16-1-15,0 0 0 16,0 0-4-16,-3 15 1 16,3-15 0-16,-11 15 0 15,11-15 2-15,-18 12-1 16,4-9 1-16,14-3-2 15</inkml:trace>
  <inkml:trace contextRef="#ctx0" brushRef="#br0" timeOffset="94892.4883">22537 6990 5 0,'0'0'5'0,"0"0"0"16,0 0 2-16,0 0-1 15,11-15 0-15,-11 15 2 16,0 0-4-16,0 0 0 16,0 0 0-1,0 0-1-15,9 27 1 0,-19 5 0 16,20-5-1-1,-23-3 1-15,20-9 1 16,-24-1-1-16,17-14 4 16,-20 1-7-16,20-1 3 15,0 0 2-15,-3-22-6 16,2 5 7-16,1 17 0 15,6-16-5-15,-6 16 2 16,7-23-1-16,4 7-4 16,5 2 3-16,-16 14-1 15,0 0-1-15,0 0 0 16,25 3 2-16,-12 13-2 15,2 11 1-15,-2 2-2 16,-3-2 0-16,-6-5 1 16,2-7 0-16,-6-15-1 15,0 15 4-15,0-15-1 16,-24 7-3-16,24-7 0 15,-30-9 0-15,30 9 4 16,-25-20-5-16,26 0 2 16,-15 8 2-16,14 12-3 15,3-15 0-15,15-2 0 16,-11 2 0-16,11 1-1 15,-5 7-3 1,-13 7-4-16,20-2-11 16,-6 2-10-16,-14 0-30 15</inkml:trace>
  <inkml:trace contextRef="#ctx0" brushRef="#br0" timeOffset="100236.0226">23551 10028 32 0,'-18'-7'14'15,"1"4"0"-15,17 3-3 16,-15-4-5-16,15 4 0 16,0 0-3-16,0 0 1 15,-13 2 1-15,13-2 2 16,0 0 1-16,-10 19 2 15,4-4 0-15,6-15-4 16,3 15 1-16,-3-15 1 16,0 0-4-16,13 15 0 15,-13-15 1-15,14 7 3 16,-14-7-7-16,16-2 7 15,-16 2-4-15,14-13-2 16,-7-2 2 0,-2-2-2-16,-5 0 3 15,-5 0-4-15,-5 2 1 16,-4 1 2-16,-3 6-1 15,-2 4-1-15,1 4-1 16,1 9-1-16,3 4-1 16,1 1 1-16,5 1 4 15,8-15-6-15,-3 15 7 16,3-15-4-16,13 16 4 15,4-6-6-15,4-7 7 16,3-6-4-16,-2-6-2 16,-3 1 2-16,-6-1-2 15,-13 9 4-15,0 0-3 16,0 0 3-16,0 0-5 15,0 0 2-15,-19 0 1 16,-1 9-4-16,2 4 2 16,1 3 3-16,17-16-3 15,-14 15-3-15,14-15 1 16,0 0 5-16,0 0-1 15,0 0-4-15,0 0 1 16,17 1-1 0,-2-4 1-16,-3-2 4 15,-12 5-5-15,0 0 1 16,0 0-2-16,0-14-13 15,0 14-13-15,-10-13-11 16,-1 6-7-16,11 7 0 16,-16 5-9-16</inkml:trace>
  <inkml:trace contextRef="#ctx0" brushRef="#br0" timeOffset="101516.1506">23420 10006 9 0,'2'15'8'16,"-1"0"-2"-16,0 2 1 16,4-1 0-16,0 0 0 15,5 1 1-15,-10-17 0 16,16 21 1-16,-2-6 0 15,-1-3-1-15,1-4 0 16,0-4-3-16,-2-6 1 16,4-3-4-16,0-4 1 15,-4-4 1-15,-2-4-3 16,0-3-1-16,-3-2 2 15,-7 0 1-15,-4 1-4 16,-3 6 0-16,7 15 1 16,-19-17-1-16,1 10 5 15,0 9-6-15,1 5 3 16,0 8-2-16,3 4 0 15,1 4 1-15,3-2 2 16,6 2-1 0,0-4 2-16,2-2-1 15,2-17-4-15,9 17 4 16,-9-17 1-16,15 7-1 15,-1-9-2-15,-14 2 3 16,17-10 2-16,-17 10-6 16,7-20 3-16,-5 3-3 15,-6-2 0-15,-6 2 0 16,10 17 1-16,-31-17-1 15,21 14 3-15,10 3-1 16,-14 0-2-16,14 0 1 16,-14 3 0-16,14-3 0 15,0 0 1-15,0 0-2 16,-12 22 1-16,9-2-1 15,6-3 1-15,4 0 0 16,6-7-1-16,0-3 2 16,1-5 0-16,-14-2-1 15,17-15 0-15,-17 15 0 16,11-22-1-16,-8 1 1 15,-7 3 0-15,4 18 1 16,-19-16-1 0,-1 10 0-16,1-1-1 15,-2 9 4-15,1 4-7 16,3 6 5-16,3 2 1 15,14-14-2-15,-12 17-1 16,7-2-2-16,5-15-3 16,0 0-6-16,5 15-9 15,-5-15-9-15,16 2-3 16,0-5 0-16</inkml:trace>
  <inkml:trace contextRef="#ctx0" brushRef="#br0" timeOffset="107803.7793">21617 6076 8 0,'0'0'4'0,"0"0"0"16,0 0 1-16,0 0-2 15,0 0 3-15,0 0 0 16,0 0-1-16,0 0-1 16,-11 0 0-16,11 0 0 15,0 0 0-15,0 0-1 16,0 0 1-16,0 0-2 15,-13 3-1-15,13-3 3 16,0 0-1-16,0 0 1 16,0 0-3-16,0 0 2 15,0 0 2-15,0 0-6 16,-16 5 1-16,16-5 3 15,0 0-3-15,0 0 0 16,-14 9 1-16,14-9-2 16,-13 11 2-16,13-11 2 15,-15 14 0-15,2 0-3 16,13-14 3-16,-17 15-2 15,3-3 0-15,14-12 5 16,-14 15-4 0,14-15 1-16,-15 13 1 15,15-13-5-15,-16 14 5 16,16-14-5-16,-15 14 4 15,15-14 1-15,-16 16-2 16,-1-2-3-16,3-4 3 16,0-1-1-16,0 2 2 15,14-11 0-15,-17 16-1 16,1-4-3-16,1-1 0 15,1 3 1-15,14-14 0 16,-20 15 3-16,20-15-4 16,-18 17 3-16,-1-5-3 15,19-12 2-15,-20 19-3 16,1-4 1-16,19-15 4 15,-19 19-4-15,18-4 2 16,-17 0-3-16,18-15 0 16,-20 20 2-16,23-3-1 15,-24 0 1-15,21-17 0 16,4 19 0-16,-4-2 1 15,-7 0-1-15,-3 0 2 16,0-2-1 0,1 2-1-16,9-17-1 15,-18 20 0-15,4 0 2 16,1-1 0-16,2 1-4 15,0-3 6-15,-3 0-6 16,0 2 6-16,1-6-2 16,13-13-1-16,-14 17-2 15,2-1 3-15,0-1-2 16,0 5 0-16,1 0 2 15,1 1-2-15,-1-1 3 16,0-3-2-16,1 0 0 16,0-2 2-16,10-15-3 15,-16 21 2-15,4-5-3 16,2 3 5-16,10-19-5 15,-17 20 3-15,6 1-2 16,1-6 2-16,0 0 2 16,0 0-4-16,10-15-1 15,-14 19 4-15,14-19-1 16,-13 15 0-16,3 1 1 15,10-16-1 1,-14 18-4-16,4-1 3 16,2-2-2-16,8-15 3 15,-10 19-1-15,10-19-2 16,-10 17 1-16,10-17 5 15,0 0-7-15,-8 15 6 16,8-15-6-16,0 0 5 16,-13 15-4-16,13-15 3 15,-13 19-2-15,13-19 4 16,-11 15-5-16,11-15 3 15,-14 19 0-15,14-19-2 16,-14 19 1-16,14-19 1 16,-16 15-3-16,16-15 3 15,0 0 0-15,-14 15-3 16,14-15 3-16,0 0 0 15,-14 14 2-15,14-14-4 16,-17 15 2-16,17-15-1 16,-16 15-3-16,16-15 4 15,-14 15 0-15,14-15-2 16,0 0 2-16,0 0 0 15,0 0-1 1,-15 15 4-16,15-15-6 16,-17 17 4-16,17-17 0 15,-18 22-2-15,2-1 0 16,1-1 0-16,0 2 0 15,3 0 2-15,-4 5 0 16,4 2-2-16,-3 0-2 16,-2 5 1-16,2 1 2 15,-2 1 2-15,0-1-4 16,2 1 3-16,-1 1-4 15,-1 0 2-15,2-1 0 16,0 1 0-16,-1 6 2 16,-1-1 1-16,4 2-2 15,-1 0-1-15,-2-3 3 16,1 1-4-16,-4 2 4 15,2 0-5-15,-1 5 5 16,0 2-1-16,-1-2 0 16,5-2-2-16,-1 1-1 15,-1 1 0-15,1 3 1 16,1-1 0-16,0-3 3 15,2-4-3 1,0-4 0-16,0-1 0 16,1 0 0-16,-6 3-1 15,-1 3 4-15,1-1-1 16,-4 0 0-16,1-2-1 15,-1-1-4-15,15-4 2 16,-17 2 1-16,19-4 0 16,-20 1 2-16,19-2 0 15,-1 1-1-15,-3-1 4 16,1 0-5-16,-3 3 2 15,-2-3 0-15,-1 3-3 16,0-3 3-16,-2 2-1 16,1-4 3-16,1 2-3 15,1 1 4-15,-1-1-3 16,3 2 2-16,-1-1-1 15,1 1-2-15,0 3 0 16,1 3-1-16,1 2 0 16,-1-3 0-16,10-41 0 15,-31 95 3-15,23-48-3 16,5 6-2-16,0 1 4 15,-1 10-3 1,3 4 3-16,-1-4-1 16,-1-1 1-16,1 0 1 15,-4-6-1-15,0-4-1 16,-1-4 0-16,3-2 0 15,1-5 2-15,0 1 0 16,1-3 1-16,0-1-6 16,1-1 4-16,1-1 1 15,-2 2-5-15,-3 0 4 16,-2 0 1-16,-2 1-8 15,1 1 3-15,-1 1 4 16,2 1 0-16,0 1-1 16,1 0 0-16,1 0 3 15,1 5-1-15,-1-3-3 16,1 1 0-16,1 2 4 15,0-1-1-15,1-4-2 16,0 5-2-16,-1 5 4 16,3 2 2-16,0 5-2 15,2 1-1-15,-1-2-1 16,-1 1 1-16,2-4-2 15,-4-4 0 1,1-1 1-16,2-1 2 16,2 7-2-16,-3 1 2 15,1 0-5-15,1-1 2 16,-1-4-1-16,-1-3 1 15,2-2 2-15,-2-9 0 16,0-4 1-16,1-6-2 16,-1-4-2-16,0-4-3 15,2-4 6-15,-2-2-3 16,0-16 4-16,0 0-3 15,0 0-5-15,0 0-7 16,0 0-31-16,-6-17-37 16,0-15-66-16</inkml:trace>
  <inkml:trace contextRef="#ctx0" brushRef="#br0" timeOffset="111927.1916">21565 6094 5 0,'0'-15'8'0,"0"15"-2"16,0 0 2-16,0 0 0 16,0 0 3-16,0 0-2 15,11-7 0-15,-1 4-1 16,-10 3 3-16,12-3-1 15,0 1-1 1,-2 0 0-16,-10 2-2 16,12 0 0-16,-2 0-2 15,0 4-1-15,1-1-2 16,3 2-1-16,1-2 3 15,-3 2 1-15,1 2-4 16,-2 2 2-16,1-1-1 16,-1 2 7-16,0-1-6 15,0-1 1-15,-1 1-1 16,2 1 3-16,-1-2 0 15,2 3-4-15,1-1 3 16,1 0 0-16,1 2 1 16,-1 0-2-16,-1-1 4 15,-1 0-6-15,0-1-1 16,-1 2-2-16,3-1 1 15,-4 0 0-15,2-3 3 16,-2-1 2-16,3 0-4 16,0-2 6-16,-1 0-4 15,-2-2 2-15,0-1-3 16,-11-2-4-16,14 3 1 15,-4 1 5 1,0-1-6-16,0 2 0 16,1 2 2-16,1 0 0 15,-12-7 0-15,11 8 3 16,5 6-2-16,0-4 1 15,1 0-3-15,0 0-2 16,-1 2 2-16,-3-2 4 16,-1 0 1-16,0 2-7 15,-4 0 3-15,3 0 1 16,1-2 4-16,-3 2-8 15,-9-12 2-15,17 20 1 16,-3-5 3-16,1 2-1 16,-3-1-1-16,0 1 0 15,-12-17-1-15,15 20 0 16,-1-5 4-16,-14-15-3 15,16 19 4-15,-4-4-2 16,1 0-4-16,-13-15 4 16,13 17-3-16,-2 0-1 15,-1-2 4-15,1 1 0 16,-1 2-1-16,-3-3-1 15,-7-15 1 1,10 21-4-16,-10-21-1 16,13 15 6-16,-13-15-3 15,13 19-2-15,-13-19 2 16,14 18 1-16,-4 3-1 15,-10-21 4-15,11 18-6 16,-11-18 1-16,10 15 3 16,-29-1-5-16,25 1 4 15,-20-5-1-15,14-10-2 16,-2 21 3-16,18-9-1 15,-16-12 1-15,17 18-2 16,-16-3 6-16,15-1-4 16,-16-14-3-16,8 24 1 15,-1-6-1-15,2-2 5 16,-1 4-4-16,-1-3-1 15,3 0 6-15,4 0-6 16,-1 3 2-16,-2 0-1 16,1-3 2-16,-1 2 3 15,2-1-7-15,-4 4 3 16,1 0 1-16,-1-1-3 15,1-4 3 1,-2 0 2-16,-8-17-7 16,9 18 7-16,-1-2-4 15,-8-16 4-15,13 20-5 16,-3-2 1-16,0 1 7 15,-2-2-6-15,2 3-5 16,0 2 8-16,-2-1 0 16,2-1-3-16,1 0-3 15,-2 1 6-15,1 1-7 16,-2 1 7-16,1-1-1 15,1 0-1-15,-1 2 1 16,3 2-3-16,-4 1 1 16,1 1-2-16,1 3 4 15,1-2-2-15,-11-29 0 16,29 61-2-16,-20-31 1 15,-3-1-3-15,-1 0 6 16,2-1 1-16,2 5 0 16,-1-3-3-16,1 2-4 15,1 4 5-15,-1-2-2 16,0 1-2-16,1 4 6 15,2 2 0 1,-2-2-3-16,0-2 1 16,2 2-2-16,-3 3 1 15,0-4-5-15,1-5 7 16,-2 3-3-16,1 0 4 15,-2-4-3-15,-2-2 0 16,0 1-1-16,0 3 2 16,1-1-1-16,0 1-1 15,1-5 2-15,0 2 0 16,0-1 0-16,1 4 0 15,1-2 3-15,-1-3-7 16,-1 5 6-16,0 0-9 16,0-2 10-16,0-2-6 15,0-1 3-15,0-2-1 16,-1 0 3-16,1 0-4 15,0 0 0-15,-1 2 5 16,-1 0-1-16,3-2-3 16,-3 0 2-16,1 0 0 15,-1 2-1-15,1-2 1 16,-3 0-2-16,3-1 5 15,1 1-2 1,-2 0 3-16,1 2-2 16,0-1-5-16,1 3 1 15,0 1 5-15,-2 0 6 16,2 0-1-16,0 2-5 15,2 2-2-15,-2 1 9 16,1-1-7-16,1-1-2 16,-9-35-3-16,14 73 1 15,-6-34 3-15,4 0-3 16,-2 2 3-16,1-1-3 15,-1 1-2-15,-2-4 4 16,-1-3-3-16,0-4 2 16,2 6-4-16,-2-4 1 15,1 4 2-15,2-2 4 16,-1 1-6-16,1 1 7 15,2-2-4-15,0-2-4 16,-1 0-1-16,0 2 2 16,-4 0 2-16,0-6 2 15,-2 3-3-15,0 4-2 16,1 3 8-16,-1-1-8 15,-2 0 9 1,-1 1-2-16,-1 2-3 16,1 6 0-16,-2 1 2 15,0 1 2-15,0 1 0 16,1 3 4-16,0 4-5 15,2-2 1-15,0 1-2 16,-2-1 1-16,-1-2 1 16,2 1-3-16,3 3 2 15,0 5 5-15,2 0-2 16,0 6-5-16,1 3 2 15,2 1-3-15,-3 0 0 16,0-2 2-16,0-1-2 16,-1-5 5-16,0-2-1 15,1-7-6-15,-2-2-1 16,1-3 3-16,0-8-7 15,-1-7 13-15,-2 0-10 16,1-2-2-16,1-5 8 16,-4-3-4-16,2-4 2 15,0-5-3-15,-1 1-2 16,1-1 4-16,-1 2 1 15,-2-17-1 1,1 18 1-16,3-2-2 16,0-1 0-16,-1 2-2 15,-3-17 3-15,6 22-5 16,-3-4 4-16,0-2 4 15,-3-16-5-15,4 18 0 16,-4-18 1-16,4 21 1 16,-1-4 0-16,-3-17 1 15,4 17 2-15,-4-17-8 16,0 0 6-16,0 0-4 15,3 15 7-15,-3-15-8 16,0 0 0-16,0 0 1 16,0 0-3-16,0 0 7 15,0 0 0-15,0 0-2 16,0 0 1-16,0 0-4 15,0 0 4-15,0 0 1 16,0 0 0-16,0 0 16 16,0 0-11-16,-17-24-5 15,-1-1 2-15,-6-8-3 16,1 0 2-16,-4-6 0 15,-2-5-7 1,-4-4 2-16,-1 1-2 16,0-2 6-16,1 1-2 15,2 3-2-15,2 4 0 16,4 7 1-16,4 4 5 15,5 6-7-15,2 5 3 16,4 6-3-16,10 13 2 16,0 0 2-16,0 0 1 15,0 0-4-15,0 0-1 16,0 0 11-16,0 0-10 15,0 0 5-15,6 20-3 16,4 5-1-16,4 11 5 16,1 3-10-16,4 2 3 15,3-2 2-15,2 3 0 16,3-1 7-16,0-1-8 15,0 2 0-15,0-3 8 16,-1-1-3-16,-2-1-6 16,0-2 8-16,-1-2-10 15,0-8 2-15,-5-3 8 16,-3-3-10-16,-1-7 2 15,-14-12 0 1,13 10 3-16,-13-10 2 16,0 0-1-16,0 0-1 15,0 0-3-15,0 0-3 16,14-2 9-16,-1-8-4 15,3-9-7-15,-1-8 4 16,2-8 2-16,1-8-1 16,-1-2-4-16,-21-3-1 15,20-1 2-15,-8 0 4 16,3-5 2-16,5-4-11 15,11-11-1-15,-1-9-5 16,-2 0 9-16,-1 7 4 16,-3 13 3-16,-9 13 0 15,-2 14-8-15,-4 12-19 16,-5 19-10-16,0 0-22 15,0 0-27-15,-24 12-6 16,-3 10-48-16</inkml:trace>
  <inkml:trace contextRef="#ctx0" brushRef="#br0" timeOffset="112955.2944">18957 12449 11 0,'6'-18'15'0,"-6"18"4"15,0 0-1-15,0 0 4 16,1-15-1-16,-1 15 4 16,0 0 1-16,0 0 2 15,13 0 5-15,2 6 2 16,2 6-8-16,6 10 0 15,5 12 0 1,3 10-9-16,3 9-1 0,1 8-1 16,2 6-8-1,-1 3 5-15,0-1-6 16,-4-1-4-16,-4-7-3 15,1-9 0-15,-7-8 2 16,-3-8 1-16,-8-16-4 16,-11-20-1-16,7 15-1 15,-7-15 10-15,0 0 5 16,0 0-6-16,0 0 5 15,0 0 0-15,0 0-7 16,0 0-8-16,0 0 8 16,0 0-1-16,15-33-3 15,0-11-1-15,-1-11 6 16,1-7-10-16,5-13 4 15,4-9 2-15,7-6-2 16,7-5 2-16,7 0-2 16,0 9 2-16,-25 13 1 15,10 10-4-15,-15 18 3 16,-6 9-5-16,-9 11 2 15,12 11-31-15,-12 14-48 16,0 0-38-16,-19 7 6 16,20 13-4-1</inkml:trace>
  <inkml:trace contextRef="#ctx0" brushRef="#br0" timeOffset="118835.8824">19843 9711 4 0,'0'0'2'16,"0"0"1"-16,0 0-1 16,0 0-1-16,0 0 2 15,0 0-1-15,0 0 1 16,0 0-1-16,0 0 0 15,-4-25 1-15,2 1 1 16,2-3 0-16,-2-2 1 16,-4 0 1-16,-7-3 0 15,-2-3 1-15,-8-4 4 16,13 0-2-16,-26 5-3 15,12 0 0-15,-6 5 2 16,-5 1-4 0,-10 2 4-16,-8 2 1 15,-2 6-6-15,-4 8 5 16,-2 8-3-16,1 7 0 15,2 7-3-15,4 10 3 16,5 8-1-16,2 8-3 16,3 7-1-16,4 10-1 15,6 11 2-15,3 8 1 16,5 7 0-16,6 13 3 15,11 7-3-15,7 11 4 16,13 6-1-16,15-4 1 16,9 8 0-16,13-10 2 15,13-16-9-15,11-18 2 16,10-19 3-16,8-16-3 15,10-18-4-15,5-13 5 16,-11-16-4-16,-13-9 4 16,-2-18-5-16,-2-18 3 15,-2-12 3-15,-9-11-2 16,-8-15-4-16,-11-9 1 15,-11-1-1-15,-14 1-1 16,-15-1 4 0,-13 4 3-16,-12 3-5 15,-9 0 1-15,-8 4 0 16,-6 5 1-16,-9 5 3 15,-6 3-5-15,-6 7 1 16,18 1 2-16,-28 15 2 16,17 6-2-16,-4 6-4 15,-3 11 4-15,-3 10 0 16,-2 11 0-16,-2 11-4 15,-1 10 5-15,-4 15-4 16,4 16 4-16,-1 10-2 16,5 10 5-16,7 10 1 15,8 5-3-15,11 6-1 16,12 4-1-16,11 7 0 15,13 9-5-15,8 3 2 16,12 5 2-16,10-10-11 16,11 4-8-16,11-8-14 15,9-16-9-15,6-19-3 16,3-13-8-16</inkml:trace>
  <inkml:trace contextRef="#ctx0" brushRef="#br0" timeOffset="128332.832">23670 9630 23 0,'-21'-12'13'0,"1"-1"-1"16,-1-1-5-16,3-1-3 15,2 0-2-15,1-1 0 16,0-1 0-16,3 2 2 16,-1 5 2-16,2 0-1 15,-2 1 2-15,2-1 1 16,-3 2 2-16,-3-1 1 15,-4 1 2 1,21 8-13-16,-51-12 28 16,24 7-18-16,0 3 0 15,0 2-5-15,0 5 6 16,1 4-2-16,0 4-4 15,2 9 1-15,0 7 0 16,2 8-3-16,2 7 3 16,3 9-3-16,3 4-1 15,4 4 2-15,4 4 3 16,5 1 3-16,4-2-5 15,4-1-1-15,4-2 0 16,3-2-5-16,3 2 4 16,2-7-1-16,0-6 0 15,4-1-2-15,-1-5-1 16,2-4 2-16,2-8 0 15,1-5 0-15,2-3 1 16,5-1-4-16,1-4 3 16,6-2-3-16,-1-3 5 15,4-4 0-15,2-6-1 16,2-7-4-16,0-5 1 15,1-9 3 1,2-3-1-16,-1-2 1 16,-1-8-1-16,-2-2-1 15,-30 4-4-15,12-11 0 16,-12 2 2-16,-1 4 2 15,3-6-1-15,4 0 1 16,-5-3 4-16,1 0-6 16,-7-3 8-16,-2 0-4 15,-4-1-2-15,-10-1-3 16,-6 0 2-16,-1 1 7 15,-5 1-5-15,-4 0 0 16,-4-1 4-16,19 1-1 16,-28 5-2-16,20-1 1 15,2 6 2-15,-9 3-5 16,-9 5-1-16,-7 7 6 15,-3 5 1-15,-3 0-2 16,-1 4-1-16,0 3-8 16,-3 1 8-16,1 6-1 15,-3 1-2-15,-3 4-3 16,1 6 1-16,0 8 2 15,1 9 1 1,0 9-3-16,1 10 6 16,2 8-7-16,5 6-1 15,6 5 2-15,3 4 5 16,6-2-3-16,8-6-1 15,7-5-6-15,6-8-16 16,1-6-6-16,3-2-23 16,4-4-11-16,5-7 0 15,3-5-15-15</inkml:trace>
  <inkml:trace contextRef="#ctx0" brushRef="#br0" timeOffset="132085.2072">1429 11701 51 0,'0'0'42'16,"0"0"-4"-16,-9-2 2 15,9 2-9-15,0 0 0 16,9 17-1-16,10 5-3 16,8 7-5-16,8 7-5 15,11 8-3-15,8 5-9 16,5 5 1-1,2 0-2-15,0 0-5 16,-3-1 0-16,-8-2 4 16,-6-9-1-16,-10-8-6 15,-11-9-17-15,-8-8-16 16,-5-3-12-16,-10-14-10 15,-1 10-11-15,-12-10-51 16</inkml:trace>
  <inkml:trace contextRef="#ctx0" brushRef="#br0" timeOffset="132492.2479">1799 11547 28 0,'-14'12'12'16,"1"1"2"-16,2 4-1 15,0 7-2-15,1 3 3 16,0 5 1-1,3 7 1-15,1 10 2 16,-1 9-3-16,0 6-1 16,2 2 1-16,-2 12-6 15,1 3 0-15,0 2 0 16,-2-5-5-16,1-10 5 15,0-10-5-15,2-9-1 16,1-14 1-16,1-9-2 16,1-9-2-16,-1-6-1 15,3-11 0-15,0 0-2 16,0 0-8-16,0 0-17 15,0 0-17-15,4-15-6 16,0-17 5-16,6-15-6 16</inkml:trace>
  <inkml:trace contextRef="#ctx0" brushRef="#br0" timeOffset="132892.2879">2016 11703 10 0,'0'0'11'0,"3"-12"3"16,-3 12 4-16,0 0 6 15,0 0 2-15,10-9 11 16,-10 9 2-16,10-3-4 16,0 1-1-16,1 4 7 15,3-2-5-15,5 0-13 16,3-2-5-16,5-3-1 15,3-3-10-15,2-2-1 16,-1-2-6-16,-3-2 3 16,-4 4-4-16,-7 3-2 15,-5 4-19-15,-12 3-25 16,8-2-19-16,-8 2-6 15,0 0 4-15,0 0 13 16,0 0-10-16,0 0 65 31</inkml:trace>
  <inkml:trace contextRef="#ctx0" brushRef="#br0" timeOffset="133268.3255">2111 11938 20 0,'0'0'14'0,"0"0"11"16,10-3 3-16,4-6 5 16,3-1-3-16,3-2 1 15,4-1-5-15,1-1-11 16,2 0 2-16,0 4-9 15,0 2-2-15,-2 1-1 16,-5 0-2-16,-3 1-2 16,-3 4 1-16,-2 0-2 15,0-1-2-15,-2 1-4 16,-10 2-20-1,11-3-14-15,-3-1-11 16,-8 4-3-16,9-3-31 16</inkml:trace>
  <inkml:trace contextRef="#ctx0" brushRef="#br0" timeOffset="133685.3672">2747 11633 26 0,'-8'-5'17'0,"8"5"-3"16,0 0 2-16,13-13 3 15,2 1-2-15,1 2-1 16,-2-1 1-1,-14 11-3-15,8-10-5 16,-8 10 4-16,16-8-11 16,-6 3-1-16,-2 1 4 15,-8 4-3-15,11-3-1 16,-1 0 0-16,-1 1-3 15,-9 2 4-15,8-4-13 16,-8 4-9-16,9-13-9 16,-4 1-6-16,-5 12-3 15,6-13-19-15</inkml:trace>
  <inkml:trace contextRef="#ctx0" brushRef="#br0" timeOffset="134372.4359">3041 11335 15 0,'-3'-13'16'0,"3"-1"0"16,3-1-1-1,3 0 2-15,2-2-3 16,3 0 0-16,5 0 2 16,2 0-2-16,2 0 2 15,1 2-8-15,2 1-2 16,-1 7 5-16,1 6-5 15,-2 4-3-15,-1 9 5 16,-2 7-4-16,-2 6 0 16,-5 5 0-16,-4 4 2 15,-7-34-6-15,-7 68 30 16,-9-32-19-16,-5-4 1 15,-1-5-5-15,-4-3 6 16,2-4-4-16,2-5-2 16,2-5 8-16,4-3 4 15,7 0-6-15,0-5-2 16,9-2-7-16,0 0 0 15,0 0-2-15,0 0-3 16,4-16 2-16,6-1-5 16,3 0 5-16,1 0-2 15,3 1 4-15,1 2-5 16,3 2 1-1,1 5 3-15,-1 6-5 16,-1 4 5-16,2 9-1 16,1 10 5-16,-1 5-9 15,-2 4 3-15,-4 4 5 16,-4 1-3-16,-6-1 10 15,-6-6 5-15,-4 0-4 16,-8-9 4-16,-2-3-4 16,-1-7-2-16,-5-3-4 15,-1-4-6-15,2-3 2 16,1 0-3-16,18 0 0 15,-20-3-15-15,3 0-76 16,2 1-7-16,5 4-6 16,10-2-60-16</inkml:trace>
  <inkml:trace contextRef="#ctx0" brushRef="#br0" timeOffset="134973.496">1805 12641 34 0,'-4'-12'20'0,"4"12"-2"16,0 0-2-1,15-4 8-15,9 13 3 16,9 10-2-16,5 13-1 16,4 7 3-16,0 6-7 15,2 5-3-15,0 2 1 16,0-3-5-16,-2-5-5 15,-4-5-7-15,-3-8 1 16,-8-9 0-16,-7-5-4 16,-5-7 5-16,-15-10-7 15,9 6-15-15,-9-6-19 16,0 0-19-16,-6-11-8 15,-5-13 9-15,0-8-2 16</inkml:trace>
  <inkml:trace contextRef="#ctx0" brushRef="#br0" timeOffset="135309.5296">2143 12458 14 0,'-7'-15'17'15,"7"15"1"-15,-8-11-3 16,8 11 1-1,0 0 2-15,-9 9-3 16,4 13 1-16,-1 13 6 16,1 13-8-16,0 11 2 15,0 11 0-15,-1 2-2 16,0 8-7-16,-1 3 2 15,0 2-1-15,-1-6-8 16,-1-8 4-16,2-11-5 16,2-15 8-16,0-11-5 15,1-13-5-15,1-10 6 16,3-11-2-16,0 0-8 15,0 0-7-15,0 0-20 16,2-22-17-16,2-15-6 16,3-15-28-16</inkml:trace>
  <inkml:trace contextRef="#ctx0" brushRef="#br0" timeOffset="135652.5639">2478 12541 45 0,'0'0'35'16,"0"0"1"-16,0 0-3 15,10-10-2-15,1 5 9 16,7 1-3-16,6 1 5 15,3-2-3-15,3-2-11 16,4-3-5-16,1-2-8 16,2 2-4-16,-2 0-8 15,-4 3-2-15,-31 7-1 16,18-9 1-16,-18 9 0 15,12-3 1-15,-12 3-1 16,0 0 0-16,-9 2-20 16,18-2-26-16,-22 0-25 15,13 0-22-15,4-16 8 16,-4 3-31-16</inkml:trace>
  <inkml:trace contextRef="#ctx0" brushRef="#br0" timeOffset="135955.5942">2618 12683 38 0,'-12'9'26'15,"12"-9"2"-15,0 0-6 16,0 0 3-16,0 0 0 15,0 0-1-15,10 1 6 16,7-2-6-16,7-3-8 16,4-1-5-16,6 0-4 15,0 0-4-15,-23 3 3 16,15-3-4-16,-26 5-2 15,24-7 2-15,-13 7-4 16,-11 0 1-16,0 0-18 16,0 0-15-16,0 0-18 15,0 0-14-15,0 0-49 16</inkml:trace>
  <inkml:trace contextRef="#ctx0" brushRef="#br0" timeOffset="136436.6423">3265 12067 40 0,'-10'-5'28'15,"10"5"2"-15,-8-4-2 16,8 4 0-16,0 0 1 15,0 0-1-15,0 0 7 16,-3 10 0-16,7 14 5 16,6 18-10-16,6 13 2 15,1 12-7-15,4 11-4 16,1 2-9-16,0 3-1 15,-3-4 5-15,0-6-4 16,-1-8 2-16,-4-13 4 16,-3-10 11-16,-2-11-16 15,-3-13 5-15,-6-18 3 16,0 0-7-1,0 0-2-15,0 0-11 16,0 0 9-16,0 0-11 16,0 0-1-16,2 11-1 15,-2-11-52-15,-8 3-65 16,-9-8-47-16,-6-2-115 15</inkml:trace>
  <inkml:trace contextRef="#ctx0" brushRef="#br0" timeOffset="164686.467">5097 16214 6 0,'0'0'0'16,"-9"-7"4"-16,9 7 3 15,0 0-2-15,0 0-2 16,0 0 6-16,13 19 5 15,1 14 2-15,3 20-2 16,0 16-5-16,0 9-3 16,-3 3 1-16,-1-1 0 15,-3-7-2-15,-5-17 2 16,1-19-2-16,-5-15 2 15,1-10 4-15,-2-12 4 16,0 0-5-16,-3-14-5 16,-4-16-5-16,1-18-1 15,2-4 1-15,3-4 3 16,1-2-2-16,7-1-2 15,5 0 2-15,7-2-5 16,5 3-3-16,4 4 3 16,-1 12-4-16,1 13 4 15,2 16-5-15,1 18 5 16,4 18 2-16,0 20-2 15,2 16 4 1,-6 10 0-16,-7 4 0 16,-4-2 0-16,-8-6 0 15,-3-13 1-15,-5-11 0 16,-1-16-1-16,-3-11 0 15,0-14 1-15,-13-7 0 16,-2-15 0-16,-1-15 1 16,1-16-3-16,5-6 2 15,10 59-1-15,-21-129 1 16,32 68 0-16,9 9-1 15,8 6 0-15,-20 12 2 16,21 9-3-16,-1 13 2 16,4 17-5-16,6 15 3 15,2 21 0-15,-3 18 5 16,-4 12-4-16,-6 4 1 15,-7-4-2-15,-6-10 1 16,-4-17 0-16,-6-17 4 16,-1-12-1-16,-3-15 5 15,0 0-1-15,-6-13-4 16,-1-14 1-16,0-14-4 15,3-10-3 1,6-10 4-16,6-3 0 16,8-2-2-16,5 0 1 15,4 3 2-15,6 12-3 16,3 12-1-16,1 12 3 15,1 17 1-15,-3 12-7 16,0 15 0-16,-4 8 7 16,-5 2-2-16,-5 0 0 15,-6-3 0-15,-5-7 0 16,-4-7-1-16,-4-10 3 15,0 0 0-15,0 0 0 16,-7-10-1-16,0-3 2 16,0-8-5-16,-3-6 2 15,0 0 2-15,0 0 0 16,1 3-3-16,1 6 1 15,-4 2 0-15,-5 10-1 16,-3 6-4-16,-4 8 3 16,2 11 3-16,-1 11 0 15,0 11 0-15,1 11 0 16,5 14-1-16,7 7-3 15,7 2 2 1,7 3 0-16,8-11 4 16,3-11-1-16,4-12-4 15,3-15 2-15,4-15-1 16,0-14 0-16,0-19 4 15,-1-15-5-15,-2-15 1 16,-4-10 2-16,-3-6-2 16,-3-4-1-16,-6 5 2 15,-3 6 0-15,-3 14 2 16,-2 13-3-16,0 15 3 15,1 16-4-15,0 0 3 16,-7 15-2-16,-1 14 3 16,3 8-3-16,5 5 0 15,4 6 0-15,6-4 1 16,7-2 0-16,4-8 3 15,4-11-4-15,8-4 5 16,5-9-2-16,2-8 0 16,0-12-1-16,-3-7-2 15,-3-12 2-15,-6-5-4 16,-7-5 3-16,-7-3 3 15,-4 0-2 1,-8-2-3-16,-5 1 4 16,-3 1-4-16,-2 1 3 15,2 7-1-15,2 7 1 16,1 9-1-16,2 6-2 15,1 12 1-15,0 0 3 16,10 0-2-16,5 5 1 16,8 8 2-16,2 8-1 15,5 6 2-15,2 5 3 16,5 5-4-16,4 4 6 15,1 0-5-15,3-4-3 16,6 0 1-16,0 0-2 16,-19 1 1-16,5-6 2 15,0-2-4-15,6-6 0 16,5-9-9-16,0-11-17 15,-4-13-1-15,-3-10-5 16,-8-8-2-16,-5-3 3 16,-11-4-11-16</inkml:trace>
  <inkml:trace contextRef="#ctx0" brushRef="#br0" timeOffset="165077.5061">7029 15843 14 0,'-24'-5'10'0,"24"5"3"15,0 0 0-15,5 12-4 16,-7 11 6-16,-3 13-1 15,-2 15 1-15,2 13-2 16,0 11 5-16,1 11-2 16,0 9-6-16,-2 0 3 15,-1-1-1-15,0-2-1 16,-1-9 1-16,1-12-1 15,1-12 5-15,-1-11 0 16,3-18 5-16,1-8 3 16,2-8-6-16,1-14-1 15,0 0-13-15,0 0 5 16,0 0-8-16,0 0-2 15,0 0-17 1,0 0-32-16,0 0-32 16,0 0-12-16,0 0-6 15</inkml:trace>
  <inkml:trace contextRef="#ctx0" brushRef="#br0" timeOffset="170406.0389">11186 16093 9 0,'0'0'8'15,"0"0"0"-15,0 0-1 16,0 0-1-16,0 0-1 15,0 0 0-15,0 0-1 16,0 0 2-16,0 0 4 16,0 0-3-16,0 0 1 15,0 0-1-15,0 0-1 16,0 0-1-16,0 0-3 15,0 0 3-15,0 0-1 16,0 0 3-16,0 0 2 16,0 0 2-16,0 0-2 15,0 0 3-15,-7 17-6 16,5 9 0-16,2 8 1 15,0 3-2-15,0 4-6 16,0 4 4 0,2-1-2-16,-2-1 0 15,-2-8 3-15,2-4-4 16,0-6 2-16,-2-8-1 15,-1-5 3-15,3-12-2 16,0 0-1-16,0 0 0 16,0 0-1-16,0 0 1 15,0 0 3-15,0 0-2 16,0 0-1-16,0 0-1 15,0 0 0-15,0 0 0 16,12 3-1-16,3-4 5 16,2-6-5-16,4 0 0 15,0-3 1-15,-21 10-1 16,22-14 2-16,2 2-1 15,7 4 0-15,3-2 3 16,6 0-5-16,2-4 1 16,1 4 1-16,-7 1 0 15,-6 1 0-15,-8 1 0 16,-6 4-5-16,-5-1 3 15,-11 4-8-15,0 0-3 16,0 0-3 0,0 0-10-16,10-3-1 15,-10 3-1-15,0 0-5 16,0 0-19-16</inkml:trace>
  <inkml:trace contextRef="#ctx0" brushRef="#br0" timeOffset="171158.1141">11465 15872 11 0,'0'0'9'0,"0"0"2"15,-10 0-2-15,10 0-4 16,0 0 4-16,0 0 0 15,0 0 2-15,0 0 3 16,0 0 1-16,0 0-2 16,0 0-13-16,12 22 14 15,-12-22 6-15,-6 11-4 16,2 5-1-16,1-3 1 15,0-1-8-15,3 0 2 16,2 3-5-16,0 2 3 16,0 3-1-16,2 9 1 15,2 9 1-15,2 9 3 16,3 10-5-16,2 10 4 15,-2 5-2-15,-1 10-3 16,2 1 3 0,-1-4 1-16,-1-4-4 15,-3-6 4-15,0-5-8 16,-1-11 3-16,-1-12-4 15,-3-16 5-15,-2-8-5 16,1-5 2-16,-1-12 3 16,0 0-5-16,0 0-1 15,0 0 4-15,0 0 0 16,0 0-6-16,0 0 4 15,0 0-15-15,0 0-33 16,0 0-37-16,0 0-13 16,0 0-31-16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6T16:32:43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5914 4308 42 0,'0'0'16'16,"6"-14"-4"-16,-4-8 1 16,1-10-2-16,-3-5-6 15,2-7 4-15,-7-5-4 16,-2-2 3-16,-4 4-2 15,-3 1 1-15,-4 2-6 16,-6 8 6-16,-6 11 4 16,-1 11-3-16,0 11-9 15,-6 18 3-15,12 14-2 16,-22 22 1-16,23 15-1 15,7 13-3-15,5 14 4 16,7 7-3-16,8 0 3 16,11-5 1-16,-16-10-4 15,24-14 0-15,-1-17 2 16,10-17-1-16,3-15 1 15,3-18 2 1,0-23-4-16,-5-20 2 16,-1-20-3-16,-4-14-1 15,-7-7 4-15,-9-4-3 16,-7 1 1-16,-5 7 0 15,-3 8 1-15,-1 14 1 16,1 13-2-16,3 16 1 16,-4 11 2-16,5 14-1 15,0 0 0-15,2 27 0 16,-1 19 0-16,3 17-1 15,4 8 2-15,-3 5 0 16,4 2 3-16,0-4-3 16,6-8-3-16,2-6 4 15,1-15-3-15,-3-6-1 16,0-10-9-16,-1-14-12 15,-2-10-9-15,0-11-4 16,-3-10-5-16</inkml:trace>
  <inkml:trace contextRef="#ctx0" brushRef="#br0" timeOffset="320.032">6219 4089 36 0,'0'0'20'15,"20"-10"5"-15,5 5 2 16,7 5-3-16,5 4-3 15,3-1-3-15,3 4-4 16,2-4-11-16,-1 0 4 16,-1-3-3-16,-3-1-1 15,0-3-5-15,-8 1 1 16,-5 0-2-16,-4-4-14 15,-3-2-11-15,-6-1-7 16,-9-5-9-16,-5 3-28 16</inkml:trace>
  <inkml:trace contextRef="#ctx0" brushRef="#br0" timeOffset="608.0608">6344 4274 30 0,'0'0'15'16,"0"0"-3"-16,0 0-1 15,13 5-2-15,7 2 1 16,4 0-2-16,4-1-3 15,2 1-1-15,4-3 0 16,1-3-1-16,1-2 0 16,4-6-4-16,-3-3 0 15,-3-4-10-15,-3-1-9 16,-5-6-8-16,-4-1 2 15,-3-1-1-15</inkml:trace>
  <inkml:trace contextRef="#ctx0" brushRef="#br0" timeOffset="949.0949">7033 3612 33 0,'0'0'13'16,"0"0"-3"-16,0 0-1 16,8 29 1-16,-26 25 4 15,25 12-1-15,-14 12 3 16,18 3 7-16,-13 7-1 15,13-5-1-15,-18 2-3 16,14-12-8-16,-14-9-6 16,15-13-2-16,-19-11 2 15,19-14-1-15,-19-9-5 16,21-9 1-16,-10-8-4 15,0 0-19-15,0 0-25 16,1-13-13-16,-25-6-20 16</inkml:trace>
  <inkml:trace contextRef="#ctx0" brushRef="#br0" timeOffset="2366.2366">8067 4755 30 0,'0'0'16'0,"-12"-10"-2"15,0 8 1-15,12 2 0 16,-15 20-3-16,-1 11-1 15,-2 15 0-15,0 16 0 16,1 18-2-16,5 11-1 16,8-1 0-16,8 13-5 15,8-6 0-15,9-13 0 16,6-16 0-16,5-19-1 15,2-17-2-15,1-20 4 16,10-20 3-16,-2-18-5 16,-4-18-1-16,-3-20 7 15,-11-19-7-15,-10-2 0 16,-5 1-2-16,-10-4 1 15,-7 3 1-15,-5 4-1 16,-8 6-1-16,-4 11 4 16,-4 13-4-1,-2 12-1-15,0 12 3 16,1 12-1-16,0 13-5 15,1 11 3-15,-4 18-1 16,2 18 0-16,3 13-1 16,8 10-2-16,7 8-2 15,11 0 0-15,7 5 3 16,6-4-1-16,9-6-7 15,6-7-1-15,7-6-2 16,3-14-1-16,5-19-3 16,2-16 5-16,-2-18 8 15,-4-13 2-15,-4-20 2 16,-4-23 1-16,-3-1 2 15,-3-3 0-15,-5-6-1 16,-2-1 2-16,-7 3 0 16,0 7 3-16,-3 10 2 15,0 12 1-15,-32 16 2 16,28 9-2-16,-3 19 1 15,0 0 1-15,0 0-2 16,7 17 1-16,1 24 0 16,2 14-2-1,-23 22 3-15,22 12-5 16,-8 3-1-16,12 9 1 15,-9 8-1-15,3-2-2 16,3-11-2-16,0-13 1 16,1-19 1-16,2-15 0 15,-3-16-2-15,-10-33 1 16,32 32-1-16,-32-32 5 15,0 0 1-15,-21-34-3 16,-4-12 1-16,16-15-3 16,-18-13 0-16,23-26 3 15,-17-9-1-15,21-4-1 16,-20 1-4-16,27 12 5 15,-5 19-4-15,15 17 2 16,4 15 3-16,6 11-3 16,6 10 1-16,10 12 0 15,10 10-2-15,5 14 0 16,-4 12 0-16,-6 16 3 15,-11 11-5-15,-13 11 4 16,-12 3 1-16,-13 2-4 16,-12-4 2-1,-7-8 3-15,-9-9-3 16,-8-12-4-16,-5-13-1 15,-12-13-10-15,2-4 0 16,8-9-6-16,10-6-3 16,5-7-5-16,20-3-19 15</inkml:trace>
  <inkml:trace contextRef="#ctx0" brushRef="#br0" timeOffset="3304.3304">8814 5073 31 0,'10'4'12'15,"5"1"3"-15,11-5-2 16,3 1-4-16,9-2 0 16,2-4-4-16,2-6-2 15,2-4-3-15,-2-5 0 16,-5-6 0-16,-6 4-1 15,-6-1 4-15,-5-1-2 16,-6 0-1-16,-7 1 3 16,-4-3-4-1,-7-1 1-15,-10 0 1 16,-6 2 1-16,-4 4-2 15,-4 8 1-15,-2 6-1 16,-1 10 3-16,2 16 0 16,-1 10-4-16,30-29 1 15,-42 90 2-15,25-36 2 16,1 5-5-16,9 9 2 15,8-2-2-15,11-7 4 16,6-1 0-16,6-6-4 16,4-11 2-16,5-18-4 15,3-7-1-15,4-13 2 16,1-16 0-16,-4-11 0 15,-4-7 1-15,0-9-3 16,-3-11 2-16,-30 51 2 16,56-119-3-16,-36 57 1 15,-5-3 3-15,-3 6-1 16,-5 2-1-16,-6 11 2 15,-2 9-2-15,-1 15 3 16,-1 8-2-16,3 14 1 16,0 0 2-1,-5 15-2-15,5 16 2 16,3 11-1-16,5 14-3 15,2 2 2-15,4 2 0 16,2 5-1-16,-2-4 2 16,-2-5-2-16,1-11-1 15,-3-16 3-15,-3-7-4 16,-7-22 3-16,0 0 4 15,0 0 3-15,-1-12-4 16,-7-11 0-16,-1-13-2 16,-3-8-2-16,1-8 2 15,4-8-1-15,8-2 2 16,2-1-5-16,8 2 3 15,8 5-2-15,9 4 2 16,6 6-1-16,3 12-3 16,1 9 2-16,4 11 3 15,-2 12-2-15,-2 13 0 16,-6 14 2-16,-1 11-3 15,-27 13 2-15,15 5 0 16,-18 5 2-16,16 2 3 16,-20 0 2-1,16-8-4-15,-17-9-3 16,15-4 1-16,-17-4-5 15,16-6-1-15,-14-11-8 16,4-19-5-16,0 0-9 16,0 0-7-16,0 0 3 15,13-15-10-15</inkml:trace>
  <inkml:trace contextRef="#ctx0" brushRef="#br0" timeOffset="3760.376">10294 4630 42 0,'-14'-26'17'16,"-3"4"-1"-16,-6 4-2 15,-1 2-3-15,-4 10-2 16,-4 4-5-16,2 5 1 15,1 9 2-15,0 5 2 16,2 5-3-16,2 3 1 16,4 4-3-1,7 0 2-15,7 1-2 16,5 1 0-16,9-1-1 15,7-2 0-15,9 0-1 16,10-1-2-16,6-1 1 16,3-4 0-16,6 2 3 15,2 1-3-15,-4 4 3 16,-2 3-5-16,-7 2 4 15,-9 0-1-15,-11-2 2 16,-9-3 4-16,-9-6-2 16,-8 1 0-16,-10-7-4 15,19-17-2-15,-50 22 3 16,22-22-6-16,0-3-5 15,0-3-4-15,-3 0-19 16,4-1-8-16,6-3-6 16,8-9-34-16</inkml:trace>
  <inkml:trace contextRef="#ctx0" brushRef="#br0" timeOffset="4943.4943">10875 4745 37 0,'-1'-16'18'0,"4"5"-5"16,-3 11 1-16,8-12-1 15,-8 12-3-15,0 0 1 16,9 12 7-16,-1 18 2 16,-2 14 1-16,1 12-5 15,-1 8-1-15,2 6-4 16,2-2-7-16,4-1 1 15,3-4 4-15,6-11-9 16,5-9 3-16,3-13 0 16,7-21 0-1,7-25-1-15,3-16-4 16,-7-15 4-16,-24-14 0 15,10-5 0-15,-12-9-6 16,-2-1 2-16,-5 3-2 16,-2 7 1-16,-6 12 1 15,-3 17 1-15,-4 13 4 16,7 24-4-16,0 0-1 15,0 0 6-15,-8 34-6 16,13 10 0-16,-7 12 2 16,14 1-1-16,-2 1 0 15,6-2 3-15,5-10-4 16,11-4 0-16,2-8-7 15,7-12-10-15,1-14-2 16,4-14-10-16,-4-18 2 16,-1-12 5-16,-7-9 6 15,-5-10 8-15,-5 0 1 16,-10-1 5-16,-4 0 2 15,-5 2-1-15,-7 4 5 16,-4 6 3-16,-3 7 1 16,0 8 5-1,-1 9 2-15,10 20 2 16,-10-12 1-16,10 12 1 15,0 0 2-15,-10 15-6 16,9 19 6-16,4 15-6 16,4 12-4-16,4 12-1 15,5 12-2-15,4 1-5 16,1 11 2-16,1-4-3 15,4 8 4-15,-2-4-2 16,-3-12-1-16,-1-18-1 16,-4-12 3-16,-4-20-5 15,-5-15 1-15,-7-20 1 16,0 0 1-16,0 0-1 15,-4-40 3-15,-5-18-4 16,-2-15 0-16,0-18 0 16,-2-14 2-16,4-2-1 15,4 1-2-15,3 4 4 16,8 14 2-16,7 10-7 15,9 14 2-15,8 10 1 16,7 10 0 0,4 13 0-16,2 12-1 15,4 13 1-15,-1 12-2 16,-2 15 3-16,-7 13 1 15,-12 13 1-15,-12 9-1 16,-19 3 6-16,-15 0 10 16,-14-6 0-16,-10-12 1 15,-6-13-8-15,1-11-9 16,7-12 2-16,3-6-3 15,5-6-3-15,8 0-13 16,5 0-21-16,5 2-14 16,4 5-18-16,13 0 4 15,0 0-23-15</inkml:trace>
  <inkml:trace contextRef="#ctx0" brushRef="#br0" timeOffset="29696.9694">3378 7215 9 0,'0'0'7'0,"0"0"1"16,0 0 0-16,0 0-1 15,0 0 1-15,0 0 2 16,10 9-1-16,1-2 0 15,5 1-2-15,4-1 2 16,4-2-1-16,5 0 0 16,8-7-3-16,4-3 3 15,3-5-3-15,1-5-2 16,-3 0 2-16,-4 1-1 15,-4 6-3-15,-10 1-1 16,-8 3-1-16,-7 4 3 16,-9 0 1-16,0 0 0 15,0 0-5-15,0 0 2 16,0 0-2-16,0 0-6 15,0 0-11-15,0 0-9 16,0 0-5-16,-4 14-20 16</inkml:trace>
  <inkml:trace contextRef="#ctx0" brushRef="#br0" timeOffset="30825.0822">4209 6812 24 0,'-17'0'17'0,"17"0"-5"16,-2 21-1-16,-8 11 2 16,-9 10 0-16,-5 14-3 15,3 2 0 1,0 6 3-16,6 4-1 15,3 1 5-15,7 0-5 16,6-2-3-16,6-1-1 16,4-4-4-16,5-6-2 15,4-7 1-15,-1-6 0 16,5-10-5-16,-1-7 3 15,-3-4-2-15,-27-5 0 16,18-5-3-16,-11-12-11 16,13 5-10-16,-13-5-7 15,17-12-5-15,5-10 2 16,8-7-7-16</inkml:trace>
  <inkml:trace contextRef="#ctx0" brushRef="#br0" timeOffset="31225.1222">4400 7232 21 0,'0'0'11'16,"0"0"-1"-16,0 0-1 15,0 0 4-15,0 0 0 16,13-5 0-16,3 3 1 16,3 6-5-16,5 1-1 15,3 0-4-15,2 5-1 16,4-1-1-16,2-4-2 15,0-2 0-15,-1-3 1 16,-3-3 2-16,0 3-4 16,-7 0-9-16,-5-2-4 15,-5-1-4-15,-2-6-7 16,1-6 0-16,-4-4-16 15</inkml:trace>
  <inkml:trace contextRef="#ctx0" brushRef="#br0" timeOffset="31577.1574">4939 6826 18 0,'0'0'14'16,"0"0"0"-16,0 0-1 15,-4 22 2-15,2 12 1 16,5 6 0-16,1 20-5 16,3 7-2-16,2-1 3 15,-1-5-3-15,2-5 3 16,-1 0 0-16,-2-10-7 15,-3-6 1-15,0-7-3 16,-1-8-1-16,0-6-1 16,-2-6-2-16,-1-13 2 15,2 12 3-15,-2-12-6 16,0 0-5-16,0 0-14 15,0 0-5-15,0 0-7 16,0 0-4-16,7-13 6 16,0-11-4-16</inkml:trace>
  <inkml:trace contextRef="#ctx0" brushRef="#br0" timeOffset="32026.2023">5290 6634 19 0,'0'0'16'0,"2"-11"-4"15,-2 11 0-15,0 0 0 16,0 0 3-16,0 0-15 16,14 32 19-16,1-7 17 15,11 11 0-15,3 6-14 16,4 9 0-16,-1 0-2 15,1-2-5-15,-5 5-3 16,-1 2-9-16,-5 5-3 16,-9-5 2-16,-2-5 3 15,-8-6 5 1,-7 1-6-16,-6-5-1 15,-1-9 2-15,1-5-6 16,0-9 1-16,0-2 4 16,-1-3-6-16,0-3-13 15,-1-1-7-15,12-9-12 16,-10 12-20-16,10-12-1 15,0 0 6-15,0 0-23 16</inkml:trace>
  <inkml:trace contextRef="#ctx0" brushRef="#br0" timeOffset="32928.2925">3377 7916 16 0,'7'10'6'0,"6"-1"2"15,6-4-2-15,10-3 0 16,7-2 3-16,11 1-1 15,6-4-1-15,14-5 4 16,10-4 2-16,21-4-1 16,24-6 4-16,4-3-3 15,21 0-2-15,17-1-3 16,8 4-4-16,-2 5-3 15,-4 4 1-15,-14 4-2 16,-11 4 2-16,-14 0 0 16,-14 0-4-1,-21 0 4-15,-39 3-5 16,-2-3 2-16,-16 4-1 15,-11-1 4-15,-7 0-2 16,-3 2 1-16,-14 0-4 16,0 0-9-16,0 0-11 15,0 0-16-15,0 0-1 16,0 0-1-16</inkml:trace>
  <inkml:trace contextRef="#ctx0" brushRef="#br0" timeOffset="34577.4574">4197 8047 15 0,'0'0'12'15,"-7"18"-1"-15,19-1 0 16,-20 2-2-16,18-4-2 15,-19 0 2-15,19-6 0 16,-20-4-2-16,20-5 3 16,-10 0-1-1,0 0 0-15,0 0 2 16,13-12 3-16,-12-1-7 15,18-6 0-15,-2-1-4 16,8-6-3-16,5 1-1 16,2 3 4-16,2 7-3 15,0 8 1-15,-5 7-2 16,-2 10 6-16,-4 7-5 15,-5 10 1-15,-2 9 1 16,-9 11 2-16,-7 5-1 16,-6 4-3-16,-8-3 3 15,-10-4-2-15,-9-3 8 16,-7-2-10-16,-3-9 6 15,-3-4-5-15,19-8 2 16,-14-7-1-16,27-10 2 16,-19-4-2-16,33-2-5 15,-2-24 5-15,0-3 0 16,1-5-7-16,1-2 8 15,7-1-3-15,3-1-1 16,-15 7 3-16,18 4-1 16,-6 5-3-1,6 4 4-15,9 6 0 16,2 3 0-16,0 6-2 15,2 4 2-15,-1 6-3 16,2 4 3-16,-3 2 1 16,0 4 1-16,0 3-5 15,-3-2-1-15,-2 1 3 16,-5-3 3-16,-3-2 1 15,-3-5-3-15,-8-11-3 16,9 16 1-16,-9-16-6 16,0 0-8-16,5 11-10 15,-5-11-9-15,0 0-3 16,0 0-1-16,2-22-3 15</inkml:trace>
  <inkml:trace contextRef="#ctx0" brushRef="#br0" timeOffset="35109.5106">4861 7928 10 0,'-12'-12'14'16,"2"6"-2"-16,10 6 3 16,-13-4-2-16,2 2-2 15,11 2-1-15,-16 6 0 16,3 0 2-16,2 4 0 15,0 6-4-15,0 6 4 16,1 7-6-16,0 8 1 16,0 9-1-16,2 3-1 15,3 3-3-15,2 2 1 16,3-3-1-16,6-3 3 15,1-4-7-15,4-9 4 16,5-3-1-16,2-8 4 16,1-5-6-1,-1-4 2-15,0-7-3 16,-4-1 5-16,-2-4-5 15,-12-3-1-15,12-3 3 16,-2 1-9-16,-10 2-14 16,9-17-9-16,-4 2-7 15,0-3 3-15,0 2-2 16</inkml:trace>
  <inkml:trace contextRef="#ctx0" brushRef="#br0" timeOffset="35676.5673">5120 7930 23 0,'-2'-14'13'0,"2"14"-1"15,0 0-3-15,0 0 0 16,0 0-1-16,0 0 2 15,0 0 1-15,0 0-1 16,0 0 1-16,0 0 2 16,7 17-1-16,2 5-2 15,-1 7 1-15,1 7-6 16,-2-1 0-16,0 2 1 15,1 4-5-15,-1-2 4 16,2 2 0-16,-4-4 0 16,1-7-3-16,-2 3 4 15,0-5-3-15,-2-7-3 16,1-6 0-16,-3-15 1 15,0 0-1-15,0 0 0 16,0 0-10-16,0 0-10 16,0 0-9-1,0 0-9-15,0 0 0 16,2-22 5-16,3-5-5 15</inkml:trace>
  <inkml:trace contextRef="#ctx0" brushRef="#br0" timeOffset="36081.6078">5368 7796 20 0,'0'0'12'0,"4"-12"-1"16,-4 12 6-16,10 0-2 16,4 7 1-16,3 7 0 15,6 8 3-15,8 8 3 16,4 7 3-16,-1 9-5 15,-34-46-20-15,39 103 17 16,-16-43 3-16,-23 1-5 16,14-2-2-1,-21 0 1-15,15-1-6 16,-29-2-2-16,18-6-6 15,1-1 0-15,-7-1 6 16,-1-14-7-16,2-4 0 16,-2-13 0-16,1-3-2 15,9-14-10-15,-11 10-13 16,11-10-9-16,0 0-13 15,0 0-6-15,-1-26 5 16,15-12-12-16</inkml:trace>
  <inkml:trace contextRef="#ctx0" brushRef="#br0" timeOffset="36642.6639">6445 7637 20 0,'0'0'24'0,"-12"0"-3"16,12 0-4-16,0 0-3 15,0 0-3-15,0 0 6 16,16 7 3-16,-16-7-20 16,36 17 26-16,-7-7 12 15,7-2-15-15,2-1-4 16,2-2-12-16,-2-1 0 15,0-3-7-15,0 4 2 16,-8 0 0-16,-6-1-4 16,-4 1 4-1,-3-2-8-15,-3-3 2 16,0 4-2-16,-4-3-10 15,-10-1-12-15,0 0-15 16,0 0-4-16,0 0 0 16,0 0-24-16</inkml:trace>
  <inkml:trace contextRef="#ctx0" brushRef="#br0" timeOffset="37041.7038">6542 7925 20 0,'-11'5'13'15,"11"-5"3"-15,0 0-2 16,0 0 1-16,0 0-2 16,0 0 5-16,10 7 1 15,6-2 3-15,7 0 0 16,5-2-9-1,2 1-5-15,5 1-5 16,-1 0-2-16,-2 0 1 16,2 0-1-16,-4-2-2 15,-6 1 2-15,-4-3-1 16,-5 1-2-16,-5-2-3 15,-10 0-8-15,0 0-5 16,0 0-11-16,0 0-9 16,0 0 1-16,4 14-21 15</inkml:trace>
  <inkml:trace contextRef="#ctx0" brushRef="#br0" timeOffset="40129.0125">7960 6848 8 0,'0'0'9'0,"0"0"0"15,1-15-4-15,-1 15-5 16,0 0 9-16,2-17-4 16,-2 3 2-16,0 14 4 15,0-13 1-15,0 13 1 16,0 0 3-16,0 0-2 15,0 0 3-15,0 0 1 16,1 33 10-16,5 11-10 16,0 7-1-16,-1 15-5 15,1 7-2-15,0-3-5 16,-1-8-3-1,-1-9 0-15,2-9-1 16,-3-10-1-16,-2-11-4 16,2-9 4-16,-3-14-6 15,0 0-9-15,0 0-12 16,0 0-11-16,0 0-7 15,0 0-2-15,0 0-19 16</inkml:trace>
  <inkml:trace contextRef="#ctx0" brushRef="#br0" timeOffset="40509.0505">7698 7549 38 0,'0'0'22'16,"0"0"-6"-1,0 0 3-15,22 12-1 16,11-2-3-16,9 0-4 16,9-1 1-16,11 1 4 15,7-2-6-15,4-4-10 16,2 1 2-16,-6-2 1 15,-1-1-3-15,-11-1 0 16,-8-2 0-16,-10-4-2 16,-27 3-6-16,7-3-9 15,-19 5-8-15,13-9-14 16,-24 3 0-16,11 6-13 15</inkml:trace>
  <inkml:trace contextRef="#ctx0" brushRef="#br0" timeOffset="41092.1088">8041 7969 24 0,'-10'2'23'16,"10"-2"-8"-16,0 0-4 15,0 0-2-15,5-12-4 16,5 0 0-16,10-7 0 15,7-1 0-15,5 3-2 16,2 5 1-16,-1 7 2 16,-4 8-1-16,-3 18-2 15,-2 18 2-15,-13 11 2 16,-8 15-3-16,-10 6-5 15,-3 7 4-15,-11 1-5 16,-8-7 4-16,-7-8 6 16,-5-10 0-16,-2-13-2 15,1-13 2-15,4-19-4 16,4-11 2-16,4-15-3 15,8-13-4-15,22 30 1 16,-23-93 9-16,25 40-6 16,9 2 0-16,10 4-5 15,-21 47 2-15,61-78 0 16,-16 56 2-1,7 14 0-15,-1 11-2 16,-4 14-1-16,-5 8 4 16,-5 4-1-16,-2 2 0 15,-6-1 0-15,-6-1-6 16,-5-5 4-16,-6-7-6 15,-12-17-15-15,11 10-12 16,2-9-10-16,-3-9-5 16,4-14-5-16</inkml:trace>
  <inkml:trace contextRef="#ctx0" brushRef="#br0" timeOffset="41542.1538">8774 7639 49 0,'0'0'31'0,"0"0"-31"15,0 0 43-15,0 0-27 16,0 0 4-16,21-7 13 16,11 0-10-16,10-1-7 15,4-1-7-15,5 1-6 16,-3 1 3-16,-4 0-4 15,-6 2-4-15,-8 2 4 16,-6-1-4-16,-7 3 1 16,-3-1 1-16,-4-1-4 15,-10 3-18-15,0 0-11 16,0 0-15-16,0 0-3 15,0 0 8-15,-16-7-4 16</inkml:trace>
  <inkml:trace contextRef="#ctx0" brushRef="#br0" timeOffset="41859.1855">8752 7896 37 0,'0'0'19'0,"0"0"-3"16,14 3 4-16,11-6 8 15,12-2 1-15,7-2-10 16,5 2 0-16,-4-2-4 15,-4 2-9-15,-3 2 2 16,-7 3-7-16,-7 0 3 16,-7 2-2-16,-4-1-6 15,-13-1-1-15,11 2-4 16,-11-2-18-16,0 0-8 15,10-3-6-15,-10 3-2 16,10-17-16-16</inkml:trace>
  <inkml:trace contextRef="#ctx0" brushRef="#br0" timeOffset="42226.2222">9305 7483 47 0,'-11'-9'28'15,"11"9"-3"-15,0 0-10 16,0 0 1-16,0 0 5 15,22 9 4-15,5 9-2 16,4 11 5-16,10 7-8 16,4 4 2-16,6 4-7 15,5 1-5-15,2-3-2 16,1-3-5-16,-5-5 0 15,-5-6-4-15,-26-2 5 16,11-6-8-16,-14-6-4 16,-8-2-16-16,-2-6-10 15,-10-6-12-15,0 0-12 16,0 0-2-1,6-25-18-15</inkml:trace>
  <inkml:trace contextRef="#ctx0" brushRef="#br0" timeOffset="42617.2613">9800 7298 58 0,'-11'7'37'15,"11"-7"-11"-15,-10 29-4 16,3 10-3-16,0 10-4 16,4 10-4-16,-4 9-4 15,-3 5 8-15,0 1 3 16,-4 1 2-16,-3-4-3 15,0-7 4-15,-4-5-5 16,4-9-2-16,0-6-3 16,3-5-5-16,3-11 2 15,0-6-4-15,1-3 6 16,3 0-9-1,0-2 5-15,1-6-1 16,5 1-4-16,1-12-3 16,-3 12 3-16,3-12-10 15,0 0-22-15,0 0-25 16,0 0-29-16,0 0-2 15,0 0-12-15</inkml:trace>
  <inkml:trace contextRef="#ctx0" brushRef="#br0" timeOffset="48329.8325">3634 9445 39 0,'0'0'23'0,"-10"-8"3"15,10 8-5-15,-16 0-5 16,-2 8-2-16,0 8-5 16,-4 7-1-16,0 13-4 15,1 10 2 1,-2 11 1-16,2 13-1 15,3 16-1-15,3 7 1 16,10 12 3-16,6 0 0 16,8-3 2-16,5 3-2 15,4-14-4-15,5-11 1 16,1-18 4-16,2-14-1 15,3-13-4-15,-1-9-3 16,0-9-1-16,-2-5 0 16,-4-2 0-16,-4-4 0 15,-3 0-5-15,-6-6-7 16,-9 0-12-16,9-2-19 15,-1-8-9-15,1-7-3 16,2-9-30-16</inkml:trace>
  <inkml:trace contextRef="#ctx0" brushRef="#br0" timeOffset="48953.8949">4143 9552 31 0,'-7'-12'19'0,"7"12"-2"15,0 0-4-15,0 0-3 16,0 0-10-16,-1 19 25 16,3 8-10-16,4 7-7 15,2 1-2-15,1 6 0 16,5 3 1-16,0-2-2 15,-1-1-4-15,-2-9-3 16,-25 0 4-16,21-8 0 16,-21-5-5-16,22-6 2 15,-17-1-1-15,18-7-6 16,-20-1-9-16,22-6-7 15,-11 2-8-15,9-20-1 16,-13-6-12-16</inkml:trace>
  <inkml:trace contextRef="#ctx0" brushRef="#br0" timeOffset="49356.9352">4479 9523 18 0,'0'0'12'0,"0"0"2"15,0 0-1-15,-3 22 2 16,-1 5 1-16,-5 9-3 15,1 6 3-15,-5 7-1 16,2 6 1-16,-3 4 1 16,0 2 1-16,-5 10-2 15,-2 3-7-15,0 1-1 16,-2 5 0-16,-1-6 3 15,3 1-9-15,0-9-2 16,18-11 0-16,-14 0 4 16,17-13-5-16,-18-8 5 15,21-12-7-15,-16-5-10 16,13-17-8-16,0 0-18 15,11 5-2-15,-11-5-3 16,13-32 4-16,-7-6-3 16</inkml:trace>
  <inkml:trace contextRef="#ctx0" brushRef="#br0" timeOffset="50017.0012">4645 9955 24 0,'-2'-13'15'0,"2"13"-6"15,0-14-1-15,1 0-1 16,3 1-1-16,6-2-2 15,1-1 3-15,5 0-2 16,2-3 1-16,3 5-3 16,2 1 1-16,1 6 2 15,-1 4-4-15,-1 8 1 16,-22-5-3-16,40 25 6 15,-21 1-5-15,-2 6 2 16,-3 10 1-16,-5 7-4 16,-6 4 6-16,-8 1-1 15,-4 3 2 1,-8-1-3-16,-7-3-2 15,-9-4 1-15,-3-9 0 16,-4-4-3-16,3-14 2 16,3-10-5-16,6-12 5 15,6-7-4-15,5-6 3 16,4-4-1-16,5-4 0 15,6-2 1-15,4-6 0 16,6 2-2-16,5-2 3 16,4 2-2-16,4 3-2 15,3 7 0-15,3 5 3 16,-1 9-1-16,1 6 0 15,0 11-1-15,0 8 3 16,0 5-1-16,-2 5-1 16,1 4 5-16,-4-4-3 15,-1-3 2-15,-4-6-1 16,-3 5 0-16,-1-13-1 15,-2-2-3-15,-11-13 1 16,10 10 0-16,-10-10-1 16,0 0-3-16,0 0-23 15,7 12-16 1,-7-12-6-16,2-12 0 15</inkml:trace>
  <inkml:trace contextRef="#ctx0" brushRef="#br0" timeOffset="50573.0568">5369 10097 19 0,'0'0'17'0,"0"0"0"16,0 0 2-16,13 9-2 15,3 6 1-15,0 7-2 16,3 3 0-16,-2 9-1 15,-3 4 3-15,-4 4-7 16,-6 2-1-16,-1 3-3 16,-7 1 0-16,-5-8-2 15,1-2-3-15,-5-4-1 16,2-7-8-16,-2-7-13 15,2-8-14-15,-1-5-6 16,12-7-4-16,0 0-26 16</inkml:trace>
  <inkml:trace contextRef="#ctx0" brushRef="#br0" timeOffset="63001.2995">6247 9808 5 0,'0'0'5'15,"0"0"-2"-15,0 0 1 16,0 0 0-16,0 0-2 16,0 0-1-16,0 0 0 15,0 0 3-15,0 0 0 16,0 0-1-16,0 0 1 15,-10-9 1-15,10 9 2 16,-11-5 2-16,11 5-1 16,-10-3 4-16,10 3 1 15,0 0 2-15,0 0 6 16,0 0-8-16,0 0-2 15,0 0 6-15,0 0-1 16,0 0-6 0,0 0 4-16,0 0 0 15,0 0 0-15,15-7 2 16,7 5 1-16,6 2-4 15,3 0-6-15,-31 0-7 16,69-6 7-16,-35 1-7 16,-3 1-1-16,-1 1 5 15,-2-1-8-15,-6-1 2 16,-7 2 2-16,-15 3-1 15,11-3 4-15,-11 3-6 16,0 0-4-16,0 0-15 16,0 0-19-16,0 0-18 15,0 0-8-15,0 0-32 16</inkml:trace>
  <inkml:trace contextRef="#ctx0" brushRef="#br0" timeOffset="64025.4019">6962 9721 41 0,'-9'0'22'0,"9"0"-9"16,-10 12-1-16,1 9-1 16,4 11-2-16,-2 12-4 15,1 8 3-15,3 4 0 16,0 0 3-16,5 2-2 15,3 3 1-15,9 0 0 16,0-6-2-16,6-2-1 16,8-6 2-16,-19-4-2 15,15-9 1-15,-7-9 0 16,8-10-1-16,5-10 0 15,4-10-2-15,2-10 1 16,3-10-5 0,-3-11 3-16,-5 0-6 15,-5 3 3-15,-5-5 2 16,-4 1-1-16,-9 3-6 15,-5 2 8-15,-4 0-6 16,-2 3 2-16,-7 5 2 16,-4 6 1-16,-6 8-1 15,3 1-2-15,0 9 8 16,-5 7-4-16,3 5-1 15,2 6 2-15,0 4-4 16,-4 2 1-16,9 3 0 16,5 0-2-16,4 4 7 15,3 1-3-15,0-2-4 16,5-3 4-16,5-1-1 15,-3-2-2-15,2-4-2 16,2-1-3-16,-7-3 0 16,-4-16-24-16,13 12-13 15,-2-7-16-15,2-5-6 16,4-6-38-16</inkml:trace>
  <inkml:trace contextRef="#ctx0" brushRef="#br0" timeOffset="64370.4364">7603 10289 24 0,'0'0'23'15,"0"0"7"-15,0 0 8 16,0 0 12-16,0 0 4 15,0 0 0-15,0 0-10 16,0 0-13-16,0 0-13 16,0 0-9-16,0 0-4 15,0 0-5-15,0 0-5 16,0 0-29-16,0 0-32 15,0 0-20 1,-3-16 2-16,5-7-21 16</inkml:trace>
  <inkml:trace contextRef="#ctx0" brushRef="#br0" timeOffset="65070.5064">7866 9769 20 0,'0'0'23'0,"0"0"-4"16,0 0 1-16,-8-14-2 16,6-1-8-16,4-4 1 15,8-3-4-15,3-1 3 16,5 1-4-16,2 3 3 15,1 4-3 1,2 10-2-16,2 8-3 16,4 12 2-16,0 16 2 15,2 16 0-15,-5 11-2 16,-5 4-1-16,-6 6 2 15,-8 3 1-15,-9-1 1 16,-7-8-4-16,-5-9 0 16,-4-11 2-16,-6-8-6 15,-7-10 2-15,-6-12 2 16,2-11-1-16,1-6-1 15,34 5 0-15,-57-30 1 16,39 6 3-16,4-1-3 16,3-4-1-16,8 0-2 15,7-1 0-15,9-1 0 16,5 4 3-16,6 2 4 15,4 4-6-15,3 10 0 16,-1 7 5-16,1 13-5 16,0 9 2-16,-3 13 3 15,0 3-1-15,-2 5-1 16,-2 1 1-16,-3 2 1 15,-1 1-4 1,-2-4 0-16,-4-10 3 16,-4-9-7-16,-4-7 2 15,-6-13-11-15,0 0-16 16,0 0-11-16,0 0-5 15,10-22 0-15,2-15-10 16</inkml:trace>
  <inkml:trace contextRef="#ctx0" brushRef="#br0" timeOffset="65670.5664">8429 9616 26 0,'-6'-11'16'16,"6"11"-2"-16,-16-2 0 16,16 2-14-16,-50 15 10 15,33 2 3-15,4 5 1 16,0 7-3-16,2 1-1 15,1 1-2 1,6-1-1-16,2-4-3 16,2-3 1-16,0-4-3 15,3-5-3-15,-3-14 3 16,12 10-4-16,0-5 3 15,-2-5 0-15,4-2 1 16,2-5 3-16,5-1-4 16,-1-2 3-16,2 0-6 15,1-2 2-15,-23 12 1 16,20-17-3-16,-8 7 3 15,7 5 4-15,2 3-5 16,7 5 5-16,5 7-3 16,-2 6 2-16,1 9-1 15,-1 4 1-15,-1 6 4 16,-9 8 2-16,-6 4-5 15,-2-3 5-15,-10-3-1 16,-6-4 1-16,-1-5-1 16,-12-5-2-16,16-27-7 15,-39 34 6-15,-8-24 1 16,-8-6-4-16,-3-3-4 15,32-11 0 1,-20 0-2-16,32-5-14 16,0-4-7-16,6 1-8 15,5-9-11-15,7-7-6 16,3-4 5-16,7-2-14 15</inkml:trace>
  <inkml:trace contextRef="#ctx0" brushRef="#br0" timeOffset="66058.6052">8420 9593 13 0,'0'0'15'16,"-1"-12"-2"-16,1 12 0 15,0 0-1-15,0 0 1 16,17-14 4-16,-17 14-2 15,0 0 0 1,0 0 0-16,25-8-1 16,-8 8-2-16,3 0-7 15,2 2 3-15,7-2-2 16,-3 1-8-16,4-2 1 15,-5-1 1-15,-2-2 2 16,0 3-6-16,-5-1-9 16,-1-1-8-16,-6-1-7 15,-1 3-5-15,-10 1 2 16,0 0 5-16,13-17-3 15</inkml:trace>
  <inkml:trace contextRef="#ctx0" brushRef="#br0" timeOffset="66498.6492">8786 9317 28 0,'0'0'21'16,"0"0"0"-16,0 0-2 15,0 0-3-15,0 0-2 16,0 0 8-16,17-5-3 15,1 8 2 1,3 9 0-16,4 7-7 16,4 4-1-16,2 8-1 15,0 11-1-15,1 14 2 16,1 10 1-16,-1 8-1 15,-1 9 1-15,-3 4-2 16,-4 3-2-16,-5-1-2 16,-7-1 0-16,-6 5 4 15,-13-13 3-15,-11 6-1 16,-12-6 10-16,-5-5-7 15,-2-11-3-15,3-17-2 16,3-9-5-16,7-13-7 16,6-6 9-16,2-8-8 15,16-11-1-15,0 0 3 16,0 0-7-16,0 0-3 15,0 0-16-15,0 0-36 16,0 0-26-16,0 0-20 16,0 0 12-16,0 0-3 15</inkml:trace>
  <inkml:trace contextRef="#ctx0" brushRef="#br0" timeOffset="69994.9988">2563 11711 12 0,'1'-19'8'0,"0"4"0"16,-1 3-3-16,0 12 2 16,0 0-2-16,0 0 1 15,0 0 6-15,0 0-1 16,0 0 3-16,0 0 2 15,-2 22 2 1,-1 9-1-16,0 6-3 16,-1 0-6-16,-1-8 0 15,0-9 4-15,1-6-1 16,4-14-2-16,0 0 3 15,0 0-5-15,0 0-1 16,0 0 0-16,0 0-2 16,2-24-8-16,4-6 3 15,5-11-2-15,9-6 5 16,8-1-2-16,5 4-1 15,8 9 1-15,4 11-3 16,-27 16 4-16,16 9-2 16,-9 20-3-16,5 18 1 15,3 20 5-15,-7 12-4 16,-6 10-1-16,-9 2 4 15,-8 10 1-15,-13 4 1 16,-9-7-2-16,-17-4 2 16,14-12-1-16,-8-6-1 15,-7-9 0-15,-5-9 4 16,-3-11-8-16,1-11 3 15,6-11 3 1,4-12-2-16,6-10 2 16,3-13-3-16,5-11-5 15,9-7 3-15,8-9 4 16,10-13-4-16,11-8-3 15,9 0 6-15,7 3 0 16,7 7-1-16,-41 56 0 16,67-69 0-16,-23 54-2 15,-44 15 2-15,65 10-2 16,-32 19 2-16,-1 13-1 15,0 12-2-15,1 7 6 16,-2-2 1-16,0 1-3 16,-3-8 4-16,-4-3-3 15,-3-5 2-15,-6-8 3 16,-4-12 4-16,-3-6-1 15,-3-6-5-15,-5-12 3 16,0 0-3-16,0 0-2 16,0 0-3-16,0 0-2 15,0 0 4-15,0 0-4 16,0 0-8-16,0 0-17 15,0 0-18 1,0 0-20-16,0 0-1 16,11-8-8-16</inkml:trace>
  <inkml:trace contextRef="#ctx0" brushRef="#br0" timeOffset="72315.2308">4204 12094 16 0,'-20'-15'11'0,"23"-4"-1"16,0 0-4-16,-6-4 1 15,-4-3-1-15,-7 1-3 16,-9 1-2-16,23 24-1 15,-71-47 2-15,38 31 5 16,0 10-3-16,1 4 1 16,-1 12-3-16,2 7-1 15,0 14-1-15,0 11 0 16,4 7-1-16,8 9-1 15,6 8 5-15,7 0 0 16,8-4 1-16,5-4-2 16,3-16 3-16,2-5-2 15,7-13-4-15,6-10 4 16,7-18 2-16,5-18 0 15,0-13-4-15,0-11 0 16,-6-6-1-16,-3-3 1 16,-8-1-1-16,-4-1-1 15,-3 9 1-15,-9 4-1 16,-2 12 1-1,-1 10 2-15,1 9-1 16,-2 13-2-16,0 0 0 16,0 0 3-16,0 0-2 15,-9 23 1-15,4 10-3 16,3 14 1-16,9 9 0 15,4-2 4-15,8-3-3 16,6-9 0-16,3-8-1 16,-15-7 1-16,14-13-3 15,-2-18 2-15,5-9 1 16,-2-8-2-16,0-11 0 15,-2-12-2-15,-5-8 2 16,-4-9-1-16,-6-2 1 16,-4-1-2-16,-3-4 2 15,-1 5-1-15,-6 6 2 16,-4 9 0-16,0 8 0 15,2 8 1-15,-1 6 2 16,2 8-3-16,4 18 3 16,-3-14 0-16,3 14-4 15,0 0 2-15,0 0 0 16,0 14-1-16,3 6 5 15,0 9 0 1,1 8 1-16,2 14-3 0,2 8 2 16,0 0 0-1,2 4-2-15,4 3 4 16,-1 3-6-16,-2-1 3 15,-1-4-1-15,-1-9-2 16,-1-8 1-16,-2-8 0 16,0-8-2-16,-4-11 1 15,0-7-3-15,-2-13-5 16,0 0-6-16,0 0-8 15,0 0-7-15,0 0-16 16</inkml:trace>
  <inkml:trace contextRef="#ctx0" brushRef="#br0" timeOffset="72636.2629">4245 11980 28 0,'0'0'15'16,"0"0"-4"-16,0 0-2 0,17 4 4 16,7-4 0-1,5-2 5-15,6-1-1 16,6-2-4-16,3-4 1 15,1-1-8-15,-2 3-7 16,-4 0 1-16,-1 2 0 16,-2 0 0-16,-4 4-3 15,-2-3-5-15,-6-1-8 16,-10 3-10-16,-14 2-5 15,0 0-3-15,0 0-4 16</inkml:trace>
  <inkml:trace contextRef="#ctx0" brushRef="#br0" timeOffset="73139.3132">5646 11799 39 0,'0'0'26'16,"0"0"-4"-16,3-12-6 16,-3 12-5-16,0 0-11 15,32-5 18-15,-12 7 4 16,5 8 4-16,15 10-3 15,5 11-2-15,7 15-9 16,5 6-6-16,-1 1-4 16,-2 8-3-16,-6 1 3 15,-7-4-1-15,-9-11 0 16,-5-8-2-16,-6-12-2 15,-5-6-7-15,-7-6-4 16,-9-15-7-16,0 0-9 16,0 0-14-1,0-12-3-15,-2-15-30 16</inkml:trace>
  <inkml:trace contextRef="#ctx0" brushRef="#br0" timeOffset="73482.3475">6127 11591 26 0,'-10'-7'25'0,"10"7"-2"15,0 0-8-15,-11 0 0 16,11 0-8-16,-11 20 4 15,2 9 0-15,-2 8-4 16,1 9 1-16,-3 8 4 16,-4 12-6-16,-2 7 1 15,-3-5 3-15,-2 12-1 16,0-6 0-16,2-13-1 15,1-9-2-15,1-9-5 16,9-13 3-16,4-9-2 16,1-10-4-1,6-11-2-15,-1 12-22 16,1-12-8-16,0 0-7 15,0 0-6-15,16-12-21 16</inkml:trace>
  <inkml:trace contextRef="#ctx0" brushRef="#br0" timeOffset="73902.3895">6480 11745 43 0,'0'0'22'0,"0"0"-22"16,0 0 18-1,1-10 10-15,12 3 5 16,10 2 2-16,8-2-10 15,7 2 0-15,4 0-12 16,0 0-7-16,-1 0-1 16,-5 3 0-16,-7 0-6 15,-9 4 0-15,-5-2 3 16,-2 0-8-16,-3 0-6 15,-10 0-8-15,0 0-18 16,0 0-8-16,0 0-3 16,0 0-38-16</inkml:trace>
  <inkml:trace contextRef="#ctx0" brushRef="#br0" timeOffset="74250.4243">6519 12007 27 0,'0'0'18'15,"-2"14"1"-15,4-2-1 16,5 0 4-16,8-7-1 16,3 0 0-16,4-2-2 15,4 1 0-15,-1-3-4 16,-1-1-6-16,0 2-2 15,-1-4-2-15,1 4-6 16,0 0-1-16,-2-1-1 16,-3 3-13-16,-1-3-8 15,-1-4-13-15,0-4-8 16,0-6 0-16,-3-6-2 15</inkml:trace>
  <inkml:trace contextRef="#ctx0" brushRef="#br0" timeOffset="74731.4724">7091 11797 24 0,'0'0'23'0,"0"0"-5"15,0 0-5-15,0 0 2 16,22-3 5-16,1 1 2 16,8-1-8-16,3 1 0 15,3 1-9-15,-2-3-2 16,-3 1 0-16,-3 3-4 15,-7 0 2-15,-2 0-2 16,-6-2 4-16,-3 2-5 16,-11 0-5-1,12 2-9-15,-3-6-7 16,3-2-10-16,2-10-1 15,-3-6 5-15,6-1-3 16</inkml:trace>
  <inkml:trace contextRef="#ctx0" brushRef="#br0" timeOffset="75435.5428">7589 11521 37 0,'0'0'19'0,"0"0"-8"15,-3 21 2-15,2 8 0 16,2 8-5-16,-2 3 1 15,-2-2-1-15,0-3-2 16,0-1 2-16,0-12-2 16,1-8 0-16,2-14 0 15,0 0-1-15,0 0 0 16,0 0 4-16,0 0-1 15,8-17-7-15,2-12 4 16,3-7 0-16,2-6-9 16,6 1 6-1,3 2 1-15,-24 39-3 16,58-69-2-16,-27 45 1 15,2 7 5-15,-1 12-2 16,-2 12-7-16,-1 13 8 16,-3 18-1-16,-6 14-2 15,-5 11 0-15,-11 13 2 16,-6 2-1-16,-11 2 2 15,-8-8 3-15,-5 1-3 16,-8-2 2-16,-4-11 4 16,2-15-7-16,0-11-2 15,7-17 1-15,0-12-1 16,7-5 5-16,4-10-5 15,3-12 0-15,7-10 1 16,5-14 1-16,12-3-5 16,9-7 3-16,6 5 2 15,-24 51-2-15,61-88 0 16,-28 58-3-16,1 8 1 15,-3 12 1-15,-1 10 4 16,-3 13 2-16,1 14-1 16,-3 9-3-1,-2 8 5-15,-2-2 7 16,-1 4-6-16,-3-4-1 15,-3-5-2-15,-4-6-3 16,-3-6 0-16,-1-9 0 16,-6-16-5-16,0 0 3 15,0 0-19-15,0 0-13 16,0 0-23-16,0 0-3 15,0 0-45-15</inkml:trace>
  <inkml:trace contextRef="#ctx0" brushRef="#br0" timeOffset="76298.6291">9047 11769 51 0,'-3'-16'10'0,"-4"-1"-2"15,-5-1-2-15,0-1 1 16,-7 1-2-16,0 2 3 15,-1 5 1-15,-4 7 0 16,-4 13-5-16,-1 14-2 16,1 13-2-16,0 15 1 15,1 6-1-15,9 4 1 16,9 2-2-16,4 0 2 15,6-8 1-15,8-6 1 16,5-13-3-16,3-16 0 16,4-11 0-16,4-16 3 15,-1-10 3-15,0-22-3 16,-1-10-5-16,-5-14 3 15,-4-4-4-15,-5 1 4 16,-4 0-2-16,-2 5 0 16,-3 13 1-16,-1 14 0 15,-3 16-3-15,4 18 2 16,0 0 1-16,-3 23 0 15,4 21 2-15,3 9-3 16,3 5 3 0,3 1-2-16,4-2-2 15,2-8 1-15,2-3-7 16,3-15-7-16,-1-8-8 15,4-14-4-15,2-16 1 16,-2-15-4-16</inkml:trace>
  <inkml:trace contextRef="#ctx0" brushRef="#br0" timeOffset="77426.7419">9222 11604 32 0,'0'0'17'0,"-10"-6"-3"16,10 6-3-16,-3 13 0 15,3 9 0-15,4 7 0 16,5 10 0-16,2 7-7 16,3 4 5-16,0 5-5 15,0 1 2-15,2-6-6 16,-2-4 2-16,-3-9-3 15,-5-10 2-15,-3-6 1 16,-2-8-1 0,-1-13 1-16,0 0-2 15,-8-18-1-15,-2-9-2 16,-2-9 8-16,4-10 0 15,1-6-4-15,5-4 0 16,5-3 1-16,7 3-3 16,6 5 0-16,5 7 0 15,7 5 1-15,2 8 1 16,-1 15-4-16,1 10 3 15,1 15 1-15,0 15 1 16,-4 13-1-16,-2 10 1 16,-1 4-3-16,-4 3 0 15,-3 0 0-15,-2-8 1 16,-5-9 0-16,-4-11 6 15,-6-26-6-15,1 17 13 16,-1-17-5-16,0 0-5 16,0 0 3-16,-5-19-6 15,1-10 2-15,1-10-1 16,7-10 0-16,6-7 1 15,8-5-3-15,6 6-3 16,9 4 1 0,3 10 0-16,2 11-2 15,-21 9 2-15,13 11 2 16,-9 9 1-16,0 6-2 15,2 8 1-15,-2-1 1 16,-5 0-3-16,-1-2 5 16,-15-10 0-16,0 0-2 15,0 0 0-15,0 0 0 16,0 0 0-16,-20-15 0 15,-4 1-1-15,24 14 0 16,-42-12 0-16,17 12 0 16,-4 9 2-16,-2 13 1 15,-4 8-2-15,3 14 1 16,2 7-1-16,5 12 1 15,5-2 2-15,11 0-4 16,11-4 0-16,10-8-2 16,10-10 4-16,13-12-2 15,7-10 2-15,2-17-6 16,-20-8-3-16,8-14-3 15,-8-17 0-15,-5-14-9 16,-2-9 7 0,-6-4 1-16,-1-4 6 15,-9-4 0-15,-8-2 1 16,-1-1 3-16,2 3 1 15,-1 10 1-15,0 13 3 16,3 19-2-16,4 11 1 16,0 21-1-16,0 0 8 15,11 21 2-15,-1 19-4 16,3 16 1-16,-1 17 0 15,5 7 4-15,0 4 1 16,-1 6-4-16,-2 0 2 16,-3-6-2-16,-2-11-4 15,-2-12 2-15,-5-12-4 16,3-15 2-16,-2-7-3 15,-3-12 0-15,0-15-6 16,0 0-12-16,0 0-18 16,-5-20-13-16,0-9-3 15,0-1-3-15</inkml:trace>
  <inkml:trace contextRef="#ctx0" brushRef="#br0" timeOffset="77934.7927">10551 11464 34 0,'-7'-14'20'16,"7"14"-1"-16,0 0 3 15,14 12 1-15,7 15-1 16,7 12-4 0,5 14-2-16,-33-53-16 15,69 123 21-15,-31-52 0 16,2 1-5-16,-4-10-8 15,-3-3-4-15,-2 1-2 16,-6-15 0-16,-9-9-2 16,-5-9-11-16,-1-10-12 15,-10-17-2-15,0 0-11 16,0 0-2-16,10-17-5 15,0-18-29-15</inkml:trace>
  <inkml:trace contextRef="#ctx0" brushRef="#br0" timeOffset="78251.8244">10829 11460 43 0,'-17'11'24'0,"3"6"-6"15,1 6 0-15,0 6-7 16,1 7-2 0,-1 9 0-16,0 11 1 15,-1 7 0-15,-1 5-2 16,1-1 3-16,-2-2 2 15,2 1-2-15,1-9-10 16,1-3-1-16,3-6 0 16,3-9 1-16,1-15 0 15,1-9-4-15,4-15-6 16,0 0-12-16,0 0-9 15,0 0-7-15,16-34-2 16,7-10-20-16</inkml:trace>
  <inkml:trace contextRef="#ctx0" brushRef="#br0" timeOffset="78601.8594">11073 11689 24 0,'0'0'20'0,"3"-15"-1"15,-3 15-1-15,0 0 3 16,15-7 5-16,8 0 5 15,-23 7-31-15,54-13 47 16,-22 6-30-16,2 2-8 16,-34 5 0-16,28-5-6 15,-14 0 0-15,-14 5-3 16,19-4-3-16,-19 4 5 15,0 0-8-15,0 0-8 16,0 0-14-16,0 0-16 16,0 0-9-16,0 0 4 15,0 0-3-15</inkml:trace>
  <inkml:trace contextRef="#ctx0" brushRef="#br0" timeOffset="78850.8843">11117 11889 34 0,'-12'17'21'16,"12"-17"-4"0,8 20 3-16,10-11 1 15,10-4-1-15,6-4-2 16,0-2-13-16,-34 1 1 15,28-5-5-15,-28 5 2 16,27-4-2-16,-27 4 0 16,0 0-4-16,0 0-5 15,0 0-15-15,13-15-11 16,-5-4-4-16,5 2-24 15</inkml:trace>
  <inkml:trace contextRef="#ctx0" brushRef="#br0" timeOffset="79545.9538">11622 11538 27 0,'0'0'19'0,"0"0"0"15,-3-18-4-15,6 1-2 16,5 0-4-16,5-2 1 15,5 1 2-15,8-3-6 16,5 3 3-16,3 2-2 16,4 6-2-16,3 9-1 15,0 6-1-15,-6 8-1 16,-5 8 5-16,-9 6 2 15,-10 8 1-15,-12 6-5 16,-9 5 1-16,-11 4 5 16,-10-1-7-16,-6-3-1 15,-4-5 2-15,-1-14-2 16,4-3 3-16,2-11 1 15,7-3-1-15,5-10-4 16,7-1 0-16,17 1-1 16,0 0 4-16,0 0 4 15,0 0-6-15,0 0 1 16,7-22-2-16,15 5-3 15,11 5 7-15,8 2-3 16,5 5-2 0,5 10 1-16,-2 7 0 15,1 6-1-15,-5 11 4 16,-4 8-2-16,-6 14 0 15,-8 3 3-15,-11 7 18 16,-11 2-4-16,-9-2 6 16,-10-7-1-16,-14-12-7 15,-6-8 8-15,-4-14-4 16,1-11-10-16,2-12-9 15,2-8 1-15,5-6-7 16,4-5-17-16,3-3-27 16,4-2-23-16,4 8-16 15,5 2 2-15,8 17 7 16,0 0-17-16</inkml:trace>
  <inkml:trace contextRef="#ctx0" brushRef="#br0" timeOffset="82634.2626">3921 13980 34 0,'-5'-15'13'16,"1"3"-1"-16,4 12 0 15,-5-12-4-15,5 12-3 16,0 0 2-16,0 0 0 15,0 0 4-15,-11 12 5 16,-3 15-11-16,-2 15 1 16,-2 16 1-16,-2 15 1 15,-1 12-1 1,3 8-2-16,2 2 0 15,8-1-2-15,6-4 6 16,8-4 0-16,7-11 2 16,9-14-5-16,5-12 3 15,8-15 1-15,6-10-3 16,5-11 1-16,-6-4-8 15,-6-8 5-15,-8-1-8 16,-7 2 3-16,-6-2-13 16,-13 0-10-16,0 0-19 15,2-12-12-15,-8-8 1 16,0-4-4-16</inkml:trace>
  <inkml:trace contextRef="#ctx0" brushRef="#br0" timeOffset="83202.3194">4308 14187 19 0,'-14'-7'11'0,"0"4"1"16,0 8 0-16,-3 12-2 15,15 5 0-15,-17 17 0 16,17 8 1-16,-17 14-3 16,21 5 0-16,-17 2-3 15,25-6 0-15,-12-2 1 16,19-8-3-16,-5-8-1 15,7-8 2-15,14-9 2 16,5-12 0-16,8-13-5 16,7-12 2-16,0-12 3 15,-3-12-1-15,-5-7-3 16,-7-6 2-16,-8-6-3 15,-8-3 2-15,-6-6 7 16,-7-3-6-16,-9 3 1 16,-8 2 2-16,-8 8 2 15,-7 10-8 1,23 42-1-16,-71-58 9 15,27 44-12-15,-2 9 1 16,-2 7 2-16,1 8-1 16,5 4-8-16,5 3-4 15,7 0-13-15,25-4-7 16,-2 7 0-16,11 4 5 15,16 0-1-15,15-2-12 16</inkml:trace>
  <inkml:trace contextRef="#ctx0" brushRef="#br0" timeOffset="83583.3575">4960 14546 9 0,'0'0'7'15,"0"0"1"1,0 0-1-16,9-4 2 15,-9 4 4-15,11 16 4 16,-3 6 1-16,1 8-2 16,-2 7 3-16,-2 4-4 15,-3 5-3-15,-6 3 1 16,-5 3-6-16,-2-3-3 15,-7-3 0-15,-2-5-2 16,-1-9-1-16,1-8-2 16,0-7-2-16,3-7-15 15,2-9-13-15,1-7-9 16,5-8-1-16,8-8-6 15</inkml:trace>
  <inkml:trace contextRef="#ctx0" brushRef="#br0" timeOffset="84075.4067">5217 14315 48 0,'0'0'24'16,"0"0"-6"-16,0 0-2 16,8-8 1-16,12 0 6 15,14-1-1-15,13-3-4 16,12-1-5-16,9-1-3 15,-1 4-9-15,-24 5 0 16,0-2 1-16,-16 5 1 16,-6 2-3-1,-8 0-2-15,-3 2-3 16,-10-2-12-16,10-2-11 15,-10 2-7-15,14-11-5 16,-4-5 2-16,-2 4-13 16</inkml:trace>
  <inkml:trace contextRef="#ctx0" brushRef="#br0" timeOffset="84683.4675">5862 13965 25 0,'0'0'15'16,"-13"-12"-4"-16,13 12 3 16,-10 9-4-16,0 14 2 15,6 11 5-15,-2 12-6 16,5 10-1-16,1 8 1 15,3 0-5-15,2-1 1 16,3-5 3-16,-8-58-10 16,38 93 5-1,-19-54 8-15,3-5-4 16,3-7 0-16,7-7-3 15,7-6-5-15,0-8 3 16,3-7-2-16,1-11-1 16,-4-5 4-16,1-7-7 15,-4-6 5-15,-2-6-5 16,-3-5 5-16,-4-1-3 15,-4-5-3-15,-8-1 7 16,-3 1-6-16,-7-2 4 16,-5 3-2-16,-7 10 0 15,-4 8 3-15,-6 7-5 16,-3 8 3-16,-2 6 1 15,-4 10 5-15,2 13-7 16,2 7-2-16,0 10 2 16,5 9 1-16,3 2-1 15,4 3 5-15,3-1-3 16,6 1 1-16,4-1-1 15,2-5 3-15,5-2-5 16,0-5 3-16,2-9-5 16,-1-3 1-1,-1-7-15-15,-10-15-6 16,7 12-17-16,-7-12-9 15,0 0-1-15,0 0-21 16</inkml:trace>
  <inkml:trace contextRef="#ctx0" brushRef="#br0" timeOffset="85154.5146">6409 13496 38 0,'0'0'18'16,"14"-4"4"-16,8 10 2 15,6 5-5-15,6 17 2 16,5 12 6-16,3 16 1 16,4 8-5-1,-4 9 0-15,-1 10-6 16,-6 4 1-16,-7-1-2 15,-6 2-11-15,-10 2 4 16,-12 1-1-16,-11 1-1 16,-9-6 7-16,-4-8-7 15,-1-10 8-15,-1-11-4 16,2-9 0-16,3-11-1 15,7-12-3-15,3-10-5 16,11-15 0-16,-10 12-6 16,10-12 7-16,0 0-5 15,0 0 1-15,0 0-20 16,0 0-23-16,0 0-28 15,-10 4-22-15,-1-9-73 16</inkml:trace>
  <inkml:trace contextRef="#ctx0" brushRef="#br0" timeOffset="87681.7673">3220 16358 43 0,'0'0'29'16,"-13"-5"-10"-16,4 6-4 15,4 13-5-15,3 18-5 16,3 20-1-16,6 16 1 16,4 17-3-16,3 10 0 15,3 5-4-15,2-1 4 16,-4-10-3-16,1-7 2 15,-5-12 0-15,-1-16-1 16,-4-17 0-16,-4-16 2 16,1-11 2-1,-3-10 3-15,-1-12 1 16,-3-22 0-16,-2-15-5 15,-1-19-5-15,0-15 5 16,1-10-4-16,3-7 4 16,5-3-6-16,5-2 2 15,4 5 0-15,6 9 7 16,4 13-4-16,2 12-6 15,-2 17 4-15,1 15 2 16,0 17-2-16,-1 12 0 16,3 22 4-16,5 22-6 15,2 23 4-15,1 21 1 16,-3 12 2-16,-1 7-2 15,-2-1 0-15,-5-4-3 16,-4-9 2-16,-7-10 4 16,-3-14 1-16,-3-17-5 15,-3-19 4-15,1-8-4 16,-2-20-1-16,0 0 0 15,0 0 4-15,0-29-3 16,-3-25-5-16,-3-16 0 16,2-9 3-1,3-9 1-15,4 1-2 16,4 1-8-16,3 5 4 15,4 10 0-15,3 10 2 16,1 13-2-16,2 13 5 16,-2 14-3-16,0 11 3 15,-18 10 0-15,31 14 0 16,-8 15 0-16,2 13 2 15,1 12-2-15,-4 11 0 16,0 4 0-16,-6 4 0 16,-1 3 4-16,-1-7-3 15,-7-3-4-15,-3-3 2 16,-1-10 3-16,-3-13-4 15,1-9-11-15,-1-11-8 16,2-5-9-16,-2-15-4 16,0 0-3-16,1-29-18 15</inkml:trace>
  <inkml:trace contextRef="#ctx0" brushRef="#br0" timeOffset="88011.8003">4195 16209 28 0,'0'0'23'16,"0"0"-3"-16,0 0 7 15,9 15 1-15,-1 15-6 16,-18 21-1-16,23 13 1 15,-7 18-7-15,9 2-4 16,-8 6-2-16,0 0 0 16,-1-2-1-16,1-2 0 15,-1-15-4-15,-1-11-2 16,2-15-1-16,-2-6-4 15,-3-13 4-15,1-11-8 16,-3-15-7-16,0 0-15 16,-8-27-15-16,-1-14-7 15,1-15 6-15,4-6-21 16</inkml:trace>
  <inkml:trace contextRef="#ctx0" brushRef="#br0" timeOffset="88603.8595">4418 16268 14 0,'0'0'14'0,"0"0"0"16,0 0 4-16,11 12 7 15,4 13-5-15,3 14-3 16,-3 14 0-16,2 14-7 15,-2 6-3-15,-3 2 1 16,1 2 1-16,0-2-4 16,-4-9 2-16,0-7-4 15,-2-15 0-15,-3-11-2 16,0-15 0-16,-1-4-3 15,-3-14 6-15,0 0 9 16,-4-16-3-16,-3-11-4 16,-1-12-3-16,-2-8-2 15,0-12-1-15,4-11 0 16,6-8 0-16,6-3 1 15,6-2-5-15,5 0 6 16,7 5-1-16,7 7-1 16,3 12-7-1,2 8 4-15,-1 14 0 16,0 17 3-16,0 14 0 15,1 18-1-15,-1 15 1 16,-1 17 4-16,1 11-3 16,-4 9 0-16,-1 7 0 15,-5 4 6-15,-5 4 4 16,-5-1-3-16,-6-3-3 15,-5-4-1-15,0-9 1 16,-1-16-3-16,-3-14 0 16,0-8-6-16,0-11 7 15,0-13-2-15,0 0-3 16,0 0-16-16,0 0-18 15,-12-8-12-15,-1-16-2 16,-1-10 4-16,-2-10-19 16</inkml:trace>
  <inkml:trace contextRef="#ctx0" brushRef="#br0" timeOffset="88939.8931">4208 15970 51 0,'-14'3'28'15,"22"-3"-3"-15,-16 2-5 16,16-2-3-16,-19 3-1 15,21-3-7-15,-19 5-3 16,19-3-3-16,-10-2-6 16,9 14-26-16,-21 1-22 15,22-3-41-15</inkml:trace>
  <inkml:trace contextRef="#ctx0" brushRef="#br0" timeOffset="91154.1145">8420 16662 23 0,'0'0'8'16,"10"-11"0"-16,3 2-3 15,-13 9 2-15,14 0 5 16,3 2-2-16,19 1-3 16,15 2 1-16,16-1-3 15,6-6-1-15,0-1-2 16,-4-3-1-16,-9 3 0 15,-12 0-1-15,-10-2 2 16,-9 5 0-16,-5 0-1 16,-8 1-1-16,-16-1-1 15,0 0-7-15,0 0-4 16,0 0-9-16,0 0-4 15,0 0-14-15</inkml:trace>
  <inkml:trace contextRef="#ctx0" brushRef="#br0" timeOffset="92043.2034">9360 16251 14 0,'0'0'8'0,"-2"-12"-1"15,2 12-2-15,0 0 2 16,0 0-7-16,0 0 18 15,-7 29-9-15,3 15-4 16,0 15 3-16,-3 14-4 16,1 12 4-16,-1 9-1 15,2 1-1-15,6-3-2 16,2-11 2-16,5-8-2 15,8-7-1-15,4-14 2 16,5-8 0-16,9-8 4 16,1-17 0-16,6-13-5 15,7-14 3-15,3-21-6 16,2-5 0-16,0-5 3 15,-4-5-5-15,-7-10 2 16,-11 0-2-16,-31 3 2 16,15 4-1-16,-25 4-1 15,15 4 1-15,-5 6 1 16,-7 2 1-1,-7 7-1-15,-6 11-2 16,1 6 0-16,-4 7 0 16,-1 10-1-16,0 7 5 15,4 10-5-15,3 10 3 16,5 6 1-16,3 2-1 15,4 6 2-15,3 2-4 16,4-1 3-16,2-1 0 16,3-7-1-16,3-5 0 15,0-2-4-15,-1-5 3 16,3-10-4-16,-7-6 1 15,-2-3-14-15,-3-13-13 16,0 0-3-16,0 0-2 16,12-27-19-16</inkml:trace>
  <inkml:trace contextRef="#ctx0" brushRef="#br0" timeOffset="92308.2299">10077 16898 25 0,'12'20'20'16,"1"2"3"-16,-4-2-4 15,-4-1-5-15,-5-19-2 16,0 0-3-16,6 15-2 15,-6-15-5-15,0 0-1 16,0 0-1-16,0 0-2 16,0 0-12-16,0 0-8 15,-14-5-5-15,14 5 0 16,-7-34-13-16</inkml:trace>
  <inkml:trace contextRef="#ctx0" brushRef="#br0" timeOffset="93051.3042">10359 16210 23 0,'-14'17'13'0,"4"9"-6"16,2 11 0-16,-1 7-1 16,1 3-3-16,-2 1 1 15,1-9-1-15,2-11 5 16,4-7 0-16,2-9 1 15,1-12 1-15,0 0 0 16,0 0-3-16,7-29-2 16,0-8-4-16,2-7 0 15,3-7-1-15,2-2 1 16,3 1-1-16,3 1 1 15,3 9 1-15,-1 8-3 16,2 12 0-16,2 12 1 16,-1 15 1-16,6 20 1 15,1 19-4-15,-2 17 1 16,-6 14 1-16,-6 11 0 15,-6 5 3-15,-9 3-2 16,-9-1-3-16,-7 0 5 16,-5-7-1-16,-5-8-2 15,-4-12 2-15,-1-15-2 16,-3-19 1-1,3-15 0-15,0-14 2 16,5-11-5-16,2-14 4 16,4-15-3-16,7-11 3 15,7-9-2-15,9-6 1 16,10-6-4-16,5 1 1 15,7 3 5-15,4 6-3 16,5 12-3-16,1 10 3 16,0 15 2-16,-2 18-3 15,-4 21 4-15,2 19-2 16,-6 20 0-16,-2 13-1 15,-4 11 1-15,-5 3 0 16,-4-4-2-16,-3-4 2 16,-3-16 4-16,-2-12-5 15,-3-6-3-15,-1-17 1 16,-1-7 3-16,0-17-11 15,0 0-11-15,0 0-9 16,-11-33-3-16,4-7-20 16</inkml:trace>
  <inkml:trace contextRef="#ctx0" brushRef="#br0" timeOffset="93659.365">10938 16117 27 0,'-13'9'20'15,"2"8"-3"-15,-1 3-6 16,2 7-2-16,2 7 0 15,-1 5 0-15,2 3-1 16,5 2 0-16,2-2-5 16,1-4 1-16,2-11 1 15,2-5 0-15,1-5-3 16,1-5 3-16,3-4 1 15,1-5-3-15,-1-1 3 16,3-7 0-16,5-7 1 16,2-3-6-16,-2-7 0 15,2-5 0-15,-3 0 3 16,3 1-3-1,1 1 1-15,6 1-1 16,1 2 3-16,3 4 0 16,4 2 1-16,2 8-2 15,-20 8 1-15,14 10-2 16,0 10-1-16,1 9 0 15,0 8 4-15,-1 6-3 16,-5 6 6-16,-4 3-4 16,-8 4 7-16,-6 2-3 15,-11-1-1-15,-8 3 2 16,-6-8-1-16,-7-8-2 15,-4-5 3-15,-9-8-1 16,16-16-8-16,-26-10-2 16,25-12 2-16,-2-10-11 15,-6-8-6-15,-1-4-10 16,2 0-16-16,5-5-15 15,4-3 5-15,10 0-26 16</inkml:trace>
  <inkml:trace contextRef="#ctx0" brushRef="#br0" timeOffset="94156.4147">10851 16093 33 0,'0'0'18'16,"0"0"-3"-16,0 0 1 15,10 2 0-15,9-2 5 16,9-2 4-16,7 2-2 16,8-3-11-16,4-2 2 15,3 2-8-15,3 3-2 16,-6-2-1-1,-6 2 0-15,-27 7-4 16,11-6 4-16,-25-1-2 16,17 4 4-16,-17-4 0 15,0 0-2-15,0 0-1 16,0 0-1-16,0 0-1 15,0 0 1-15,0 0-9 16,0 0-24-16,0 0-21 16,-14 7-8-16,14-7-14 15</inkml:trace>
  <inkml:trace contextRef="#ctx0" brushRef="#br0" timeOffset="99610.9601">14273 8458 51 0,'-17'7'22'16,"17"-7"-10"-16,0 0 4 16,-11 15 1-16,11-15-17 15,26 19 11-15,-11-1 7 16,1-2-7-16,3 1-2 15,8-6-5-15,6-2-2 16,2-2 0-16,2-4 2 16,-2-5-6-16,-1-3 4 15,-5 0 0-15,-3 0-2 16,-11 0-5-16,-15 5-7 15,0 0-9-15,0 0-10 16,0 0-8-16,0 0 4 16,7-20-3-16</inkml:trace>
  <inkml:trace contextRef="#ctx0" brushRef="#br0" timeOffset="100264.0254">14800 8341 32 0,'0'0'10'0,"7"19"-3"15,-7 10 0-15,-2 6-1 16,2 8-1-16,0-1-1 15,-1 2 1-15,-2-8 2 16,2-9-1-16,-1-12-1 16,2-15 1-16,0 0-1 15,0 0 2-15,2-20-4 16,1-13 0-16,2-7-3 15,4-4 1-15,5-2 3 16,-14 46-4-16,38-81 8 16,-14 52-7-16,1 12 2 15,5 15 0 1,1 16 1-16,-3 16 3 15,-1 21-3-15,-4 24 0 16,-9 4-1-16,-9 16 0 16,-9 5 0-16,-11-7 4 15,-5-15-3-15,-7-19 2 16,-5-16-2-16,-2-20 2 15,-2-13-3-15,3-13-1 16,3-16 0-16,4-6-4 16,12 0 1-16,7-4 2 15,9-5-2-15,12-2 2 16,15-4-1-16,-29 40 0 15,96-81-4-15,-33 48 4 16,-3 15 0-16,-2 13 1 16,-7 13 1-16,-10 16-1 15,-9 8 0-15,-8 0 0 16,-7 0 2-16,-6 1-5 15,-5-3 5-15,-6-6-7 16,-3-6-12-16,-1-2-7 16,4-16-17-16,0 0-7 15,0 0-27 1</inkml:trace>
  <inkml:trace contextRef="#ctx0" brushRef="#br0" timeOffset="100868.0858">16486 8424 17 0,'0'0'0'16,"-17"-12"9"-16,17 12 9 15,0 0-6 1,0 0 3-16,0 0 1 15,-18 7-6-15,4 8 2 16,1 11 1-16,0 13 0 16,2 7 4-16,4 1-2 15,3 5-3-15,5 1-2 16,8-6-2-16,2-1 1 15,6-7-6-15,8-10 3 16,8-12 0-16,3-16-3 16,7-11 5-16,-1-7-5 15,-3-11-2-15,-2-6-1 16,-9-4 5-16,-6 0-5 15,-10-5 5-15,-6-3-3 16,-6 1 4-16,-6-4-2 16,6 49-4-16,-34-85 9 15,10 51-6-15,-1 7 0 16,-3 8-3-16,-5 11-3 15,-2 13-13-15,-6 12-26 16,-4 2-14-16,1 3-1 16,3-2 9-16,6 5-3 15</inkml:trace>
  <inkml:trace contextRef="#ctx0" brushRef="#br0" timeOffset="102931.2921">14539 9532 66 0,'-13'7'36'15,"13"-7"-13"1,0 0-3-16,0 0-5 15,0 0-4-15,-3 15-2 16,12 2-4-16,6-4-2 16,12-1 2-16,7-5-3 15,7-5 3-15,7-4-3 16,0-5-5-16,-2 2 6 15,-3 0-5-15,-10-2 5 16,-7 2-5-16,-9 3 2 16,-7 1-9-16,-10 1-8 15,0 0-3-15,0 0-12 16,0 0-7-16,-5-16 2 15,1 0-10-15</inkml:trace>
  <inkml:trace contextRef="#ctx0" brushRef="#br0" timeOffset="103280.327">15007 9347 27 0,'0'0'18'15,"0"0"2"-15,0 0 4 16,11 26-3-16,-2 6 1 16,-1 10-3-16,-2 11 2 15,0 6-9-15,1 0 2 16,0 0-3-16,0-4-2 15,0-5-3-15,-1-6 0 16,-1-8 2-16,-2-7-8 16,0-7 4-16,-3-22-3 15,3 15 0-15,-3-15-2 16,0 0 1-16,0 0-7 15,0 0-15-15,0 0-20 16,0 0-19-16,0 0-50 16</inkml:trace>
  <inkml:trace contextRef="#ctx0" brushRef="#br0" timeOffset="103836.3826">16250 9569 14 0,'0'0'15'0,"0"0"-3"16,0 0 1-1,19 10 6-15,3 2-3 16,5-3 2-16,4-3 2 15,3-2 1-15,3-4-9 16,1-2-2-16,3-3 0 16,-5-2-7-16,-2-1 0 15,-3 3-1-15,-7-1-5 16,-5 5 3-16,-5-1 2 15,-14 2-6-15,0 0-5 16,0 0-10-16,0 0-13 16,0 0-8-16,0 0-1 15,0 0-1-15</inkml:trace>
  <inkml:trace contextRef="#ctx0" brushRef="#br0" timeOffset="104279.4269">16835 9398 40 0,'0'0'17'15,"0"0"-4"-15,14 12 2 16,-4 8-2-16,-3 6-3 15,-2 4 5-15,-3 2 0 16,-2 4-7-16,-5-1 5 16,1-1-5-16,-1-3 3 15,0-4-3-15,2-4-4 16,3-2 0-16,5-3-2 15,-5-18 0-15,5 21 1 16,-5-21 3-16,17 13 3 16,3-6 3-16,-20-7-5 15,17-2 4-15,1-3-4 16,8-5-3-16,8-2 1 15,1-1-6-15,2-1 0 16,-2 4 0-16,-7 2 0 16,-4 1-1-16,-4 0-4 15,-6 2-9-15,-14 5-11 16,0 0-11-16,0 0-7 15,0 0-4-15,0 0-32 16</inkml:trace>
  <inkml:trace contextRef="#ctx0" brushRef="#br0" timeOffset="104612.4602">17069 9307 37 0,'-14'-6'22'15,"14"6"-11"-15,0 0 1 16,0 0-2-16,0 0 3 16,1 28-3-16,8 2 3 15,2 6-5-15,4 4 8 16,-1 6-3-16,-2 5 5 15,0 5-6-15,-2 1 1 16,2 1-3-16,-4-2-4 16,-2-4-4-16,-2-4 3 15,2-11-3-15,-4-8-2 16,0-9 1-16,-2-20-4 15,0 0 5-15,0 0-11 16,6 15-15-16,-6-15-19 16,0 0-13-1,0 0-45-15</inkml:trace>
  <inkml:trace contextRef="#ctx0" brushRef="#br0" timeOffset="107852.7842">14838 10441 32 0,'-16'-5'18'16,"16"5"-1"-16,-15 8-2 15,2 9-1-15,-1 9 2 16,0 8 6-16,-3 8-4 16,0 9 2-16,1 3-7 15,5 9 3-15,4-1-5 16,6-2-7-16,5-5 2 15,4-5 1-15,7-8-4 16,3-7 2-16,4-7-1 16,5-12 1-16,3-9-3 15,4-10 4-15,0-11 3 16,1-11-7-16,-3-9 2 15,-5-10 0-15,-4-7 2 16,-8-3-4-16,-6 0 2 16,-9-4 0-16,-4 4-3 15,-8 10-1-15,-5 5 4 16,-2 7-5-1,-4 7 1-15,-4 8-1 16,0 5 0-16,1 8-2 16,0 6-3-16,2 1-5 15,4 6-11-15,3 1-15 16,17-10-10-16,0 0-7 15,-7 15 3-15,7-15-9 16</inkml:trace>
  <inkml:trace contextRef="#ctx0" brushRef="#br0" timeOffset="108483.8473">16194 10678 14 0,'-31'-15'12'0,"4"6"-1"16,6 4 1-16,7-1 1 15,14 6 2-15,0 0-1 16,0 0-1-16,0 0-3 16,0 0 2-16,15-12 0 15,11 10-1-15,6 4-2 16,5-4-4-1,4 2 5-15,-2 2-9 16,1-1 2-16,-5-1 0 16,-7-1-5-16,-2-3 2 15,-7-4-2-15,-2-1 0 16,-17 9-16-16,17-10-9 15,-4-7-13-15,-3-1 0 16,1-3-9-16</inkml:trace>
  <inkml:trace contextRef="#ctx0" brushRef="#br0" timeOffset="109019.9009">16730 10245 44 0,'0'0'14'15,"3"15"-5"-15,-2 10 3 16,-1 6 0-16,0 13 1 16,0 8 2-16,0-52-15 15,-17 119 14-15,16-60 6 16,9-6-9-1,5-6-2-15,3-1-1 16,2-6 2-16,3-2-4 16,6-5-5-16,1-4-1 15,3-7 4-15,-21 0-5 16,16-8 7-16,-5-2-8 15,7-6 10-15,4-7-3 16,4-9-4-16,0-7 3 16,1-9-1-16,-4-6-1 15,-33 32-2-15,69-71 0 16,-55 37-1-16,-11 2 3 15,-5 1-2-15,-2 8-1 16,-6 1 5-16,-5 8-2 16,15 14-2-16,-22-7 5 15,-13 26 0-15,-9 8-1 16,2 10-2-16,10 1 4 15,8 1 1-15,5 1-9 16,8-2 1-16,8-6 1 16,5-2 1-16,3-8-6 15,1-7-17-15,-6-15-22 16,13 12-12-1,-1-10-3-15,-12-2-16 16</inkml:trace>
  <inkml:trace contextRef="#ctx0" brushRef="#br0" timeOffset="111115.1104">14855 11493 47 0,'0'0'30'0,"-7"-17"-3"16,7 17-4-16,0 0 5 15,0 0-4-15,-7 34-2 16,4 10-8-16,4 6 1 15,3 6-4-15,2 4 3 16,0 6-4-16,-1 5 2 16,1-7-3-16,-2-6-5 15,-1-1 1-15,-1-3-4 16,-2-8 4-16,-2-12-4 15,1-7-4-15,1-7 2 16,0-20 4-16,0 0-6 16,0 0-11-16,0 0-22 15,0 0-22-15,0 0-8 16,14-45 4-16,7-13 0 15</inkml:trace>
  <inkml:trace contextRef="#ctx0" brushRef="#br0" timeOffset="111756.1745">16074 11789 16 0,'-20'-5'15'0,"5"3"0"15,15 2-3-15,0 0-3 16,0 0-4-16,0 0 2 16,0 0 3-16,0 0 9 15,14-7 0-15,7-3 4 16,9-2-7-16,5 1-3 15,2-3-5-15,3 0-4 16,1 3-6-16,-4 4 4 16,-7 2-5-16,-9 3 1 15,-6 2-5-15,-15 0-12 16,0 0-10-16,0 0-10 15,0 0 0-15,13 5-14 16</inkml:trace>
  <inkml:trace contextRef="#ctx0" brushRef="#br0" timeOffset="112311.23">16614 11411 45 0,'0'0'19'16,"-4"24"-5"-16,-1 7 0 16,0 8 1-16,-2 6-6 15,2 6 1-15,3 3 5 16,1 5-2-16,5 1 1 15,3-3-4-15,4-2-1 16,8-3 0-16,5-6 1 16,5-6-6-16,5-9 3 15,3-7 0-15,2-9 1 16,2-10-4-16,0-14 1 15,-21-9-6-15,12-6 4 16,2-6-3-16,-3-6 1 16,0-1 0-16,-4 1-1 15,-4 2 0-15,-9 7 2 16,-6 5-3-1,-5 2 0-15,-7-4 0 16,-7 6 3-16,-9 4-1 16,-5 6-2-16,-11 11 5 15,16 7-4-15,-20 12 10 16,20 10-9-16,6 12-1 15,1 2 9-15,3 1-6 16,4-3-6-16,4-5 2 16,4-5 5-16,4-8-7 15,1-4-3-15,-3-5-19 16,-4-17-23-16,0 0-15 15,0 17 0-15,0-17-2 16</inkml:trace>
  <inkml:trace contextRef="#ctx0" brushRef="#br0" timeOffset="114252.4241">14776 12554 55 0,'0'0'16'0,"-3"-13"-5"16,4-2-4-16,5-2-3 16,4-5 0-16,7 0-2 15,7 1 1-15,3 8-1 16,2 8 3-16,4 10-3 15,1 8 2-15,-3 14 4 16,-2 14-1-16,-5 12-3 16,-10 9 3-16,-8 8 1 15,-12 2-4-15,-8 0 3 16,-15-1-1-16,-11-7-3 15,-4-11-1-15,-4-11 0 16,3-13-2 0,4-12 3-16,5-11-5 15,5-7-2-15,5-8 6 16,8-6-1-16,4-9-2 15,5-5-2-15,8-3 3 16,6-5 0-16,10 0 1 16,6 1-3-16,8 7 1 15,5 9 3-15,7 8-3 16,1 12 2-16,4 12 5 15,0 10-4-15,-1 7-2 16,-5 8 0-16,-6 4 5 16,-9-6-4-16,-7-4 8 15,-3-9-6-15,-8-7 1 16,-7-15-2-16,0 0-4 15,0 0-2-15,0 0-5 16,0 0-29-16,0 0-12 16,-6-27 2-16,14-5-2 15</inkml:trace>
  <inkml:trace contextRef="#ctx0" brushRef="#br0" timeOffset="114764.4753">16154 12763 24 0,'-14'-2'26'16,"14"2"-7"-16,0 0-8 15,0 0-3-15,0 0 3 16,24 0 0 0,3-2-1-16,4 1 4 15,3-3 2-15,0-1-4 16,4-3-1-16,-3-4-7 15,2-2 3-15,-3 1-5 16,-5 3 3-16,-3 1-8 16,-9 2 2-16,-17 7-5 15,0 0-3-15,0 0-11 16,0 0-13-16,0 0-5 15,0 0 1-15,0 0-7 16</inkml:trace>
  <inkml:trace contextRef="#ctx0" brushRef="#br0" timeOffset="115210.5199">16723 12500 19 0,'0'0'15'16,"0"0"-1"0,0 0 2-16,0 0 5 15,6 15-3-15,-2 11-4 16,-4 8 0-16,3 5-6 15,-3 3-4-15,-2 2 3 16,-2 0 0-16,-2 0 1 16,-1-8 3-16,3-9-2 15,3-10-6-15,1-17-2 16,0 0-1-16,14 13 9 15,7-6 3-15,4-7-2 16,9-7 0-16,6-6-5 16,-22 1 0-16,-18 12-5 15,62-31-5-15,-33 19 6 16,0 2 0-16,-2 2-4 15,-3 1 6-15,-9 4-10 16,-15 3-3-16,0 0-18 16,0 0-9-16,13 0-6 15,-13 0-1-15,0 0-24 16</inkml:trace>
  <inkml:trace contextRef="#ctx0" brushRef="#br0" timeOffset="115563.5552">16894 12382 33 0,'0'0'16'0,"0"0"-4"16,0 0-2-16,0 0 0 15,8 18 3-15,-13 13-1 16,17 8-4-16,-14 12-2 16,16 4 0-16,-14 10 9 15,14-3 0-15,-13 10-1 16,12 0-2-16,-15 1 0 15,0-2-1-15,-1-3-5 16,3-7-3-16,3-10 1 16,-5-12-2-16,-1-9-4 15,15-11 0-15,-12-19 1 16,0 0-5-16,0 0-16 15,0 0-21 1,-17 5-8-16,17-5 5 16,-21-19-1-16</inkml:trace>
  <inkml:trace contextRef="#ctx0" brushRef="#br0" timeOffset="120453.0441">23932 10610 21 0,'0'0'13'16,"0"0"-3"-16,0 0-1 16,0 0-3-16,-14 17-1 15,9 0 0-15,3 5-1 16,8 0 0-16,4 0 1 15,3-3 0-15,3-2-1 16,-16 0-1-16,16-7-1 16,-16-10 2-16,17 7 2 15,3-7 0-15,-3-5-1 16,-17 5-5-16,86-49 4 15,-82 23-1 1,-11-3-2-16,-4 1 2 16,-4 1-1-16,1 4-2 15,-4 3 1-15,-7 7 1 16,25 13 2-16,-33-7-5 15,33 7 5-15,-35 7-3 16,35-7-1-16,-9 18-3 16,7 1 3-16,2 1 3 15,0-20-3-15,-17 37 0 16,28-21 0-16,-11-16 0 15,7 17 1 1,-7-17-2-16,17 13 2 16,-17-13-1-16,18 2 7 15,-18-2-7-15,13-5 3 16,-13 5-1-16,8-17-1 15,-8 17 0-15,-4-29-1 16,-20 9 0-16,21 1 1 16,-26 11 2-16,29 8-1 15,0 0-1-15,-13 0 0 16,0 8-1-16,8 9 4 15,2 5-1-15,7 5-3 16,0-1-1-16,8-4 2 16,5-2 0-16,-19-3 2 15,20-10-4-15,-18-7 3 16,24-4 0-16,-24 4-2 15,0 0 4-15,12-25-3 16,-5 3 1-16,-10 1-2 16,7-4-1-16,-4 25 1 15,-35-56 2-15,29 31-3 16,-1 6 3-16,-10 7-3 15,-5 7 0 1,-4 7 1-16,2 6 4 16,6 8-5-16,2 4 0 15,7 0-1-15,6 2 3 16,8-3-1-16,7 1 1 15,6-8 0-15,6-3-1 16,7-6-2-16,-3-6-1 16,-28 3-2-16,16-2 0 15,-16 2 1-15,14-10 3 16,-14 10 0-16,8-16 3 15,-19 1 0-15,18-7-3 16,-24 2-6-16,23 1-3 16,-26 6-6-16,20 13 0 15,0 0-7-15,0 0 1 16,0 0 0-16,0 0 1 15,0 0-12-15</inkml:trace>
  <inkml:trace contextRef="#ctx0" brushRef="#br0" timeOffset="121349.1337">23934 10643 5 0,'0'0'10'0,"0"0"0"15,-4-17 0-15,4 17 0 16,0 0-4-16,0 0 3 15,0 0-4-15,-14 0 1 16,14 0-1-16,-13 25 3 16,3 4-1-16,6-4 3 15,5 1-3-15,3 1-4 16,6-4-1-16,3-2 3 15,2-6-4-15,4-5-1 16,-19-10 3-16,15 5 2 16,-15-5 2-16,21-10 1 15,-21 10-5-15,10-25-1 16,-5-1 0-16,-5 3-3 15,-5-5 5 1,-6 0 1-16,14-1-4 16,-26 4 2-16,19 3 1 15,-2 5 2-15,-8 5-5 16,-5 10 2-16,-5 10-4 15,1 8 1-15,0 4 0 16,6 7-1-16,9 2 0 16,2 0 5-16,9-2-4 15,3-2-1-15,5-3 3 16,5-5-1-16,-2-5-4 15,-14-12 3-15,12 8-4 16,-12-8-25-16,19 2-15 16,-2-10-4-16,-5-4-2 15</inkml:trace>
  <inkml:trace contextRef="#ctx0" brushRef="#br0" timeOffset="126876.6864">28888 10743 5 0,'10'0'5'0,"-10"0"0"16,0 0-1-16,13-11 1 15,-2 6-3-15,-11 5 3 16,13-15-1-16,-6 1 0 15,-7 14 6-15,4-15 0 16,-4 15 1-16,-6-18 1 16,-1 4-2-1,7 14 3-15,0 0-13 16,-21-24 15-16,6 19-4 15,-5 5-6-15,-1 5-3 16,0 6 4-16,1 2 4 16,0 4-2-16,5 2-2 15,3-1 2-15,2 1-5 16,8-2 0-16,2 1-3 15,4-1 1-15,4-3 1 16,8-1-2-16,4-7 2 16,1-3 0-16,0-5-1 15,-3-3-4-15,-1-3 6 16,-1-4-1-16,-4-5-2 15,1 0 2-15,-3-3-3 16,-3-4 2-16,-4-1-1 16,-3 1 0-16,-6 0 0 15,-4 6 8-15,0 4-1 16,-4 0-7-16,-1 6 4 15,-2 5 0-15,-1 3-3 16,2 5-3-16,3 1 6 16,3 6-7-1,3 4 2-15,6 4 5 16,4-3-2-16,4-2-1 15,8 0-1-15,8 0-1 16,4-4 3-16,5-3-2 16,4-6-1-16,-1-7-3 15,-8 0 7-15,-5-6-6 16,-5-2 5-16,-3-2 1 15,-7-1-4-15,-5-4 1 16,-7-4 2-16,-7 1 1 16,-7-1 3-16,-7 2-3 15,-8 14-2-15,-4 4 4 16,-3 4-4-16,0 10 0 15,3 4 0-15,7 1 4 16,5 4-7-16,8-2 6 16,7 0-7-16,5-2 2 15,6 2-1-15,8 1 6 16,9 1-6-16,6-5 4 15,4-8-3-15,0-2 3 16,-2-9-2-16,-1-2-3 16,1-7-3-1,-3-3 2-15,-4-6 9 16,-4 4-4-16,-4 0 0 15,-6-1-4-15,-4 3 0 16,-7 2 3-16,-7 5 0 16,-6 8 4-16,-8 14-3 15,0 8-1-15,0 4 1 16,2 0 2-16,8 1-1 15,5 0 0-15,7-6-1 16,6 0-4-16,5-4 5 16,6-5-6-16,4-3 6 15,4 0 0-15,1-7-2 16,-2-4-4-16,-1-1 1 15,-4-5 3-15,-2-10 0 16,-7-11 1-16,-4-6-1 16,-6-9-1-16,-2 9-1 15,-5 7 2-15,-4 8 2 16,-1 6-5-16,-3 13 6 15,-3 10-3-15,-2 8 1 16,4 4-2 0,5-3 1-16,6 1 0 15,5-1-2-15,6-1 2 16,4 0 0-16,3-3-2 15,3-2-11-15,1 0-19 16,2-6-20-16,-3-1-8 16,-10-3-25-16</inkml:trace>
  <inkml:trace contextRef="#ctx0" brushRef="#br0" timeOffset="135941.5928">25922 16151 4 0,'0'0'6'15,"0"0"1"-15,0 0-1 16,0 0 0-16,0 0 2 15,0 0-3-15,0 0 1 16,0 0-1-16,0 0 1 16,0 0 0-16,0 0 3 15,0 0 0-15,0 0 1 16,-11-8-3-16,11 8 0 15,0 0 0-15,0 0-1 16,0 0 4-16,-11 10-5 16,3 5-2-16,4 2-1 15,1 2 0-15,2-1-2 16,1 1 2-16,1-6-4 15,-1-13 6 1,9 12-3-16,2-5 3 16,0-10-2-16,2-3-1 15,1-5 0-15,-1-6 0 16,0-4-1-16,-3-1 0 15,-2-1 5-15,-2 2-1 16,-2 6 2-16,-4 15 0 16,1-12 2-16,-1 12-3 15,-4-17-1-15,-3 5-4 16,7 12-1-16,-13-10 1 15,13 10 4-15,-15-6-2 16,2 6 2-16,0 3 3 16,4 2-6-16,-1 3-3 15,10-8 1-15,-9 16 1 16,5-3 1-16,4-13-2 15,-3 14 1-15,5-2 1 16,-2-12-1-16,0 0 0 16,12 10-1-16,-12-10 1 15,14 3 3-15,-14-3-5 16,13-3 0-16,-3-7 6 15,-10 10-5 1,7-19 4-16,-3 2-2 16,-4 2 0-16,0 0 3 15,0 15-1-15,-5-14 1 16,5 14-5-16,-12-10 0 15,12 10 5-15,-15-2-2 16,1 6-2-16,2 2 5 16,0 5-4-16,3 5-1 15,4 5-3-15,2-1 2 16,4 0 4-16,3-3-7 15,6 0 3-15,2-3 1 16,-1-4 4-16,2-3-6 16,1-7-2-16,1-4 1 15,-4-1 6-15,-1-5-6 16,-3-2 4-16,-2-3 2 15,-4-2-3-15,-2-3 0 16,-4-1-1-16,-2 1 2 16,-3 3-1-16,-4 2 1 15,2 3 0-15,-1 7-2 16,2 3 1-16,11 2 4 15,-13 5-5 1,2 0 2-16,11-5-2 16,-10 17 4-16,4-1-1 15,5-1-6-15,2-2 6 16,3 1-6-16,-1-2 4 15,-3-12-4-15,0 0-9 16,9 12-12-16,-9-12-9 16,0 0-10-16,0 0-4 15,12-4-16-15</inkml:trace>
  <inkml:trace contextRef="#ctx0" brushRef="#br0" timeOffset="137893.788">26386 16324 9 0,'0'0'9'16,"0"0"3"-16,0 0 1 15,0 0 1-15,-11-2-1 16,11 2-2-16,-13 12-2 15,5 1-3 1,1 3-1-16,1 1 0 16,3 1-1-16,3 1-2 15,2-7 3-15,1 0-7 16,-3-12 3-16,5 11-2 15,-5-11 4-15,10 7-5 16,-10-7 4-16,13-3 1 16,-13 3 2-16,14-14-2 15,-3-3 0-15,-2-1-2 16,-2-3 5-16,-3 1-2 15,-3 3 2-15,1 0-3 16,-2 4-1-16,0 13-1 16,0 0 2-16,-6-14-1 15,6 14-2-15,0 0 5 16,0 0-2-16,-11-2 4 15,11 2-1-15,-11 12-4 16,4 0-2-16,2 0 1 16,5-12-1-16,-1 15 0 15,1-15 0-15,8 14-1 16,-8-14 1-16,13 10 2 15,0-5-2 1,-2-3 0-16,-11-2 0 16,11-4 0-16,-1-1 0 15,0-5-3-15,-3-2 7 16,-3 0-4-16,-2-1 0 15,-4-2 2-15,0 1-3 16,-1 0 0-16,3 14 5 16,-10-8-3-16,10 8 0 15,-14 0-1-15,-2 5 2 16,2 5 0-16,1 7 0 15,4 0-3-15,3 0 0 16,3 3 0-16,2-1 0 16,1-4 3-16,2-3-2 15,-2-12 0-15,13 12 0 16,-2-5-1-16,1-6-2 15,-12-1 4-15,12-5-3 16,1-1 3-16,-3-5-1 16,-10 11 4-16,6-18-8 15,-1 1 3-15,-3 0 1 16,-4 2 3-16,-3 3 1 15,-7 0-6 1,0 3 2-16,-4 4 2 16,1 4-2-16,-1 4 5 15,2 2-2-15,1 5-5 16,2 6 4-16,3-3-1 15,2 2-2-15,3 1 3 16,6 1-5-16,-2-2 4 16,4-3-1-16,-5-12 0 15,7 11-3-15,-7-11 4 16,0 0-2-16,11 7-6 15,-11-7 0-15,0 0-1 16,10 0-11-16,-10 0-8 16,0 0-6-16,0 0-6 15,12-5-24-15</inkml:trace>
  <inkml:trace contextRef="#ctx0" brushRef="#br0" timeOffset="140084.007">26889 16121 21 0,'0'0'16'0,"-16"5"-2"16,16-5-2-16,-11 5-5 15,11-5-4-15,0 0-2 16,0 0 3-16,0 0-5 15,0 0 0-15,0 0 4 16,0 0-4-16,0 0 6 16,0 12 2-16,0-12-2 15,7 16-1-15,-1-4-3 16,-6-12 0-16,7 12 2 15,-7-12-4-15,12 5 4 16,0-3-5-16,-1-5 5 16,-1-6-3-16,-2-6 2 15,2-2-1-15,1-5 1 16,-3 2-3-16,-6 3 1 15,1 5 4-15,-3 12 1 16,-1-15-2-16,1 15 1 16,-12-12-3-16,0 5 5 15,-1 5-1-15,2 1 0 16,-2 6 1-16,13-5-4 15,-14 13-1 1,1 1-1-16,5 1 2 16,4-1-1-16,1 1-1 15,8-2 0-15,1-1 0 16,-6-12-1-16,16 15 1 15,-7-6 0-15,-9-9 0 16,16 0-1-16,-1-5 2 16,-3-4 0-16,-12 9 3 15,7-15-6-15,-2 0 6 16,-2 0-3-16,-3-1-1 15,-4 1 2-15,-4 0-2 16,-2-2 0-16,-2 7-1 16,0 1 2-16,-2 6-1 15,1 1 5-15,-1 4 2 16,14-2-5-16,0 0 0 15,-14 12-1-15,5 0-1 16,5 1-3-16,4-13 1 16,3 17 6-16,5-5-2 15,5-4-3-15,1 1 1 16,0-6-2-16,2-3 4 15,-2-3-1 1,-4 1 2-16,-10 2-3 16,0 0 0-16,7-13-2 15,-4-1 3-15,-5 1 2 16,-3-1-6-16,-5 4 3 15,-2 3 4-15,0 4-1 16,-1 3-2-16,13 0-2 16,-16 6 2-16,5 3-3 15,11-9 1-15,-13 15 1 16,8-1 2-16,2-2-2 15,3-12-5-15,0 0-2 16,10 11-8-16,-10-11-4 16,15 9-11-16,-2-4-4 15,-2 0-3-15,1 0-8 16</inkml:trace>
  <inkml:trace contextRef="#ctx0" brushRef="#br0" timeOffset="147301.7287">26360 16400 9 0,'0'0'4'0,"0"0"0"16,0 0-3-16,0 0 2 16,11 3-1-16,-11-3-2 15,0 0 4-15,0 0 4 16,13 4 0-16,-5-3 0 15,-8-1 0-15,0 0 3 16,10 2-3-16,-10-2 2 16,8 3-3-16,-8-3 1 15,0 0-2-15,0 0 0 16,12 6 0-16,-2-1 1 15,-1-2-4-15,1-1-1 16,-10-2 2-16,16 3-4 16,-3 0 2-16,-2-1-4 15,-1 0 4-15,0-4-3 16,-1 0 5-1,1 1-2-15,0-3 1 16,1 1 1-16,-1 3-2 16,2-3 1-16,-2-2-3 15,-10 5 0-15,15-7 0 16,-2 2 0-16,-2-2 0 15,-11 7 0-15,14-7-2 16,-3 0 3-16,2 1 0 16,0-3 2-16,0 1-2 15,-1-1-1-15,-2 2-1 16,-10 7 2-16,13-6 1 15,-2 1-5-15,2-2 5 16,-3 2-3-16,0-2 3 16,1 0-2-16,-11 7 1 15,13-10-3-15,-28 5 2 16,15 5 1-16,0 0-2 15,13-10 2-15,-13 10-1 16,13-10 0-16,-13 10 0 16,14-12 1-16,-14 12-2 15,0 0 0-15,7-14 2 16,-7 14 0-1,10-15-1-15,0 5 3 16,0 1-4-16,1-2 3 16,3-5-5-16,-1 4 4 15,1-1 1-15,-6 1-1 16,2 0-1-16,-1-1 4 15,-9 13-3-15,11-16 4 16,-1 3-7-16,-2-2 1 16,-1-1 2-16,5 3-1 15,-2-1-2-15,-2 2 3 16,0-1 0-16,-1-2 0 15,-7 15-1-15,32-27-2 16,-32 27 3-16,5-17-3 16,-1 3 1-16,-4 14 2 15,7-15 0-15,1 0 1 16,-1 1-2-16,1-1 2 15,2 0-3-15,3-1 3 16,-2-2-3-16,-1-3 0 16,0 3 3-16,-5-3-1 15,-5 21-1-15,31-37-1 16,-24 17 2-1,-2-2-3-15,-1 0 0 16,2 0 5-16,-1 1-2 16,-1 1 1-16,3-4-2 15,-7 24 0-15,26-49-3 16,-18 22 5-16,-1-7-2 15,0 1 0-15,0-1-2 16,2 0 4-16,-1-2-2 16,2 4 0-16,0-2 1 15,1 0-1-15,-1 4 3 16,0-1-5-16,2 3 3 15,0 0-5-15,0 0 6 16,-3-1-3-16,1 0 3 16,0 0 1-16,1-3-5 15,-1 0 0-15,0 0 2 16,1 3 1-16,-1-1 1 15,0 1-4-15,2-2-1 16,-1 4 5-16,-1 2-1 16,0-1-2-16,-1 1 0 15,0 0 2-15,1 1 0 16,0-2-1-1,1 1-1-15,-1-2 1 16,1 2 2-16,0-1-1 16,1 2-6-16,-4 2 5 15,-1 0 5-15,2 2-6 16,-2 0 2-16,1 1-2 15,1-1 1-15,-1-4-1 16,1-1 0-16,2-1 1 16,-1-2 3-16,0-1-4 15,-2 0 0-15,3 2 1 16,-1 1 3-16,-1 1-4 15,-2 1 4-15,0-1-2 16,0-2 0-16,0 1-1 16,0-1-1-16,1-3 5 15,2-4-6-15,3 0 4 16,-13 34-2-16,16-78-2 15,-4 38 5-15,4-3-6 16,-1 6 4-16,-1 3-2 16,-1-1 1-16,0 2 3 15,-3 0-6-15,2-1 4 16,1 0-1-1,0 2-2-15,0 0 2 16,-1-1 4-16,-2 8-3 16,0-2-2-16,-3 3 0 15,2 2-3-15,2-2 4 16,-1 1 0-16,1-4 1 15,0 0 2-15,2 1-4 16,1 2-1-16,-4-1 4 16,1 1-4-16,-1 1 2 15,1-1 2-15,-1 0-4 16,2 0 3-16,-1-1-2 15,2 0 0-15,-1-2 2 16,1-2 3-16,-2-2-7 16,-21 3 3-16,22-3 2 15,-17 4-3-15,18 0-1 16,-13 1 3-16,14-1-2 15,-10 2 2-15,1 1-4 16,0-1 4-16,4-4 1 16,1-5-2-16,0-3-3 15,4 1 7-15,3-1-5 16,1 3 4-1,-3 2-5-15,1 0 0 16,-5 1 3-16,-2 1-1 16,-1-2-2-16,2 0 4 15,3 1-3-15,2-1 0 16,-1-7 0-16,1-5 1 15,0-2 2-15,-1 6-2 16,2 1 0-16,-4 3-1 16,1 2 3-16,1 7-2 15,-3-2 0-15,-1-1-1 16,3-1 5-16,1-1-7 15,0 2-1-15,0-1 6 16,1-1-1-16,0 0-1 16,-1 1 0-16,0 3-1 15,-2 2 2-15,-1 1-2 16,-3-1 2-16,-1 1-3 15,0 1 4-15,-1 4-3 16,1 0 1-16,-1 1-2 16,-1 2 4-16,-2-3-1 15,1-2-1-15,2-5-1 16,1-4 1-1,0 1 1-15,2 1-1 16,-4 0-1-16,2 0 2 16,-2 2-2-16,-1 5 4 15,0-1-8-15,0 1 7 16,1 0-5-16,0-2 4 15,1-3-3-15,-1 0 4 16,1-4-4-16,0-3 2 16,1-1 3-16,0-1-1 15,0 4-2-15,1-2-1 16,1 0-2-16,1-1 3 15,-2 4 1-15,-1-1-4 16,2-2 6-16,-1-10-2 16,-1 4-4-16,-1-11 5 15,2-2-5-15,-1 1 2 16,-1 1 6-16,-3 4-4 15,1-3-5-15,0 3 6 16,1 1-2-16,-3-3-2 16,3-2 5-16,-1-1-4 15,-1-1 0-15,0-2 0 16,1 0 0-1,-1 1 1-15,-1 0-1 16,3 0 0-16,-3 0 5 16,1-1-3-16,0 0-3 15,-1-5 4-15,-1-2-3 16,3-3 2-16,0-2-3 15,-1-3 1-15,1-1 2 16,-1 0-3-16,0-5 1 16,1 1 1-16,-5 1-3 15,1 6 2-15,0 0 4 16,1 2-3-16,4 0 0 15,-1 2 0-15,-1 5-4 16,-1 6 4-16,1 9 2 16,0 8-3-16,0 8-2 15,-2 6 4-15,1 5-1 16,-2 7 0-16,0 10 0 15,0 0 3-15,0 0-6 16,0 0 3-16,0 0 0 16,0 0-4-16,0 0 4 15,0 0 0 1,0 0 1-16,0 0 1 15,-10 5-2-15,-1 12-2 16,-4 11 1-16,15-28 1 16,-35 90 1-16,11-27 0 15,-5 11 0-15,-7 9 2 16,-6 14 1-16,-9 8-3 15,-2 3 2-15,-4-5 2 16,-1-6 5-16,3-9-6 16,4-14 3-16,10-14-1 15,9-16-2-15,8-15-3 16,8-14 4-16,8-7 0 15,8-8 10-15,0 0 6 16,0-18-15-16,7-16-4 16,6-12 5-16,7-15-2 15,5-10-5-15,6-9-4 16,4-1 3-16,2-7 3 15,2-5-1-15,2 1 1 16,2 4-6-16,2 4 5 16,1 6-2-16,0 10-2 15,-4 7 1 1,0 9 1-16,-2 6 1 15,-1 9-1-15,1 1 0 16,1 7 1-16,0 6 1 16,-2 7-2-16,-2 10 1 15,-3 9-5-15,-2 11 2 16,-1 11 5-16,0 14-7 15,2 10 3-15,2 10 4 16,0 11-2-16,-2 11 0 16,-1 7-1-16,-2 5 2 15,-3 2-1-15,-2-9 0 16,-2-9-1-16,-30-16 2 15,19-17-1-15,-20-14-13 16,19-15-12-16,-21-5-16 16,20-6-20-16,-23-8-2 15,26-2-1-15</inkml:trace>
  <inkml:trace contextRef="#ctx0" brushRef="#br0" timeOffset="151118.1103">26480 16288 4 0,'0'0'4'16,"-6"12"0"-16,6-12-1 15,0 0-1-15,0 0 0 16,0 0-2-16,0 0 0 15,0 0 1-15,0 0 1 16,0 0 0-16,0 0-1 16,0 0 1-16,0 0 2 15,-6 14 0 1,6-14-1-16,-8 11 0 15,8-11 1-15,0 0 0 16,0 0 0-16,0 0-2 16,0 0 4-16,0 0-1 15,0 0 3-15,-13 9-2 16,13-9-3-16,-17 5 3 15,6-5-2-15,11 0-2 16,-16 0 2-16,5 2 2 16,0-2 1-16,-1 0-4 15,0 1-1-15,12-1 3 16,-14 2-3-16,4-2-2 15,0 0 1-15,10 0 4 16,-16-3 0-16,2-2 0 16,2 1-5-16,0 1 1 15,1-2 2-15,-2 3-1 16,2-3 3-16,0 2-4 15,-2-4 1-15,-1 2-1 16,1-2-1-16,0 0 1 16,2 0-1-16,-2 1 0 15,2-1 0 1,0-2 1-16,0 1 4 15,-1-2-6-15,1-4 5 16,-2 2-2-16,2 1-1 16,-2-3-2-16,3 0-1 15,10 14 2-15,-12-15 5 16,0 3-2-16,12 12 0 15,-12-17-1-15,0 2 0 16,3 2-1-16,-3 1 2 16,1-2-2-16,3 2-5 15,8 12 7-15,-13-17-2 16,3 4 0-16,0 1 5 15,-1-2-4-15,-2 3 2 16,0-1 1-16,1 2 1 16,-1-2-4-16,0 0-5 15,1 0 6-15,-2-3-1 16,-1 0 3-16,1-1-8 15,-1 1 8-15,1-4-3 16,2 4-1-16,0-2-3 16,-1 0 7-16,3 2-3 15,-3 0-4 1,-1-2 4-16,0-3-1 15,1 1-1-15,2-5 4 16,1-1-1-16,-1 3-6 16,-2-5 2-16,2-4 4 15,-2-4-1-15,2-9-2 16,-2 0 0-16,-1 5 1 15,-4-7 0-15,2 5-4 16,4-3 4-16,-1 4 3 16,-1-1-3-16,-2 2-2 15,1 0-1-15,-2 2-1 16,3 1 5-16,14-1-2 15,-13-2 1-15,13-1-3 16,-20 2 7-16,20-4-3 16,-19-2-5-16,23 0 5 15,-23 2-1-15,25-1 0 16,0 4-1-16,-6-1-4 15,-3-1 2-15,-1 0 1 16,-3 2 0-16,-3 2 6 16,0 0-1-16,0-2-7 15,-1 0 1 1,2 0 0-16,-3 2 5 15,-3 3-1-15,4-2 0 16,-3-4-1-16,0-1-6 16,3 2 3-16,1 2 2 15,-2-2 4-15,3-5-3 16,-3 0-4-16,2-5 5 15,-1-4-5-15,-2 8 0 16,4 1 8-16,-3 0-5 16,1 1 1-16,1 3-4 15,-3-4 6-15,-1-1-6 16,3 3 6-16,-2 2-1 15,-1-3-4-15,0 4-1 16,0 5 6-16,1 2-1 16,-1 0-1-16,0 0-3 15,-1-2 2-15,0 2-5 16,3 3 7-16,-2-5 1 15,-1 0-7-15,1-1 7 16,2 3-6-16,-1-4 3 16,0-3 1-16,2 2-1 15,0 3-1 1,1 0 4-16,-1 0-6 15,-1-5 2-15,2-1 1 16,0 2 2-16,1-2-4 16,-1-6 6-16,-3 0-3 15,-1 2 0-15,1 0-1 16,-1 0-4-16,-3-2 6 15,-4-1 0-15,1 6-2 16,0-1 2-16,-1-2 0 16,0-8-4-16,1 2 0 15,1 5 2-15,-1-4-1 16,0-2 3-16,-1 2-6 15,-2 3 5-15,-2-1 2 16,-3-1-4-16,-2 2 1 16,5 2 1-16,1 0-2 15,3-1 2-15,-1-3-2 16,-3 4 0-16,1 2 1 15,3 1-3-15,1-3 4 16,-2-5 0-16,0 0 0 16,3-2 0-16,-3 0-2 15,0-1 1 1,-2 3 0-16,3 1-4 15,4 3 6-15,3-3-5 16,15-6 3-16,-1 54 0 16,-30-113 1-16,32 48 0 15,-25-6 1-15,20-12-2 16,2 0-5-16,-5-1 5 15,-3 1 1-15,-4 1-1 16,0 4 0-16,-2-3 0 16,0-2-5-16,1 4 2 15,-1-1 2-15,-2-1-3 16,-3-2-1-16,6 1 6 15,0-2-2-15,3-6-1 16,1 0-4-16,4-1 3 16,2-6 4-16,-3-4-7 15,0 1 4-15,0-3 4 16,-3 1-4-16,0 7-1 15,3 9 4-15,0 6-1 16,1 11 3-16,-1 3-4 16,2 10-2-16,-4 8 4 15,1 11-3 1,2 5 6-16,0 8-7 15,1 7 2-15,0 5 3 16,5 12-4-16,0 0 3 16,0 0-1-16,-11-6 1 15,11 6-2-15,-10 0 1 16,10 0 1-16,-14 8-4 15,4 4 4-15,2 2 0 16,-1 3-2-16,1 3-1 16,-2 5 3-16,-3 6-1 15,1 6 2-15,-3 7-2 16,-1 5 1-16,-1 9-5 15,-3 9 5-15,-1 6 0 16,-2-3-2-16,2 9 2 16,3-6-4-16,1-5 5 15,3-12-1-15,2-16-2 16,5-13 3-16,3-8-2 15,4-19 0-15,0 0 4 16,0 0 1-16,0 0-2 16,3-27 0-16,4-14-2 15,3-21-2 1,1-9 4-16,0-7-5 15,2-4 1-15,3 4 3 16,3 2-4-16,2 5 3 16,5 5-2-16,2 3 4 15,2 8-1-15,1 5-5 16,0 10 2-16,-3 6 1 15,-1 7-1-15,-2 8 1 16,-2 9-1-16,-1 7 1 16,0 8-1-16,-1 12 1 15,1 13 2-15,1 14-2 16,-1 14 0-16,4 10-2 15,5 9 1-15,0 3 3 16,1 5-2-16,-13-4 3 16,9 2-1-16,6-5 4 15,3-7-4-15,-5-12-2 16,-7-13 0-16,-6-16 1 15,-7-13-4-15,-3-3 1 16,-9-14-2-16,0 0-15 16,-2 13-42-16,2-13-79 15</inkml:trace>
  <inkml:trace contextRef="#ctx0" brushRef="#br0" timeOffset="154190.4175">23673 8169 8 0,'-2'-16'6'16,"2"16"-1"-16,0 0-2 16,0 0 0-16,0 0 3 15,0 0 0 1,0 0 5-16,0 0-3 15,0 0-1-15,0 0 3 16,0 0-4-16,0 0 7 16,-4 22-3-16,0 14-2 15,4 11 0-15,3 11 0 16,1 15-4-16,0 10 2 15,0 1-3-15,1 20 1 16,-2 7-1-16,2 5-1 16,-1-5 2-16,2-4-5 15,1-4-1-15,2-3 4 16,-1-7 0-16,0-6 0 15,1-9-5-15,-3-9 2 16,-2-8-1-16,-4-10 0 16,-2-12-11-16,2-10-5 15,-1-11-5-15,0-6-1 16,1-12-1-16,0 0-19 15</inkml:trace>
  <inkml:trace contextRef="#ctx0" brushRef="#br0" timeOffset="154719.4704">23860 8412 5 0,'-2'-13'6'0,"2"13"-1"16,0 0 0-16,0 0 1 15,0 0 0-15,0 0-1 16,-10 12 0-16,3 8 4 16,2 12-2-16,4 12-1 15,0 9 2-15,-1-1-3 16,2 18 5-16,0 8-3 15,2 8 2-15,0 9-1 16,0 5-2-16,1 3-2 16,1 4 1-1,2 3 2-15,2 7-5 16,5-1 0-16,2 6 0 15,-1 5 2-15,1 5-6 16,0 2 4-16,1 0-2 16,-4 0-2-16,0-12 4 15,-25-9 0-15,20-16-2 16,-16-11-1-16,22-13 2 15,-14-12-5-15,1-61 4 16,11 81-9-16,2-57-12 16,-13-11-11-16,11-14-2 15,-11 1-12-15</inkml:trace>
  <inkml:trace contextRef="#ctx0" brushRef="#br0" timeOffset="155229.5214">23783 9312 12 0,'0'0'7'0,"1"22"3"16,2 13-1-16,4 14-2 15,3 11 3-15,3 12-2 16,2 10 4-16,2 6-2 16,2 8 1-16,0 9 2 15,4 9-3-15,2 1-2 16,-28 5-1-16,23 2 1 15,-13 3-1-15,14-8 1 16,-11 0 2-16,4 0 0 16,2-2-4-16,2-5-1 15,8-3-1-15,0-6 3 16,7-1-7-16,-1-3 2 15,2-2 1-15,3-9 0 16,0-3-5-16,-1-7 0 16,1-10 3-1,-5-7-2-15,2-6-1 16,-5-9-13-16,-3-10-6 15,-2-11-10-15,-5-7-5 16,-5-9-2-16,-14-7-22 16</inkml:trace>
  <inkml:trace contextRef="#ctx0" brushRef="#br0" timeOffset="155758.5743">24009 10466 18 0,'-12'7'9'0,"18"7"-2"16,-13 13 1-16,13 5 2 15,-12 10-1-15,16 8 3 16,-3 10-1-16,4 10 1 16,9 9-1-16,5 10-2 15,1 5 0-15,5 8-1 16,5 5-4-16,1 4-1 15,3 6 2-15,-1 5-3 16,1 3 6-16,-2 1-6 16,-2 8 3-16,3-1 0 15,0-1-6-15,1-6 1 16,-1-9-1-16,-2-9 1 15,1-8 2-15,-3-10-1 16,0-9-2-16,-4-8 1 16,-5-14 0-16,-5-12-9 15,-4-13-4-15,-7-12-11 16,-4-8-4-16,-6-14-8 15,0 0-21-15</inkml:trace>
  <inkml:trace contextRef="#ctx0" brushRef="#br0" timeOffset="156285.627">24392 11262 14 0,'-8'-20'14'15,"1"8"-3"-15,7 12-3 16,0 0-3-16,-7 22 0 15,4 10 1-15,4 16 1 16,5 16-1-16,5 19 4 16,8 15 2-16,5 17-4 15,4 12 2-15,4 9 1 16,4 8-4-16,0-4-3 15,2-1 1-15,3-2 1 16,-1-6 1-16,-1-6-7 16,0-5 4-1,-6 1 2-15,1-3-4 16,-1 2 3-16,1 2 1 15,-2 5-3-15,1-5-4 16,-2-5 4-16,-3-4-2 16,-6-8 1-16,0-10-3 15,-6-12 4-15,1-10-1 16,-3-12-8-16,-2-14 7 15,-5-11-4-15,-2-14-2 16,1-8-11-16,-6-14-7 16,0 0-12-16,6-33-1 15,-3-11 4-15,-3-8-4 16</inkml:trace>
  <inkml:trace contextRef="#ctx0" brushRef="#br0" timeOffset="156752.6737">24707 12590 25 0,'0'0'12'0,"-7"12"-4"16,6 18 2-16,5 16 1 15,7 17-1-15,5 15 4 16,5 15-3-16,7 10 1 15,3 9 2-15,3 6-3 16,3 8 5-16,2 2-1 16,-1 6-10-16,0-5 6 15,-1-9-4-15,0-7 2 16,4-4-8-16,-3-6 0 15,1-3 1-15,5-9 3 16,-2-6-3-16,-2-5-2 16,-6-6 2-16,-30-4-3 15,17-9 3-15,-15-7-3 16,12-7 1-16,-11-5 0 15,2-6-3-15,-6-7-3 16,4-11-15-16,-7-18-12 16,0 0-10-1,0 0-2-15,2-20-18 16</inkml:trace>
  <inkml:trace contextRef="#ctx0" brushRef="#br0" timeOffset="157238.7223">25169 13797 17 0,'-13'-3'16'0,"13"3"1"16,-10 22-4-16,10 15 3 16,3 9 2-16,4 8-1 15,3 10-1-15,2 9 1 16,3 3-2-16,3 4 1 15,3 1-2-15,2 1-5 16,5 1-1-16,4 5 2 16,-1 3-1-1,-22 7-3-15,13 0 5 16,-6 4-4-16,5-4 3 15,5 6 5-15,5-6-1 16,2 5 0-16,1 4-7 16,3-7-1-16,-2-12-3 15,5-10-3-15,-2-9 3 16,3-6-1-16,-41-63-2 15,69 95-2-15,-69-95 2 16,51 64-1-16,-33-44-15 16,-5-5-18-16,-3-3-5 15,-10-12-10-15,0 0 0 16,0 0 2-16,0 0 10 15,0 0-15-15</inkml:trace>
  <inkml:trace contextRef="#ctx0" brushRef="#br0" timeOffset="157845.783">25445 14783 20 0,'0'0'15'0,"-11"7"-2"16,2 10-3-16,7 10 2 15,3 6 4-15,9 13-3 16,4 5 0-16,3 8 1 16,0 4-2-16,7 6-4 15,1 4 1-15,5 2-4 16,0 4 2-16,1-3-3 15,0 4 0-15,1-4 3 16,2-1-2-16,-3-4 3 16,-1-8-4-16,-30-63-4 15,57 104 6-15,-28-59-4 16,-1-5 3-16,0-3-4 15,0 1 0-15,-28-38-1 16,58 72 6-16,-34-36-4 16,-3-5 2-1,-1-3-3-15,-2-2 1 16,1-6-2-16,-4-1 0 15,2-1 0-15,0 1 0 16,-1-2 0-16,-1-2 0 16,1 0 0-16,-4-3 1 15,-12-12-1-15,22 19 0 16,-11-14-4-16,0 2 5 15,-1-2-2-15,-10-5 0 16,11 8 4-16,-11-8-6 16,0 0-21-16,0 0-14 15,0 0-11-15,0 0 0 16,0 0-16-16</inkml:trace>
  <inkml:trace contextRef="#ctx0" brushRef="#br0" timeOffset="164239.4223">26419 16480 2 0,'0'0'3'16,"0"0"0"-16,0 0-1 15,0 0 2-15,0 0 0 16,0 0-1-16,10-12-1 15,-10 12 2-15,11-10-1 16,-11 10 0-16,10-9 0 16,-10 9 0-16,11-8 0 15,0 1-1-15,-11 7 0 16,12-7 1-16,-1-1-3 15,-1 1 4-15,1 0-2 16,0 2-1-16,1 0 1 16,-2 0 0-1,0 0 1-15,1-2-2 16,-11 7 2-16,15-12-1 15,-2 2 1-15,0 0 1 16,-1 0-4-16,4-1 3 16,-3 1-4-16,-2 3 0 15,0 1 1-15,-1 2 0 16,-10 4 0-16,13-3 0 15,-13 3 2-15,14-3-4 16,-1-1 4-16,-1-1 0 16,0 2-2-16,-12 3 0 15,14-7-2-15,-4 2 5 16,2 0-2-16,-29 5 3 15,17 0-1-15,0 0 2 16,13-10-4-16,-13 10 2 16,16-12-2-16,-16 12-1 15,14-14 4-15,-14 14-2 16,12-13 0-16,-12 13-3 15,0 0 1-15,7-12 2 16,-7 12-2-16,12-15 1 16,-1 4-1-1,-1 1-2-15,0 0 5 16,-10 10-3-16,14-17 3 15,-1 2-4-15,-1 1 1 16,0 1 1-16,0-1 3 16,-2 4-6-16,0-5 3 15,-3 3 4-15,-7 12-7 16,9-14 5-16,-9 14 0 15,9-15 0-15,0 2-3 16,-1-1 1-16,1-1 0 16,1 0-2-16,-2-1 4 15,1 3 3-15,-4-1-2 16,2 1-1-16,-7 13-3 15,0 0 2-15,10-15 0 16,-10 15-3-16,12-14 4 16,-12 14-5-16,12-17 2 15,-2 2-1-15,0 1 2 16,-10 14-1-16,32-25 3 15,-23 11-1-15,-3 1 0 16,-1-1 1-16,-1 1-1 16,2 1-1-16,0-2-3 15,-6 14 2 1,8-20 2-16,1 1-1 15,1 1-1-15,-2-1 1 16,0 0-1-16,2-1 0 16,2-2-2-16,-2-2 4 15,1 2 1-15,-1 0 0 16,1-3-6-16,-5 5 6 15,2 1-1-15,1 4-4 16,-1 1 4-16,-1-4-3 16,0 2-1-16,2 3 3 15,-2-2-1-15,3-4 1 16,-1-1-1-16,3-4 0 15,0 0 0-15,-2 2 3 16,3-1-1-16,-3 2-3 16,-3 3 5-16,0-1 0 15,-1 2 1-15,1 0-3 16,-2 2 0-16,2-2-3 15,0-3 1-15,0 1 3 16,2 2-7-16,-1-2 5 16,1-1-2-16,-2-2 1 15,1 0 2 1,-1 2-4-16,0-1 3 15,2 3-1-15,-2 1 2 16,-1 0-3-16,-1 2 0 16,0 1 2-16,-1-1-2 15,0-2 2-15,0 3 1 16,0 1-3-16,1-1 0 15,-1 1 6-15,0-2-7 16,5-1 0-16,-2 1 5 16,-2-2-4-16,1 0 0 15,0 2 3-15,1 0-5 16,1-4 5-16,-2-1 0 15,1 3 4-15,-2 2-3 16,1 1-2-16,0 1 0 16,-1-3-2-16,1 1 1 15,0-2 1-15,-1 0-4 16,1-1 2-16,1-1 0 15,0 2 1-15,-1 0 3 16,-1-2-3-16,1 1-1 16,-2-1 2-1,2-1-3-15,0 0 1 0,-1-1 3 16,1 4-1-1,1-3-1-15,0-2 0 16,0 2 6-16,-1-1-4 16,-1 3 2-16,1-1-5 15,0 0-2-15,1 2 8 16,0-3-6-16,-2 0 0 15,2 0-1-15,-1-1 2 16,0 1 0-16,-2-2 0 16,3 2 0-16,-1 3 0 15,1-2 0-15,0-1 0 16,-2-2 1-16,1 1 3 15,0 3-3-15,-1-1-5 16,2-1 7-16,0-4-5 16,-1-1 5-16,1 1-6 15,2-1 4-15,-2 3-4 16,0 0 2-16,0 0 6 15,-2-2-7-15,0 7 4 16,0-2-1-16,2-1-5 16,2 3 7-16,1-3-7 15,-2-2 5-15,5-5-1 16,0-1-2-1,1 1 1-15,-3 0 4 16,-1 2-5-16,3 1 5 16,-2 2 0-16,-1 2-7 15,0 0 3-15,-1-1 1 16,1 1 3-16,-1 1-5 15,1-1 4-15,0 0-5 16,-2 1 3-16,-1 2 4 16,3-2-6-16,0 1 2 15,-2 1-1-15,-1 0-1 16,0 0 0-16,2-2 5 15,-25 1-2-15,23-3-1 16,-15 3 1-16,19-1 1 16,-16 6-5-16,17-4 2 15,-15 3 1-15,18-4 4 16,-14 1-7-16,12-2 2 15,-9 0 1-15,0 2 3 16,2 0-1-16,1 1-1 16,3-3-4-16,0 0 0 15,1-1 2-15,3-4 1 16,3-1-1-1,1-2 4-15,-4 0 0 16,2 5-6-16,-3 1 6 16,-2 3-1-16,-3 1 2 15,2 2-3-15,-1 1 0 16,-1 2-2-16,-1 2 2 15,0-2 0-15,2-3 0 16,-4 3-3-16,0-2 6 16,-3 3-5-16,-2 11 0 15,6-21 1-15,1 4-1 16,0 2 1-16,2-3 1 15,1-3 3-15,-3 3-6 16,-3 1 4-16,-1 0 0 16,1-2-1-16,0 6-1 15,0-1-4-15,2-1 5 16,0-6 3-16,-2 4-4 15,-1 2-1-15,4-5 1 16,-3-4-3-16,2-6 5 16,1 1-1-16,-2 2-6 15,2 3 6-15,0-3-1 16,-1 2-1-1,3 1 3-15,-1 5-1 16,-1-3-2-16,0-1 2 16,0-1-4-16,0-3 1 15,0-4 2-15,2 3-1 16,-1-3 6-16,2-1-4 15,-3 3 0-15,0 5 0 16,0 2-2-16,-1 4 2 16,1 3-1-16,-1-1 0 15,-2 1 0-15,0-2 1 16,2 0-5-16,-1-1 2 15,1-3 4-15,0-1-4 16,1-3 0-16,1 3 3 16,-2 0-2-16,0 1 5 15,-2 1-7-15,1 2 6 16,0-1-6-16,0-1 3 15,1-2-1-15,0 0 0 16,-1 0 2-16,1 0-2 16,-2-1 6-16,2 3-4 15,-1-2 0-15,-2 0-1 16,3 0-3-1,-1 0 1-15,1 0 5 16,-2 0-1-16,1-2-2 16,-1 1 0-16,0-1-3 15,0 0 2-15,1-1 3 16,-1 1-2-16,0 2-2 15,2 2 3-15,-2 0-3 16,0 3 1-16,-1-2 5 16,-2-1-2-16,2-2-2 15,0 0 0-15,1 0 0 16,-1-4-1-16,1 4-2 15,0 4 1-15,-1-3 1 16,0 4 1-16,0 2 4 16,1-2 2-16,0-3 0 15,-2-1 3-15,1-1-6 16,1-5 2-16,2 0-2 15,-2-3-2-15,-1-4 4 16,1-7-7-16,-1 6 2 16,-2 1 2-16,-1 2 1 15,0-2-3-15,1 0-1 16,-1 5 7-1,-1 0-3-15,1 6-5 16,0-3 1-16,0 1 5 16,0 1-2-16,0 2 0 15,0 4 4-15,1-6-8 16,1-3 1-16,1 1 7 15,0 3-8-15,-1-1 2 16,1 0 4-16,0 1-3 16,-2 0-5-16,2-2 3 15,0 0 0-15,3-1 0 16,-3 4 0-16,-1 5 3 15,1-3-2-15,-1-5-2 16,-1-4 3-16,-1 0 3 16,0 2 0-16,0-4-6 15,0 1 4-15,0 0-6 16,0 1 7-16,-1 3-4 15,1 3 4-15,-2-1-8 16,4 0 6-16,-2 1-3 16,1-3 3-16,-1-1-4 15,0-2 3-15,0 0 0 16,0 2 0-1,0 0 5-15,0 2-7 16,0 1 4-16,3 2-3 16,-2 4 2-16,1 2 1 15,-2 3-6-15,1-3 3 16,2 1 2-16,0-3-2 15,-2-3 3-15,1-4-5 16,-1-4 2-16,2-3 1 16,0 0 3-16,-1-2-3 15,3 3-2-15,-3 4 3 16,0-1 1-16,-1-1-6 15,-1 2 5-15,-1-2 3 16,2-2-6-16,-1 1 5 16,0-2-6-16,3-6 2 15,1 0-1-15,2-3 5 16,-2-1-5-16,0-1 0 15,1 6 7-15,2 1-5 16,-3 3-1-16,-1 4 4 16,-2 2-7-16,2 0 3 15,1 1 0-15,2 1 2 16,-5 1 2-1,1 4-2-15,-1-1-3 16,1 1 0-16,-1 5 6 16,-1 3-7-16,0 12 1 15,0 0 7-15,0 0-9 16,0 0 7-16,0 0-5 15,-1-10-2-15,1 10 4 16,0 0 0-16,0 0 0 16,0 0-1-16,0 0 1 15,0 0 0-15,-10 8-5 16,-4 11 6-16,-2 8-5 15,-2 4 2-15,-1 6 2 16,-2 5-1-16,0 7 6 16,-6 7-3-16,-4 7 0 15,-6 8-4-15,-5 12 3 16,-3 7-5-16,-2 1 9 15,2-3-5-15,-1-3 0 16,-1-6 2-16,6-4 0 16,-1-2 3-16,4-4-4 15,2-8-3-15,8-8 1 16,10-13 0-1,5-14 5-15,6-11-3 16,7-15-4-16,0 0 7 16,0 0 5-16,11-9-9 15,11-13-1-15,6-8 0 16,3-6 3-16,-1-3-3 15,1-1 6-15,-2 2-7 16,-1 1 2-16,-2-2-1 16,1 0 1-16,1-6-2 15,1-10 6-15,4-4-6 16,-1-10-3-16,1-1 8 15,-2 1-3-15,0-1 0 16,-1 4-2-16,-1 2 3 16,-1 8 3-16,-4 4-6 15,0 4 5-15,-1 3-6 16,-2 4 2-16,-4 9 0 15,-4 10 5-15,-5 6-6 16,-8 16 2-16,0 0-1 16,0 0-1-16,0 0 4 15,9-8-3-15,1 5 2 16,2 1-4-1,1-1 3-15,-2 1 3 16,1 2-4-16,-1 2 2 16,2 3-2-16,-1 3 1 15,1-1 1-15,1 5 2 16,0 1-1-16,0 6-4 15,5 5 4-15,3 4-1 16,8 8-3-16,4 13 5 16,0 9 4-16,5 9-1 15,2 8-10-15,4 11 5 16,-1-6 4-16,-26-4 0 15,13-5-1-15,-5-7-3 16,-1-6 4-16,3-5-9 16,1-8 2-16,-4-6 1 15,-4-10 2-15,-5-9-2 16,-8-3 2-16,-1-7 1 15,-7-10 0-15,0 0-8 16,0 0-9-16,0 0-8 16,0 0-29-16,-3-11-32 15,-1-10 4-15,1-2-4 16</inkml:trace>
  <inkml:trace contextRef="#ctx0" brushRef="#br0" timeOffset="165894.5878">23690 8104 10 0,'0'0'12'16,"0"0"0"-16,0 0 1 16,0 0 5-16,0 0 1 15,0 0 5-15,-10 2-1 16,-1 10-4-16,1 6 6 15,-4 10-6-15,-5 9-1 16,-1 7-2-16,-2 15 0 16,-5 11 2-16,-3 11-2 15,-3 0 1-15,-3 11-3 16,0 6-4-1,-2-2-1-15,-1-6 3 16,6-14-3-16,2-13-6 16,5-11-1-16,5-11-3 15,3-11 6-15,3-8-4 16,6-6-2-16,-1-4 2 15,10-12 0-15,-10 6 0 16,10-6 2-16,0 0 1 16,0 0 0-16,0 0 0 15,0 0 1-15,0 0-1 16,0 0 3-16,0 0-10 15,0 0 4-15,0 0-1 16,0 0-2-16,0 0 5 16,0 0 0-16,4-15-5 15,6-4 4-15,1-6 2 16,6-9-7-16,4-5 3 15,2-5 1-15,1-12-2 16,0-8 1-16,0-16-5 16,1-8 3-16,1 2 5 15,-2 5-1-15,0-4-1 16,-2 5-5-1,-2 4 7-15,0 2-2 16,0-1 2-16,-1 9-4 16,-2 10 1-16,-3 12-6 15,-2 10 4-15,-4 11 3 16,-2 6-3-16,-6 17 3 15,0 0-3-15,0 0 2 16,10-7 2-16,2 5-4 16,2 2 2-16,1 2-2 15,-3 1 2-15,0 3 0 16,-12-6 3-16,12 8-1 15,-12-8-3-15,13 7-6 16,-2 0 12-16,5 3-3 16,6 12-4-16,9 13 4 15,12 19 6-15,16 29-4 16,-7 26-1-16,12 16-2 15,13 14 5-15,9 2-5 16,3-11 7-16,0-15-3 16,-4-20-5-16,-12-17 0 15,-12-17 4-15,-17-19-3 16,-15-17-1-1,-10-9 2-15,-8-6 8 16,-11-10 8-16,0 0-6 16,0 0-6-16,0 0-3 15,0 0-11-15,0 0-46 16,-17-15-35-16,-6-2-33 15,1-2-85-15</inkml:trace>
  <inkml:trace contextRef="#ctx0" brushRef="#br0" timeOffset="222026.2004">26525 16039 3 0,'0'0'2'0,"0"0"1"15,-5-13 1-15,5 13-1 16,2-14 0-16,-2 14-1 16,0 0 2-16,0 0 0 15,0 0 2-15,0 0 3 16,0 0 0-16,0 0 0 15,0 0 0-15,0 0-2 16,0 0-1-16,0 0 1 16,0 0-5-16,0 0 2 15,-3-13 4 1,3 13 1-16,0 0-1 15,0 0 5-15,0 0 5 16,0 0-3-16,0 0 3 16,0 0-1-16,-13 3-4 15,3 0-4-15,10-3-4 16,-14 9-3-16,2-1 0 15,-1 4-2-15,3 0 4 16,2 0 1-16,-2 0 0 16,0 3 0-16,1 4-3 15,1-1 0-15,-1-1-1 16,2 0 3-16,2 0-2 15,-1 0 3-15,2 2-7 16,1 1 2-16,2 2 1 16,-2 2 3-16,0-2-6 15,3 1 6-15,-1-1-2 16,1 2 0-16,0 0 0 15,0-1-3-15,0-23 1 16,2 55 0-16,1-30 1 16,-1-1 6-16,-1-1-5 15,-1 3 2 1,1-1-5-16,1-1 4 15,1 1-3-15,-1 1 7 16,1-3-5-16,3 5-4 16,1 0 2-16,0-1 1 15,2 2-2-15,0 0 5 16,-2-4-3-16,3-1-1 15,2-2 0-15,-1-2 1 16,0-4 3-16,-4-3-6 16,2 1 1-16,1-6-4 15,-1-3 3-15,4 2 4 16,1-2-5-16,0 0 1 15,1-1 7-15,0-3-3 16,3-2-2-16,1-3-5 16,-2-1 2-16,1-3 3 15,-1-2-1-15,0-1 5 16,-2-4-7-16,0-2 3 15,-4-5-1-15,3-3-1 16,0-6 7-16,0-3-7 16,-3-3 1-16,1-3 3 15,-5-3 1 1,-2 3-5-16,-3-4 0 15,-4-2 3-15,4-3-1 16,-5 1-1-16,-3 4 0 16,1 2 0-16,0 3 2 15,-2 2 1-15,7 37-2 16,-17-68 1-16,6 36-4 15,-3 5 7-15,1 3-8 16,-2 2 3-16,-1 3 1 16,-1 1 1-16,-1 3 3 15,1 3-6-15,-1 3 3 16,2 2-3-16,-1 4 5 15,-2 1 0-15,-4 6-2 16,-1 4 0-16,-3 8 5 16,-1 0-3-16,0 6-2 15,-2 2 3-15,0-2 4 16,2 2 1-16,3-2-2 15,1-3-4-15,6-1 0 16,2 6-1-16,3 8 0 16,6 15-7-16,6 11 5 15,4 6-8 1,5 4-4-16,2 0-16 15,1-4-12-15,1-5-18 16,-1-8-6-16,0-10 2 16,0-17-14-16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Graphing Quadratic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6.1-6.2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 the Door: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post-it provided to you, rate yourself 1-3 on the following statements.  Remember: 1 means I’m still not understanding, 2- with a little more practice I will have it, 3- I am good to go.  </a:t>
            </a:r>
          </a:p>
          <a:p>
            <a:endParaRPr lang="en-US" dirty="0"/>
          </a:p>
          <a:p>
            <a:pPr lvl="1"/>
            <a:r>
              <a:rPr lang="en-US" dirty="0" smtClean="0"/>
              <a:t>I can identify the vertex, axis of symmetry, and y-intercepts of a quadratic equation.  </a:t>
            </a:r>
          </a:p>
          <a:p>
            <a:pPr lvl="1"/>
            <a:r>
              <a:rPr lang="en-US" dirty="0" smtClean="0"/>
              <a:t>I can determine whether the equation has a maximum or minimum and find its value.  </a:t>
            </a:r>
          </a:p>
          <a:p>
            <a:pPr lvl="1"/>
            <a:r>
              <a:rPr lang="en-US" dirty="0" smtClean="0"/>
              <a:t>I can graph a given quadratic equation by hand.  </a:t>
            </a:r>
          </a:p>
          <a:p>
            <a:pPr lvl="1"/>
            <a:r>
              <a:rPr lang="en-US" dirty="0" smtClean="0"/>
              <a:t>I can graph a given quadratic equation using my calculator and know how to find the needed information from the table.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Quadratic </a:t>
            </a:r>
            <a:r>
              <a:rPr lang="en-US" smtClean="0"/>
              <a:t>Equations: Standard </a:t>
            </a:r>
            <a:r>
              <a:rPr lang="en-US" dirty="0" smtClean="0"/>
              <a:t>Form of a Quadratic Equation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form- any function that can be written in the form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800" b="1" dirty="0"/>
              <a:t>f(x) = ax</a:t>
            </a:r>
            <a:r>
              <a:rPr lang="en-US" sz="2800" b="1" baseline="30000" dirty="0"/>
              <a:t>2</a:t>
            </a:r>
            <a:r>
              <a:rPr lang="en-US" sz="2800" b="1" dirty="0"/>
              <a:t> + </a:t>
            </a:r>
            <a:r>
              <a:rPr lang="en-US" sz="2800" b="1" dirty="0" err="1"/>
              <a:t>bx</a:t>
            </a:r>
            <a:r>
              <a:rPr lang="en-US" sz="2800" b="1" dirty="0"/>
              <a:t> + c where a ≠ </a:t>
            </a:r>
            <a:r>
              <a:rPr lang="en-US" sz="2800" b="1" dirty="0" smtClean="0"/>
              <a:t>0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You can find information about the quadratic function from the coefficients </a:t>
            </a:r>
            <a:r>
              <a:rPr lang="en-US" b="1" i="1" dirty="0" smtClean="0"/>
              <a:t>a, b, and c.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 for </a:t>
            </a:r>
            <a:r>
              <a:rPr lang="en-US" dirty="0" smtClean="0"/>
              <a:t>a Quadratic Graph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quadratic graph is called a ________________.  </a:t>
            </a:r>
          </a:p>
          <a:p>
            <a:r>
              <a:rPr lang="en-US" dirty="0" smtClean="0"/>
              <a:t>Roots, zeros, x-intercepts or solutions where the graph intersect the x-axis or the value of x when y = 0.  </a:t>
            </a:r>
          </a:p>
          <a:p>
            <a:r>
              <a:rPr lang="en-US" dirty="0" smtClean="0"/>
              <a:t>Axis of symmetry: the line that divides the graph in ½.  </a:t>
            </a:r>
          </a:p>
          <a:p>
            <a:r>
              <a:rPr lang="en-US" dirty="0" smtClean="0"/>
              <a:t>Vertex- the minimum or maximum coordinate point of the graph.  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03" y="3047765"/>
            <a:ext cx="33147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009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101255" y="2817576"/>
            <a:ext cx="3042745" cy="18017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26014" y="2932386"/>
            <a:ext cx="3563007" cy="18108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94938" y="3499945"/>
            <a:ext cx="3216165" cy="12432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83669" y="4121580"/>
            <a:ext cx="2585545" cy="20585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474080" y="2072520"/>
              <a:ext cx="2032920" cy="749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0480" y="2062440"/>
                <a:ext cx="2045880" cy="76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90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Quadratics in Standard Form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graph is a _______________________.  </a:t>
                </a:r>
              </a:p>
              <a:p>
                <a:r>
                  <a:rPr lang="en-US" dirty="0" smtClean="0"/>
                  <a:t>If </a:t>
                </a:r>
                <a:r>
                  <a:rPr lang="en-US" b="1" i="1" dirty="0" smtClean="0"/>
                  <a:t>a</a:t>
                </a:r>
                <a:r>
                  <a:rPr lang="en-US" dirty="0" smtClean="0"/>
                  <a:t> &gt; 0, the parabola opens ________________.  </a:t>
                </a:r>
              </a:p>
              <a:p>
                <a:r>
                  <a:rPr lang="en-US" dirty="0" smtClean="0"/>
                  <a:t>If </a:t>
                </a:r>
                <a:r>
                  <a:rPr lang="en-US" b="1" i="1" dirty="0" smtClean="0"/>
                  <a:t>a</a:t>
                </a:r>
                <a:r>
                  <a:rPr lang="en-US" dirty="0" smtClean="0"/>
                  <a:t> &lt; 0, the parabola opens _________________.  </a:t>
                </a:r>
              </a:p>
              <a:p>
                <a:r>
                  <a:rPr lang="en-US" dirty="0" smtClean="0"/>
                  <a:t>The axis of symmetry is the line </a:t>
                </a:r>
                <a:r>
                  <a:rPr lang="en-US" sz="2800" dirty="0" smtClean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dirty="0" smtClean="0"/>
                  <a:t>The x-coordinate of the vertex is </a:t>
                </a:r>
                <a:r>
                  <a:rPr lang="en-US" sz="2800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dirty="0" smtClean="0"/>
                  <a:t>The y-coordinate of the vertex is </a:t>
                </a:r>
                <a:r>
                  <a:rPr lang="en-US" sz="2800" dirty="0" smtClean="0"/>
                  <a:t>y = f(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 smtClean="0"/>
                  <a:t>)</a:t>
                </a:r>
              </a:p>
              <a:p>
                <a:r>
                  <a:rPr lang="en-US" sz="1900" dirty="0" smtClean="0"/>
                  <a:t>The y-intercept is (0,c).  </a:t>
                </a:r>
                <a:endParaRPr lang="en-US" sz="1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84" t="-942" b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853000" y="2110320"/>
              <a:ext cx="2453400" cy="1222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5800" y="2106360"/>
                <a:ext cx="2465280" cy="12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96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Solutions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real solutions is at most two.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Solutions			One Solution				Two Solutions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0574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009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286000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009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7" y="3110375"/>
            <a:ext cx="183038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009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3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y = -3x</a:t>
            </a:r>
            <a:r>
              <a:rPr lang="en-US" baseline="30000" dirty="0" smtClean="0"/>
              <a:t>2</a:t>
            </a:r>
            <a:r>
              <a:rPr lang="en-US" dirty="0" smtClean="0"/>
              <a:t> – 6x + 8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Vertex: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Axis of Symmetry: </a:t>
            </a:r>
          </a:p>
          <a:p>
            <a:endParaRPr lang="en-US" dirty="0"/>
          </a:p>
          <a:p>
            <a:r>
              <a:rPr lang="en-US" dirty="0" smtClean="0"/>
              <a:t>Roots/Solutions: </a:t>
            </a:r>
          </a:p>
          <a:p>
            <a:endParaRPr lang="en-US" dirty="0"/>
          </a:p>
          <a:p>
            <a:r>
              <a:rPr lang="en-US" dirty="0" smtClean="0"/>
              <a:t>Y-intercept </a:t>
            </a:r>
          </a:p>
          <a:p>
            <a:endParaRPr lang="en-US" dirty="0"/>
          </a:p>
          <a:p>
            <a:r>
              <a:rPr lang="en-US" dirty="0" smtClean="0"/>
              <a:t>Minimum or Maximum:					Value: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50842"/>
              </p:ext>
            </p:extLst>
          </p:nvPr>
        </p:nvGraphicFramePr>
        <p:xfrm>
          <a:off x="4867102" y="2195732"/>
          <a:ext cx="1270000" cy="2327274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</a:tblGrid>
              <a:tr h="47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3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3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y</a:t>
                      </a: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93" y="882868"/>
            <a:ext cx="5284618" cy="52846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38680" y="841320"/>
              <a:ext cx="9412200" cy="5576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560" y="835920"/>
                <a:ext cx="9426240" cy="558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33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y = x</a:t>
            </a:r>
            <a:r>
              <a:rPr lang="en-US" baseline="30000" dirty="0" smtClean="0"/>
              <a:t>2</a:t>
            </a:r>
            <a:r>
              <a:rPr lang="en-US" dirty="0" smtClean="0"/>
              <a:t>-4x+1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Opens how?</a:t>
            </a:r>
          </a:p>
          <a:p>
            <a:endParaRPr lang="en-US" dirty="0"/>
          </a:p>
          <a:p>
            <a:r>
              <a:rPr lang="en-US" dirty="0" smtClean="0"/>
              <a:t>Axis of symmetry: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Vertex: </a:t>
            </a:r>
          </a:p>
          <a:p>
            <a:endParaRPr lang="en-US" dirty="0"/>
          </a:p>
          <a:p>
            <a:r>
              <a:rPr lang="en-US" dirty="0" smtClean="0"/>
              <a:t>Y-intercept: </a:t>
            </a:r>
          </a:p>
          <a:p>
            <a:endParaRPr lang="en-US" dirty="0"/>
          </a:p>
          <a:p>
            <a:r>
              <a:rPr lang="en-US" dirty="0" smtClean="0"/>
              <a:t>Roots/Solutions:</a:t>
            </a:r>
          </a:p>
          <a:p>
            <a:endParaRPr lang="en-US" dirty="0"/>
          </a:p>
          <a:p>
            <a:r>
              <a:rPr lang="en-US" dirty="0" smtClean="0"/>
              <a:t>Max or min?			Value: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81" y="1270000"/>
            <a:ext cx="4360041" cy="436004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69150"/>
              </p:ext>
            </p:extLst>
          </p:nvPr>
        </p:nvGraphicFramePr>
        <p:xfrm>
          <a:off x="4818785" y="2129771"/>
          <a:ext cx="1270000" cy="2327274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</a:tblGrid>
              <a:tr h="47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3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3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y</a:t>
                      </a: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263240" y="2002680"/>
              <a:ext cx="8915400" cy="4321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6400" y="1998360"/>
                <a:ext cx="8929080" cy="433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31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Graph y = -x</a:t>
            </a:r>
            <a:r>
              <a:rPr lang="en-US" baseline="30000" dirty="0" smtClean="0"/>
              <a:t>2</a:t>
            </a:r>
            <a:r>
              <a:rPr lang="en-US" dirty="0" smtClean="0"/>
              <a:t>-2x+3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Axis of symmetry:</a:t>
            </a:r>
          </a:p>
          <a:p>
            <a:endParaRPr lang="en-US" dirty="0"/>
          </a:p>
          <a:p>
            <a:r>
              <a:rPr lang="en-US" dirty="0" smtClean="0"/>
              <a:t>Vertex: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Roots/Solutions:</a:t>
            </a:r>
          </a:p>
          <a:p>
            <a:endParaRPr lang="en-US" dirty="0"/>
          </a:p>
          <a:p>
            <a:r>
              <a:rPr lang="en-US" dirty="0" smtClean="0"/>
              <a:t>Y-intercept:</a:t>
            </a:r>
          </a:p>
          <a:p>
            <a:endParaRPr lang="en-US" dirty="0"/>
          </a:p>
          <a:p>
            <a:r>
              <a:rPr lang="en-US" dirty="0" smtClean="0"/>
              <a:t>Min or max?			Value: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62271"/>
              </p:ext>
            </p:extLst>
          </p:nvPr>
        </p:nvGraphicFramePr>
        <p:xfrm>
          <a:off x="4824194" y="2160589"/>
          <a:ext cx="1270000" cy="2327274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</a:tblGrid>
              <a:tr h="47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3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3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y</a:t>
                      </a: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73" y="1930400"/>
            <a:ext cx="31369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11200" y="1205640"/>
              <a:ext cx="8183520" cy="4885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440" y="1202040"/>
                <a:ext cx="8197560" cy="48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20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Graph y = x</a:t>
            </a:r>
            <a:r>
              <a:rPr lang="en-US" baseline="30000" dirty="0" smtClean="0"/>
              <a:t>2</a:t>
            </a:r>
            <a:r>
              <a:rPr lang="en-US" dirty="0" smtClean="0"/>
              <a:t> – x –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Axis of symmetry: </a:t>
            </a:r>
          </a:p>
          <a:p>
            <a:endParaRPr lang="en-US" dirty="0"/>
          </a:p>
          <a:p>
            <a:r>
              <a:rPr lang="en-US" dirty="0" smtClean="0"/>
              <a:t>Vertex: </a:t>
            </a:r>
          </a:p>
          <a:p>
            <a:endParaRPr lang="en-US" dirty="0"/>
          </a:p>
          <a:p>
            <a:r>
              <a:rPr lang="en-US" dirty="0" smtClean="0"/>
              <a:t>Roots/Solutions: </a:t>
            </a:r>
          </a:p>
          <a:p>
            <a:endParaRPr lang="en-US" dirty="0"/>
          </a:p>
          <a:p>
            <a:r>
              <a:rPr lang="en-US" dirty="0" smtClean="0"/>
              <a:t>Y-intercept:</a:t>
            </a:r>
          </a:p>
          <a:p>
            <a:endParaRPr lang="en-US" dirty="0"/>
          </a:p>
          <a:p>
            <a:r>
              <a:rPr lang="en-US" dirty="0" smtClean="0"/>
              <a:t>Max/min?			Value:</a:t>
            </a:r>
            <a:endParaRPr lang="en-US" dirty="0"/>
          </a:p>
        </p:txBody>
      </p:sp>
      <p:pic>
        <p:nvPicPr>
          <p:cNvPr id="4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18" y="2160589"/>
            <a:ext cx="31369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367211"/>
              </p:ext>
            </p:extLst>
          </p:nvPr>
        </p:nvGraphicFramePr>
        <p:xfrm>
          <a:off x="5013380" y="2412837"/>
          <a:ext cx="1270000" cy="2327274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</a:tblGrid>
              <a:tr h="47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3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3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y</a:t>
                      </a: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2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9E90B"/>
                        </a:buClr>
                        <a:buSzPct val="90000"/>
                        <a:buFont typeface="Monotype Sorts" charset="2"/>
                        <a:defRPr kumimoji="1" sz="2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T="45732" marB="45732" anchor="ctr" horzOverflow="overflow">
                    <a:lnL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93160" y="1300320"/>
              <a:ext cx="9830520" cy="4914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400" y="1297080"/>
                <a:ext cx="9843480" cy="492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08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1894</TotalTime>
  <Words>378</Words>
  <Application>Microsoft Office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Calibri</vt:lpstr>
      <vt:lpstr>Cambria Math</vt:lpstr>
      <vt:lpstr>Times</vt:lpstr>
      <vt:lpstr>Trebuchet MS</vt:lpstr>
      <vt:lpstr>Wingdings 3</vt:lpstr>
      <vt:lpstr>Facet</vt:lpstr>
      <vt:lpstr>Graphing Quadratic Equations</vt:lpstr>
      <vt:lpstr>Graphing Quadratic Equations: Standard Form of a Quadratic Equation </vt:lpstr>
      <vt:lpstr>Labels for a Quadratic Graph </vt:lpstr>
      <vt:lpstr>Properties of Quadratics in Standard Form </vt:lpstr>
      <vt:lpstr>Quadratic Solutions </vt:lpstr>
      <vt:lpstr>Example 1: y = -3x2 – 6x + 8</vt:lpstr>
      <vt:lpstr>Example 2: y = x2-4x+1</vt:lpstr>
      <vt:lpstr>Example 3: Graph y = -x2-2x+3</vt:lpstr>
      <vt:lpstr>Example 4: Graph y = x2 – x – 6</vt:lpstr>
      <vt:lpstr>Ticket out the Door: </vt:lpstr>
    </vt:vector>
  </TitlesOfParts>
  <Company>Oldham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Graphing Quadratic Equations</dc:title>
  <dc:creator>Murt, Lindsey</dc:creator>
  <cp:lastModifiedBy>Murt, Lindsey</cp:lastModifiedBy>
  <cp:revision>12</cp:revision>
  <cp:lastPrinted>2013-09-25T11:57:24Z</cp:lastPrinted>
  <dcterms:created xsi:type="dcterms:W3CDTF">2013-09-24T13:41:05Z</dcterms:created>
  <dcterms:modified xsi:type="dcterms:W3CDTF">2015-10-16T16:41:28Z</dcterms:modified>
</cp:coreProperties>
</file>