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5" r:id="rId6"/>
    <p:sldId id="266" r:id="rId7"/>
    <p:sldId id="267" r:id="rId8"/>
    <p:sldId id="278" r:id="rId9"/>
    <p:sldId id="268" r:id="rId10"/>
    <p:sldId id="275" r:id="rId11"/>
    <p:sldId id="269" r:id="rId12"/>
    <p:sldId id="270" r:id="rId13"/>
    <p:sldId id="271" r:id="rId14"/>
    <p:sldId id="272" r:id="rId15"/>
    <p:sldId id="273" r:id="rId16"/>
    <p:sldId id="274" r:id="rId17"/>
    <p:sldId id="258" r:id="rId18"/>
    <p:sldId id="259" r:id="rId19"/>
    <p:sldId id="260" r:id="rId20"/>
    <p:sldId id="277"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664"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7/30/16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7/30/16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7/30/16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7/30/16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7/30/16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7/30/16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Back, Mustangs! </a:t>
            </a:r>
            <a:endParaRPr lang="en-US" dirty="0"/>
          </a:p>
        </p:txBody>
      </p:sp>
      <p:sp>
        <p:nvSpPr>
          <p:cNvPr id="3" name="Subtitle 2"/>
          <p:cNvSpPr>
            <a:spLocks noGrp="1"/>
          </p:cNvSpPr>
          <p:nvPr>
            <p:ph idx="1"/>
          </p:nvPr>
        </p:nvSpPr>
        <p:spPr/>
        <p:txBody>
          <a:bodyPr>
            <a:normAutofit/>
          </a:bodyPr>
          <a:lstStyle/>
          <a:p>
            <a:r>
              <a:rPr lang="en-US" sz="2800" dirty="0" smtClean="0"/>
              <a:t>Here’s your first test of the year! </a:t>
            </a:r>
          </a:p>
          <a:p>
            <a:pPr lvl="1"/>
            <a:r>
              <a:rPr lang="en-US" sz="2600" dirty="0" smtClean="0"/>
              <a:t>Look for your name on the seating chart and find your seat.  Don’t worry if you don’t like your spot…you won’t spend a lot of time here! </a:t>
            </a:r>
            <a:endParaRPr lang="en-US" sz="2600" dirty="0"/>
          </a:p>
        </p:txBody>
      </p:sp>
    </p:spTree>
    <p:extLst>
      <p:ext uri="{BB962C8B-B14F-4D97-AF65-F5344CB8AC3E}">
        <p14:creationId xmlns:p14="http://schemas.microsoft.com/office/powerpoint/2010/main" val="117177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Highlights: Test Retakes</a:t>
            </a:r>
            <a:endParaRPr lang="en-US" dirty="0"/>
          </a:p>
        </p:txBody>
      </p:sp>
      <p:sp>
        <p:nvSpPr>
          <p:cNvPr id="3" name="Content Placeholder 2"/>
          <p:cNvSpPr>
            <a:spLocks noGrp="1"/>
          </p:cNvSpPr>
          <p:nvPr>
            <p:ph sz="half" idx="1"/>
          </p:nvPr>
        </p:nvSpPr>
        <p:spPr/>
        <p:txBody>
          <a:bodyPr>
            <a:normAutofit/>
          </a:bodyPr>
          <a:lstStyle/>
          <a:p>
            <a:r>
              <a:rPr lang="en-US" sz="2400" dirty="0" smtClean="0"/>
              <a:t>Done within 1 WEEK of receiving your original test grade</a:t>
            </a:r>
          </a:p>
          <a:p>
            <a:r>
              <a:rPr lang="en-US" sz="2400" dirty="0" smtClean="0"/>
              <a:t>Must attend a tutoring session</a:t>
            </a:r>
          </a:p>
          <a:p>
            <a:r>
              <a:rPr lang="en-US" sz="2400" dirty="0" smtClean="0"/>
              <a:t>Individual practice done and turned in on day of retake</a:t>
            </a:r>
          </a:p>
          <a:p>
            <a:r>
              <a:rPr lang="en-US" sz="2400" dirty="0" smtClean="0"/>
              <a:t>****Scores will be averaged!****</a:t>
            </a:r>
            <a:endParaRPr lang="en-US" sz="2400" dirty="0"/>
          </a:p>
        </p:txBody>
      </p:sp>
      <p:sp>
        <p:nvSpPr>
          <p:cNvPr id="6" name="Content Placeholder 5"/>
          <p:cNvSpPr>
            <a:spLocks noGrp="1"/>
          </p:cNvSpPr>
          <p:nvPr>
            <p:ph sz="half" idx="2"/>
          </p:nvPr>
        </p:nvSpPr>
        <p:spPr/>
        <p:txBody>
          <a:bodyPr/>
          <a:lstStyle/>
          <a:p>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b="5441"/>
          <a:stretch>
            <a:fillRect/>
          </a:stretch>
        </p:blipFill>
        <p:spPr bwMode="auto">
          <a:xfrm>
            <a:off x="6740434" y="1935470"/>
            <a:ext cx="4032361" cy="447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1858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Highlights: Make-up Work</a:t>
            </a:r>
            <a:endParaRPr lang="en-US" dirty="0"/>
          </a:p>
        </p:txBody>
      </p:sp>
      <p:sp>
        <p:nvSpPr>
          <p:cNvPr id="3" name="Content Placeholder 2"/>
          <p:cNvSpPr>
            <a:spLocks noGrp="1"/>
          </p:cNvSpPr>
          <p:nvPr>
            <p:ph sz="half" idx="1"/>
          </p:nvPr>
        </p:nvSpPr>
        <p:spPr/>
        <p:txBody>
          <a:bodyPr>
            <a:normAutofit/>
          </a:bodyPr>
          <a:lstStyle/>
          <a:p>
            <a:r>
              <a:rPr lang="en-US" sz="2400" dirty="0" smtClean="0"/>
              <a:t>Only if you are ABSENT. </a:t>
            </a:r>
          </a:p>
          <a:p>
            <a:r>
              <a:rPr lang="en-US" sz="2400" dirty="0" smtClean="0"/>
              <a:t>Number of days you missed plus one for any assignments or assessments</a:t>
            </a:r>
            <a:endParaRPr lang="en-US" sz="2400" dirty="0"/>
          </a:p>
        </p:txBody>
      </p:sp>
      <p:pic>
        <p:nvPicPr>
          <p:cNvPr id="8" name="Picture 5" descr="Not Impressed 1.png"/>
          <p:cNvPicPr>
            <a:picLocks noChangeAspect="1"/>
          </p:cNvPicPr>
          <p:nvPr/>
        </p:nvPicPr>
        <p:blipFill>
          <a:blip r:embed="rId2">
            <a:extLst>
              <a:ext uri="{28A0092B-C50C-407E-A947-70E740481C1C}">
                <a14:useLocalDpi xmlns:a14="http://schemas.microsoft.com/office/drawing/2010/main" val="0"/>
              </a:ext>
            </a:extLst>
          </a:blip>
          <a:srcRect b="2684"/>
          <a:stretch>
            <a:fillRect/>
          </a:stretch>
        </p:blipFill>
        <p:spPr bwMode="auto">
          <a:xfrm>
            <a:off x="6187415" y="2222287"/>
            <a:ext cx="2648896" cy="387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creen shot 2015-08-22 at 10.14.36 PM.png"/>
          <p:cNvPicPr>
            <a:picLocks noGrp="1" noChangeAspect="1"/>
          </p:cNvPicPr>
          <p:nvPr>
            <p:ph sz="half" idx="2"/>
          </p:nvPr>
        </p:nvPicPr>
        <p:blipFill>
          <a:blip r:embed="rId3">
            <a:extLst>
              <a:ext uri="{28A0092B-C50C-407E-A947-70E740481C1C}">
                <a14:useLocalDpi xmlns:a14="http://schemas.microsoft.com/office/drawing/2010/main" val="0"/>
              </a:ext>
            </a:extLst>
          </a:blip>
          <a:srcRect l="2526" r="2526"/>
          <a:stretch>
            <a:fillRect/>
          </a:stretch>
        </p:blipFill>
        <p:spPr bwMode="auto">
          <a:xfrm>
            <a:off x="9173111" y="1935470"/>
            <a:ext cx="2208887" cy="20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Screen shot 2015-05-30 at 9.21.02 PM.png"/>
          <p:cNvPicPr>
            <a:picLocks noChangeAspect="1"/>
          </p:cNvPicPr>
          <p:nvPr/>
        </p:nvPicPr>
        <p:blipFill>
          <a:blip r:embed="rId4">
            <a:extLst>
              <a:ext uri="{28A0092B-C50C-407E-A947-70E740481C1C}">
                <a14:useLocalDpi xmlns:a14="http://schemas.microsoft.com/office/drawing/2010/main" val="0"/>
              </a:ext>
            </a:extLst>
          </a:blip>
          <a:srcRect b="3943"/>
          <a:stretch>
            <a:fillRect/>
          </a:stretch>
        </p:blipFill>
        <p:spPr bwMode="auto">
          <a:xfrm>
            <a:off x="9173111" y="4015439"/>
            <a:ext cx="2233499" cy="26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255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Expectations: Be Prompt/Punctual</a:t>
            </a:r>
            <a:endParaRPr lang="en-US" dirty="0"/>
          </a:p>
        </p:txBody>
      </p:sp>
      <p:sp>
        <p:nvSpPr>
          <p:cNvPr id="3" name="Content Placeholder 2"/>
          <p:cNvSpPr>
            <a:spLocks noGrp="1"/>
          </p:cNvSpPr>
          <p:nvPr>
            <p:ph sz="half" idx="1"/>
          </p:nvPr>
        </p:nvSpPr>
        <p:spPr/>
        <p:txBody>
          <a:bodyPr>
            <a:normAutofit/>
          </a:bodyPr>
          <a:lstStyle/>
          <a:p>
            <a:r>
              <a:rPr lang="en-US" sz="2400" dirty="0" smtClean="0"/>
              <a:t>Be in your assigned seat when the bell rings. </a:t>
            </a:r>
            <a:endParaRPr lang="en-US" sz="2400" dirty="0"/>
          </a:p>
        </p:txBody>
      </p:sp>
      <p:sp>
        <p:nvSpPr>
          <p:cNvPr id="5" name="Content Placeholder 4"/>
          <p:cNvSpPr>
            <a:spLocks noGrp="1"/>
          </p:cNvSpPr>
          <p:nvPr>
            <p:ph sz="half" idx="2"/>
          </p:nvPr>
        </p:nvSpPr>
        <p:spPr/>
        <p:txBody>
          <a:bodyPr/>
          <a:lstStyle/>
          <a:p>
            <a:endParaRPr lang="en-US"/>
          </a:p>
        </p:txBody>
      </p:sp>
      <p:pic>
        <p:nvPicPr>
          <p:cNvPr id="4" name="Picture 2" descr="Is my teaching interrupting you.jpg"/>
          <p:cNvPicPr>
            <a:picLocks noChangeAspect="1"/>
          </p:cNvPicPr>
          <p:nvPr/>
        </p:nvPicPr>
        <p:blipFill>
          <a:blip r:embed="rId2">
            <a:extLst>
              <a:ext uri="{28A0092B-C50C-407E-A947-70E740481C1C}">
                <a14:useLocalDpi xmlns:a14="http://schemas.microsoft.com/office/drawing/2010/main" val="0"/>
              </a:ext>
            </a:extLst>
          </a:blip>
          <a:srcRect b="4654"/>
          <a:stretch>
            <a:fillRect/>
          </a:stretch>
        </p:blipFill>
        <p:spPr bwMode="auto">
          <a:xfrm>
            <a:off x="6187415" y="2222287"/>
            <a:ext cx="5099498" cy="364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9820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Expectations: Be Prepared</a:t>
            </a:r>
            <a:endParaRPr lang="en-US" dirty="0"/>
          </a:p>
        </p:txBody>
      </p:sp>
      <p:pic>
        <p:nvPicPr>
          <p:cNvPr id="6" name="Picture 2" descr="Screen shot 2015-08-23 at 6.04.34 PM.png"/>
          <p:cNvPicPr>
            <a:picLocks noGrp="1" noChangeAspect="1"/>
          </p:cNvPicPr>
          <p:nvPr>
            <p:ph sz="half" idx="1"/>
          </p:nvPr>
        </p:nvPicPr>
        <p:blipFill>
          <a:blip r:embed="rId2">
            <a:extLst>
              <a:ext uri="{28A0092B-C50C-407E-A947-70E740481C1C}">
                <a14:useLocalDpi xmlns:a14="http://schemas.microsoft.com/office/drawing/2010/main" val="0"/>
              </a:ext>
            </a:extLst>
          </a:blip>
          <a:srcRect t="3230" b="3230"/>
          <a:stretch>
            <a:fillRect/>
          </a:stretch>
        </p:blipFill>
        <p:spPr bwMode="auto">
          <a:xfrm>
            <a:off x="184339" y="2222287"/>
            <a:ext cx="4591317" cy="322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half" idx="2"/>
          </p:nvPr>
        </p:nvSpPr>
        <p:spPr/>
        <p:txBody>
          <a:bodyPr/>
          <a:lstStyle/>
          <a:p>
            <a:r>
              <a:rPr lang="en-US" sz="2400" dirty="0" smtClean="0"/>
              <a:t>Know your schedule and assignments. </a:t>
            </a:r>
          </a:p>
          <a:p>
            <a:r>
              <a:rPr lang="en-US" sz="2400" dirty="0" smtClean="0"/>
              <a:t>Bring all your materials. </a:t>
            </a:r>
          </a:p>
          <a:p>
            <a:pPr marL="0" indent="0">
              <a:buNone/>
            </a:pPr>
            <a:endParaRPr lang="en-US" dirty="0"/>
          </a:p>
        </p:txBody>
      </p:sp>
      <p:pic>
        <p:nvPicPr>
          <p:cNvPr id="9" name="Picture 5" descr="Screen shot 2015-06-29 at 4.09.1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5218" y="4468736"/>
            <a:ext cx="2541671" cy="242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creen shot 2015-08-23 at 6.19.5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6017" y="4468736"/>
            <a:ext cx="3311108" cy="219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47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Expectations: Be Productive</a:t>
            </a:r>
            <a:endParaRPr lang="en-US" dirty="0"/>
          </a:p>
        </p:txBody>
      </p:sp>
      <p:sp>
        <p:nvSpPr>
          <p:cNvPr id="3" name="Content Placeholder 2"/>
          <p:cNvSpPr>
            <a:spLocks noGrp="1"/>
          </p:cNvSpPr>
          <p:nvPr>
            <p:ph type="body" idx="1"/>
          </p:nvPr>
        </p:nvSpPr>
        <p:spPr/>
        <p:txBody>
          <a:bodyPr/>
          <a:lstStyle/>
          <a:p>
            <a:r>
              <a:rPr lang="en-US" dirty="0" smtClean="0"/>
              <a:t>Actively participate and use your time wisely! </a:t>
            </a:r>
            <a:endParaRPr lang="en-US" dirty="0"/>
          </a:p>
        </p:txBody>
      </p:sp>
      <p:sp>
        <p:nvSpPr>
          <p:cNvPr id="8" name="Text Placeholder 7"/>
          <p:cNvSpPr>
            <a:spLocks noGrp="1"/>
          </p:cNvSpPr>
          <p:nvPr>
            <p:ph type="body" sz="quarter" idx="16"/>
          </p:nvPr>
        </p:nvSpPr>
        <p:spPr/>
        <p:txBody>
          <a:bodyPr/>
          <a:lstStyle/>
          <a:p>
            <a:r>
              <a:rPr lang="en-US" dirty="0">
                <a:latin typeface="Impact"/>
                <a:ea typeface="ＭＳ Ｐゴシック" charset="-128"/>
                <a:cs typeface="Impact"/>
              </a:rPr>
              <a:t>You complain about homework but when I give you time to work in class </a:t>
            </a:r>
            <a:br>
              <a:rPr lang="en-US" dirty="0">
                <a:latin typeface="Impact"/>
                <a:ea typeface="ＭＳ Ｐゴシック" charset="-128"/>
                <a:cs typeface="Impact"/>
              </a:rPr>
            </a:br>
            <a:r>
              <a:rPr lang="en-US" dirty="0">
                <a:latin typeface="Impact"/>
                <a:ea typeface="ＭＳ Ｐゴシック" charset="-128"/>
                <a:cs typeface="Impact"/>
              </a:rPr>
              <a:t>you just socialize</a:t>
            </a:r>
            <a:endParaRPr lang="en-US" dirty="0">
              <a:latin typeface="Impact"/>
              <a:cs typeface="Impact"/>
            </a:endParaRPr>
          </a:p>
          <a:p>
            <a:endParaRPr lang="en-US" dirty="0"/>
          </a:p>
        </p:txBody>
      </p:sp>
      <p:pic>
        <p:nvPicPr>
          <p:cNvPr id="5" name="Picture 4" descr="wha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9827" y="1938760"/>
            <a:ext cx="5142173" cy="340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38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Expectations: Be Positive</a:t>
            </a:r>
            <a:endParaRPr lang="en-US" dirty="0"/>
          </a:p>
        </p:txBody>
      </p:sp>
      <p:sp>
        <p:nvSpPr>
          <p:cNvPr id="3" name="Content Placeholder 2"/>
          <p:cNvSpPr>
            <a:spLocks noGrp="1"/>
          </p:cNvSpPr>
          <p:nvPr>
            <p:ph idx="1"/>
          </p:nvPr>
        </p:nvSpPr>
        <p:spPr/>
        <p:txBody>
          <a:bodyPr/>
          <a:lstStyle/>
          <a:p>
            <a:r>
              <a:rPr lang="en-US" dirty="0" smtClean="0"/>
              <a:t>Don’t give up! Most of the time it’s easier than you think! </a:t>
            </a:r>
          </a:p>
          <a:p>
            <a:r>
              <a:rPr lang="en-US" dirty="0" smtClean="0"/>
              <a:t>Your attitude determines your altitude.  </a:t>
            </a:r>
            <a:endParaRPr lang="en-US" dirty="0"/>
          </a:p>
        </p:txBody>
      </p:sp>
      <p:pic>
        <p:nvPicPr>
          <p:cNvPr id="4" name="Picture 3" descr="Screen shot 2015-08-22 at 10.33.0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8620" y="2622327"/>
            <a:ext cx="2533380" cy="40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formation you are looking for.png"/>
          <p:cNvPicPr>
            <a:picLocks noChangeAspect="1"/>
          </p:cNvPicPr>
          <p:nvPr/>
        </p:nvPicPr>
        <p:blipFill>
          <a:blip r:embed="rId3">
            <a:extLst>
              <a:ext uri="{28A0092B-C50C-407E-A947-70E740481C1C}">
                <a14:useLocalDpi xmlns:a14="http://schemas.microsoft.com/office/drawing/2010/main" val="0"/>
              </a:ext>
            </a:extLst>
          </a:blip>
          <a:srcRect r="7692"/>
          <a:stretch>
            <a:fillRect/>
          </a:stretch>
        </p:blipFill>
        <p:spPr bwMode="auto">
          <a:xfrm>
            <a:off x="4465108" y="4473324"/>
            <a:ext cx="4678891" cy="220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33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Expectations: Be Polite</a:t>
            </a:r>
            <a:endParaRPr lang="en-US" dirty="0"/>
          </a:p>
        </p:txBody>
      </p:sp>
      <p:sp>
        <p:nvSpPr>
          <p:cNvPr id="3" name="Content Placeholder 2"/>
          <p:cNvSpPr>
            <a:spLocks noGrp="1"/>
          </p:cNvSpPr>
          <p:nvPr>
            <p:ph idx="1"/>
          </p:nvPr>
        </p:nvSpPr>
        <p:spPr/>
        <p:txBody>
          <a:bodyPr/>
          <a:lstStyle/>
          <a:p>
            <a:r>
              <a:rPr lang="en-US" dirty="0" smtClean="0"/>
              <a:t>… to EVERYONE. </a:t>
            </a:r>
          </a:p>
          <a:p>
            <a:r>
              <a:rPr lang="en-US" dirty="0" smtClean="0"/>
              <a:t>Respect all expectations. </a:t>
            </a:r>
            <a:endParaRPr lang="en-US" dirty="0"/>
          </a:p>
        </p:txBody>
      </p:sp>
      <p:pic>
        <p:nvPicPr>
          <p:cNvPr id="4" name="Picture 2" descr="are you not entertained by my presentation.png"/>
          <p:cNvPicPr>
            <a:picLocks noChangeAspect="1"/>
          </p:cNvPicPr>
          <p:nvPr/>
        </p:nvPicPr>
        <p:blipFill>
          <a:blip r:embed="rId2">
            <a:extLst>
              <a:ext uri="{28A0092B-C50C-407E-A947-70E740481C1C}">
                <a14:useLocalDpi xmlns:a14="http://schemas.microsoft.com/office/drawing/2010/main" val="0"/>
              </a:ext>
            </a:extLst>
          </a:blip>
          <a:srcRect b="6274"/>
          <a:stretch>
            <a:fillRect/>
          </a:stretch>
        </p:blipFill>
        <p:spPr bwMode="auto">
          <a:xfrm>
            <a:off x="4909484" y="2222287"/>
            <a:ext cx="3187724" cy="346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208" y="2222287"/>
            <a:ext cx="3276078" cy="432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64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to Remind: Honors Algebra 2 </a:t>
            </a:r>
            <a:endParaRPr lang="en-US" dirty="0"/>
          </a:p>
        </p:txBody>
      </p:sp>
      <p:sp>
        <p:nvSpPr>
          <p:cNvPr id="3" name="Content Placeholder 2"/>
          <p:cNvSpPr>
            <a:spLocks noGrp="1"/>
          </p:cNvSpPr>
          <p:nvPr>
            <p:ph idx="1"/>
          </p:nvPr>
        </p:nvSpPr>
        <p:spPr/>
        <p:txBody>
          <a:bodyPr/>
          <a:lstStyle/>
          <a:p>
            <a:r>
              <a:rPr lang="en-US" sz="3200" dirty="0" smtClean="0"/>
              <a:t>Remind Registration- Text 810-10</a:t>
            </a:r>
          </a:p>
          <a:p>
            <a:pPr lvl="1"/>
            <a:r>
              <a:rPr lang="en-US" sz="3000" dirty="0" smtClean="0"/>
              <a:t>1</a:t>
            </a:r>
            <a:r>
              <a:rPr lang="en-US" sz="3000" baseline="30000" dirty="0" smtClean="0"/>
              <a:t>st</a:t>
            </a:r>
            <a:r>
              <a:rPr lang="en-US" sz="3000" dirty="0" smtClean="0"/>
              <a:t> period: @murt1st</a:t>
            </a:r>
          </a:p>
          <a:p>
            <a:pPr lvl="1"/>
            <a:r>
              <a:rPr lang="en-US" sz="3000" dirty="0" smtClean="0"/>
              <a:t>6</a:t>
            </a:r>
            <a:r>
              <a:rPr lang="en-US" sz="3000" baseline="30000" dirty="0" smtClean="0"/>
              <a:t>th</a:t>
            </a:r>
            <a:r>
              <a:rPr lang="en-US" sz="3000" dirty="0" smtClean="0"/>
              <a:t> period: @murt6th </a:t>
            </a:r>
            <a:endParaRPr lang="en-US" sz="3000" dirty="0"/>
          </a:p>
        </p:txBody>
      </p:sp>
    </p:spTree>
    <p:extLst>
      <p:ext uri="{BB962C8B-B14F-4D97-AF65-F5344CB8AC3E}">
        <p14:creationId xmlns:p14="http://schemas.microsoft.com/office/powerpoint/2010/main" val="23522328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to Remind: </a:t>
            </a:r>
            <a:r>
              <a:rPr lang="en-US" dirty="0" smtClean="0"/>
              <a:t>Honors Geometry</a:t>
            </a:r>
            <a:endParaRPr lang="en-US" dirty="0"/>
          </a:p>
        </p:txBody>
      </p:sp>
      <p:sp>
        <p:nvSpPr>
          <p:cNvPr id="3" name="Content Placeholder 2"/>
          <p:cNvSpPr>
            <a:spLocks noGrp="1"/>
          </p:cNvSpPr>
          <p:nvPr>
            <p:ph idx="1"/>
          </p:nvPr>
        </p:nvSpPr>
        <p:spPr/>
        <p:txBody>
          <a:bodyPr/>
          <a:lstStyle/>
          <a:p>
            <a:r>
              <a:rPr lang="en-US" sz="3200" dirty="0"/>
              <a:t>Remind Registration- Text 810-10</a:t>
            </a:r>
          </a:p>
          <a:p>
            <a:pPr lvl="1"/>
            <a:r>
              <a:rPr lang="en-US" sz="3000" dirty="0" smtClean="0"/>
              <a:t>2</a:t>
            </a:r>
            <a:r>
              <a:rPr lang="en-US" sz="3000" baseline="30000" dirty="0" smtClean="0"/>
              <a:t>nd</a:t>
            </a:r>
            <a:r>
              <a:rPr lang="en-US" sz="3000" dirty="0" smtClean="0"/>
              <a:t> </a:t>
            </a:r>
            <a:r>
              <a:rPr lang="en-US" sz="3000" dirty="0"/>
              <a:t>period: @</a:t>
            </a:r>
            <a:r>
              <a:rPr lang="en-US" sz="3000" dirty="0" smtClean="0"/>
              <a:t>murt2nd</a:t>
            </a:r>
            <a:endParaRPr lang="en-US" sz="3000" dirty="0"/>
          </a:p>
          <a:p>
            <a:pPr lvl="1"/>
            <a:r>
              <a:rPr lang="en-US" sz="3000" dirty="0" smtClean="0"/>
              <a:t>4</a:t>
            </a:r>
            <a:r>
              <a:rPr lang="en-US" sz="3000" baseline="30000" dirty="0" smtClean="0"/>
              <a:t>th</a:t>
            </a:r>
            <a:r>
              <a:rPr lang="en-US" sz="3000" dirty="0" smtClean="0"/>
              <a:t> </a:t>
            </a:r>
            <a:r>
              <a:rPr lang="en-US" sz="3000" dirty="0"/>
              <a:t>period: @</a:t>
            </a:r>
            <a:r>
              <a:rPr lang="en-US" sz="3000" dirty="0" smtClean="0"/>
              <a:t>murt4th </a:t>
            </a:r>
            <a:endParaRPr lang="en-US" sz="3000" dirty="0"/>
          </a:p>
          <a:p>
            <a:endParaRPr lang="en-US" dirty="0"/>
          </a:p>
        </p:txBody>
      </p:sp>
    </p:spTree>
    <p:extLst>
      <p:ext uri="{BB962C8B-B14F-4D97-AF65-F5344CB8AC3E}">
        <p14:creationId xmlns:p14="http://schemas.microsoft.com/office/powerpoint/2010/main" val="280506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to Remind: </a:t>
            </a:r>
            <a:r>
              <a:rPr lang="en-US" dirty="0" smtClean="0"/>
              <a:t>Algebra 2</a:t>
            </a:r>
            <a:endParaRPr lang="en-US" dirty="0"/>
          </a:p>
        </p:txBody>
      </p:sp>
      <p:sp>
        <p:nvSpPr>
          <p:cNvPr id="3" name="Content Placeholder 2"/>
          <p:cNvSpPr>
            <a:spLocks noGrp="1"/>
          </p:cNvSpPr>
          <p:nvPr>
            <p:ph idx="1"/>
          </p:nvPr>
        </p:nvSpPr>
        <p:spPr/>
        <p:txBody>
          <a:bodyPr/>
          <a:lstStyle/>
          <a:p>
            <a:r>
              <a:rPr lang="en-US" sz="3200" dirty="0"/>
              <a:t>Remind Registration- Text 810-10</a:t>
            </a:r>
          </a:p>
          <a:p>
            <a:pPr lvl="1"/>
            <a:r>
              <a:rPr lang="en-US" sz="3200" dirty="0" smtClean="0"/>
              <a:t> @murt5th</a:t>
            </a:r>
            <a:endParaRPr lang="en-US" sz="3200" dirty="0"/>
          </a:p>
        </p:txBody>
      </p:sp>
    </p:spTree>
    <p:extLst>
      <p:ext uri="{BB962C8B-B14F-4D97-AF65-F5344CB8AC3E}">
        <p14:creationId xmlns:p14="http://schemas.microsoft.com/office/powerpoint/2010/main" val="122008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400" dirty="0" smtClean="0"/>
              <a:t>Warm-up: Math Expressions “About Me”</a:t>
            </a:r>
          </a:p>
          <a:p>
            <a:r>
              <a:rPr lang="en-US" sz="2400" dirty="0" smtClean="0"/>
              <a:t>Hand out syllabus</a:t>
            </a:r>
          </a:p>
          <a:p>
            <a:r>
              <a:rPr lang="en-US" sz="2400" dirty="0" smtClean="0"/>
              <a:t>Stations</a:t>
            </a:r>
          </a:p>
          <a:p>
            <a:r>
              <a:rPr lang="en-US" sz="2400" dirty="0" smtClean="0"/>
              <a:t>Ticket Out the Door: #Mathis</a:t>
            </a:r>
          </a:p>
        </p:txBody>
      </p:sp>
    </p:spTree>
    <p:extLst>
      <p:ext uri="{BB962C8B-B14F-4D97-AF65-F5344CB8AC3E}">
        <p14:creationId xmlns:p14="http://schemas.microsoft.com/office/powerpoint/2010/main" val="381779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endParaRPr lang="en-US" dirty="0"/>
          </a:p>
        </p:txBody>
      </p:sp>
      <p:sp>
        <p:nvSpPr>
          <p:cNvPr id="3" name="Content Placeholder 2"/>
          <p:cNvSpPr>
            <a:spLocks noGrp="1"/>
          </p:cNvSpPr>
          <p:nvPr>
            <p:ph idx="1"/>
          </p:nvPr>
        </p:nvSpPr>
        <p:spPr/>
        <p:txBody>
          <a:bodyPr/>
          <a:lstStyle/>
          <a:p>
            <a:r>
              <a:rPr lang="en-US" dirty="0" smtClean="0"/>
              <a:t>Gather materials for your group and listen for instructions! </a:t>
            </a:r>
            <a:endParaRPr lang="en-US" dirty="0"/>
          </a:p>
        </p:txBody>
      </p:sp>
    </p:spTree>
    <p:extLst>
      <p:ext uri="{BB962C8B-B14F-4D97-AF65-F5344CB8AC3E}">
        <p14:creationId xmlns:p14="http://schemas.microsoft.com/office/powerpoint/2010/main" val="225318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Out the Door</a:t>
            </a:r>
            <a:endParaRPr lang="en-US" dirty="0"/>
          </a:p>
        </p:txBody>
      </p:sp>
      <p:sp>
        <p:nvSpPr>
          <p:cNvPr id="3" name="Content Placeholder 2"/>
          <p:cNvSpPr>
            <a:spLocks noGrp="1"/>
          </p:cNvSpPr>
          <p:nvPr>
            <p:ph idx="1"/>
          </p:nvPr>
        </p:nvSpPr>
        <p:spPr/>
        <p:txBody>
          <a:bodyPr>
            <a:normAutofit/>
          </a:bodyPr>
          <a:lstStyle/>
          <a:p>
            <a:r>
              <a:rPr lang="en-US" sz="2400" dirty="0" smtClean="0"/>
              <a:t>Complete the half sheet given to you on solving equations.  Turn in to the bucket when finished.  </a:t>
            </a:r>
            <a:endParaRPr lang="en-US" sz="2400" dirty="0"/>
          </a:p>
        </p:txBody>
      </p:sp>
    </p:spTree>
    <p:extLst>
      <p:ext uri="{BB962C8B-B14F-4D97-AF65-F5344CB8AC3E}">
        <p14:creationId xmlns:p14="http://schemas.microsoft.com/office/powerpoint/2010/main" val="332049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Out the Door</a:t>
            </a:r>
            <a:endParaRPr lang="en-US" dirty="0"/>
          </a:p>
        </p:txBody>
      </p:sp>
      <p:sp>
        <p:nvSpPr>
          <p:cNvPr id="3" name="Content Placeholder 2"/>
          <p:cNvSpPr>
            <a:spLocks noGrp="1"/>
          </p:cNvSpPr>
          <p:nvPr>
            <p:ph idx="1"/>
          </p:nvPr>
        </p:nvSpPr>
        <p:spPr/>
        <p:txBody>
          <a:bodyPr>
            <a:normAutofit/>
          </a:bodyPr>
          <a:lstStyle/>
          <a:p>
            <a:r>
              <a:rPr lang="en-US" sz="2400" dirty="0" smtClean="0"/>
              <a:t>Use the slip of paper given to you to complete the tweet.  </a:t>
            </a:r>
          </a:p>
          <a:p>
            <a:pPr marL="0" indent="0">
              <a:buNone/>
            </a:pPr>
            <a:r>
              <a:rPr lang="en-US" sz="2400" dirty="0" smtClean="0"/>
              <a:t>#Mathis __________________</a:t>
            </a:r>
          </a:p>
          <a:p>
            <a:pPr lvl="1"/>
            <a:r>
              <a:rPr lang="en-US" sz="2400" dirty="0" smtClean="0"/>
              <a:t>Remember to keep it short and sweet! </a:t>
            </a:r>
          </a:p>
          <a:p>
            <a:pPr lvl="1"/>
            <a:r>
              <a:rPr lang="en-US" sz="2400" dirty="0" smtClean="0"/>
              <a:t>Turn it in to the bucket when finished.  </a:t>
            </a:r>
            <a:endParaRPr lang="en-US" sz="2400" dirty="0"/>
          </a:p>
        </p:txBody>
      </p:sp>
    </p:spTree>
    <p:extLst>
      <p:ext uri="{BB962C8B-B14F-4D97-AF65-F5344CB8AC3E}">
        <p14:creationId xmlns:p14="http://schemas.microsoft.com/office/powerpoint/2010/main" val="41110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normAutofit/>
          </a:bodyPr>
          <a:lstStyle/>
          <a:p>
            <a:r>
              <a:rPr lang="en-US" sz="2400" dirty="0" smtClean="0"/>
              <a:t>Make sure you grab a card from me if you haven’t already.  Work to find the person that has the match to yours.  They will be your partner for our first activity today.  Sit in your assigned seat until I tell you to meet with them.  </a:t>
            </a:r>
          </a:p>
          <a:p>
            <a:r>
              <a:rPr lang="en-US" sz="2400" dirty="0" smtClean="0"/>
              <a:t>Have out your questionnaire from yesterday’s warm-up.  </a:t>
            </a:r>
            <a:endParaRPr lang="en-US" sz="2400" dirty="0"/>
          </a:p>
        </p:txBody>
      </p:sp>
    </p:spTree>
    <p:extLst>
      <p:ext uri="{BB962C8B-B14F-4D97-AF65-F5344CB8AC3E}">
        <p14:creationId xmlns:p14="http://schemas.microsoft.com/office/powerpoint/2010/main" val="381538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Fast 5</a:t>
            </a:r>
            <a:endParaRPr lang="en-US" dirty="0"/>
          </a:p>
        </p:txBody>
      </p:sp>
      <p:sp>
        <p:nvSpPr>
          <p:cNvPr id="3" name="Content Placeholder 2"/>
          <p:cNvSpPr>
            <a:spLocks noGrp="1"/>
          </p:cNvSpPr>
          <p:nvPr>
            <p:ph idx="1"/>
          </p:nvPr>
        </p:nvSpPr>
        <p:spPr/>
        <p:txBody>
          <a:bodyPr>
            <a:normAutofit/>
          </a:bodyPr>
          <a:lstStyle/>
          <a:p>
            <a:r>
              <a:rPr lang="en-US" sz="2400" dirty="0" smtClean="0"/>
              <a:t>Take 5 minutes to get to know your partner and share with them some of the information on your sheet from yesterday.  Be prepared to share some things with the class when time is up! </a:t>
            </a:r>
            <a:endParaRPr lang="en-US" sz="2400" dirty="0"/>
          </a:p>
        </p:txBody>
      </p:sp>
    </p:spTree>
    <p:extLst>
      <p:ext uri="{BB962C8B-B14F-4D97-AF65-F5344CB8AC3E}">
        <p14:creationId xmlns:p14="http://schemas.microsoft.com/office/powerpoint/2010/main" val="2403501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Recap: Syllabus Highlights</a:t>
            </a:r>
            <a:endParaRPr lang="en-US" dirty="0"/>
          </a:p>
        </p:txBody>
      </p:sp>
      <p:sp>
        <p:nvSpPr>
          <p:cNvPr id="20" name="Text Placeholder 19"/>
          <p:cNvSpPr>
            <a:spLocks noGrp="1"/>
          </p:cNvSpPr>
          <p:nvPr>
            <p:ph type="body" idx="1"/>
          </p:nvPr>
        </p:nvSpPr>
        <p:spPr/>
        <p:txBody>
          <a:bodyPr/>
          <a:lstStyle/>
          <a:p>
            <a:endParaRPr lang="en-US" dirty="0"/>
          </a:p>
        </p:txBody>
      </p:sp>
      <p:sp>
        <p:nvSpPr>
          <p:cNvPr id="3" name="Content Placeholder 2"/>
          <p:cNvSpPr>
            <a:spLocks noGrp="1"/>
          </p:cNvSpPr>
          <p:nvPr>
            <p:ph sz="half" idx="2"/>
          </p:nvPr>
        </p:nvSpPr>
        <p:spPr>
          <a:xfrm>
            <a:off x="810000" y="2175798"/>
            <a:ext cx="5194585" cy="3685253"/>
          </a:xfrm>
        </p:spPr>
        <p:txBody>
          <a:bodyPr/>
          <a:lstStyle/>
          <a:p>
            <a:r>
              <a:rPr lang="en-US" dirty="0" smtClean="0"/>
              <a:t>Supplies- make sure you have them by Monday! </a:t>
            </a:r>
            <a:endParaRPr lang="en-US" dirty="0"/>
          </a:p>
        </p:txBody>
      </p:sp>
      <p:sp>
        <p:nvSpPr>
          <p:cNvPr id="21" name="Text Placeholder 20"/>
          <p:cNvSpPr>
            <a:spLocks noGrp="1"/>
          </p:cNvSpPr>
          <p:nvPr>
            <p:ph type="body" sz="quarter" idx="3"/>
          </p:nvPr>
        </p:nvSpPr>
        <p:spPr/>
        <p:txBody>
          <a:bodyPr/>
          <a:lstStyle/>
          <a:p>
            <a:endParaRPr lang="en-US"/>
          </a:p>
        </p:txBody>
      </p:sp>
      <p:sp>
        <p:nvSpPr>
          <p:cNvPr id="22" name="Content Placeholder 21"/>
          <p:cNvSpPr>
            <a:spLocks noGrp="1"/>
          </p:cNvSpPr>
          <p:nvPr>
            <p:ph sz="quarter" idx="4"/>
          </p:nvPr>
        </p:nvSpPr>
        <p:spPr/>
        <p:txBody>
          <a:bodyPr/>
          <a:lstStyle/>
          <a:p>
            <a:endParaRPr lang="en-US"/>
          </a:p>
        </p:txBody>
      </p:sp>
      <p:pic>
        <p:nvPicPr>
          <p:cNvPr id="11" name="Picture 10" descr="Screen Shot 2016-08-06 at 10.08.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686" y="2175798"/>
            <a:ext cx="3911600" cy="3683000"/>
          </a:xfrm>
          <a:prstGeom prst="rect">
            <a:avLst/>
          </a:prstGeom>
        </p:spPr>
      </p:pic>
      <p:pic>
        <p:nvPicPr>
          <p:cNvPr id="13" name="Picture 12" descr="TI-84_Plus_graph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999" y="3313318"/>
            <a:ext cx="2239735" cy="3544682"/>
          </a:xfrm>
          <a:prstGeom prst="rect">
            <a:avLst/>
          </a:prstGeom>
        </p:spPr>
      </p:pic>
    </p:spTree>
    <p:extLst>
      <p:ext uri="{BB962C8B-B14F-4D97-AF65-F5344CB8AC3E}">
        <p14:creationId xmlns:p14="http://schemas.microsoft.com/office/powerpoint/2010/main" val="3573446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Syllabus Highlights</a:t>
            </a:r>
            <a:r>
              <a:rPr lang="en-US" smtClean="0"/>
              <a:t>: Geometry Grading</a:t>
            </a:r>
            <a:endParaRPr lang="en-US" dirty="0"/>
          </a:p>
        </p:txBody>
      </p:sp>
      <p:sp>
        <p:nvSpPr>
          <p:cNvPr id="8" name="Content Placeholder 7"/>
          <p:cNvSpPr>
            <a:spLocks noGrp="1"/>
          </p:cNvSpPr>
          <p:nvPr>
            <p:ph idx="1"/>
          </p:nvPr>
        </p:nvSpPr>
        <p:spPr/>
        <p:txBody>
          <a:bodyPr>
            <a:normAutofit/>
          </a:bodyPr>
          <a:lstStyle/>
          <a:p>
            <a:r>
              <a:rPr lang="en-US" sz="2800" dirty="0" smtClean="0"/>
              <a:t>Daily Work- 10%</a:t>
            </a:r>
          </a:p>
          <a:p>
            <a:r>
              <a:rPr lang="en-US" sz="2800" dirty="0" smtClean="0"/>
              <a:t>Quizzes- 20%</a:t>
            </a:r>
          </a:p>
          <a:p>
            <a:r>
              <a:rPr lang="en-US" sz="2800" dirty="0" smtClean="0"/>
              <a:t>Tests- 50%</a:t>
            </a:r>
          </a:p>
          <a:p>
            <a:r>
              <a:rPr lang="en-US" sz="2800" dirty="0" smtClean="0"/>
              <a:t>Midterm- 5%</a:t>
            </a:r>
          </a:p>
          <a:p>
            <a:r>
              <a:rPr lang="en-US" sz="2800" dirty="0" smtClean="0"/>
              <a:t>Final Exam- 15%</a:t>
            </a:r>
            <a:endParaRPr lang="en-US" sz="2800" dirty="0"/>
          </a:p>
        </p:txBody>
      </p:sp>
      <p:pic>
        <p:nvPicPr>
          <p:cNvPr id="9" name="Picture 2" descr="Screen shot 2015-02-19 at 12.25.4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8716" y="1884334"/>
            <a:ext cx="3713284" cy="370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I dont always care about my grades.png"/>
          <p:cNvPicPr>
            <a:picLocks noChangeAspect="1"/>
          </p:cNvPicPr>
          <p:nvPr/>
        </p:nvPicPr>
        <p:blipFill>
          <a:blip r:embed="rId3">
            <a:extLst>
              <a:ext uri="{28A0092B-C50C-407E-A947-70E740481C1C}">
                <a14:useLocalDpi xmlns:a14="http://schemas.microsoft.com/office/drawing/2010/main" val="0"/>
              </a:ext>
            </a:extLst>
          </a:blip>
          <a:srcRect b="2747"/>
          <a:stretch>
            <a:fillRect/>
          </a:stretch>
        </p:blipFill>
        <p:spPr bwMode="auto">
          <a:xfrm>
            <a:off x="4260287" y="1773223"/>
            <a:ext cx="4006616" cy="508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7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Syllabus Highlights: Algebra 2 Grading</a:t>
            </a:r>
            <a:endParaRPr lang="en-US" dirty="0"/>
          </a:p>
        </p:txBody>
      </p:sp>
      <p:sp>
        <p:nvSpPr>
          <p:cNvPr id="8" name="Content Placeholder 7"/>
          <p:cNvSpPr>
            <a:spLocks noGrp="1"/>
          </p:cNvSpPr>
          <p:nvPr>
            <p:ph idx="1"/>
          </p:nvPr>
        </p:nvSpPr>
        <p:spPr/>
        <p:txBody>
          <a:bodyPr>
            <a:normAutofit/>
          </a:bodyPr>
          <a:lstStyle/>
          <a:p>
            <a:r>
              <a:rPr lang="en-US" sz="2800" dirty="0" smtClean="0"/>
              <a:t>Daily Work- 10%</a:t>
            </a:r>
          </a:p>
          <a:p>
            <a:r>
              <a:rPr lang="en-US" sz="2800" dirty="0" smtClean="0"/>
              <a:t>Quizzes- 25%</a:t>
            </a:r>
          </a:p>
          <a:p>
            <a:r>
              <a:rPr lang="en-US" sz="2800" dirty="0" smtClean="0"/>
              <a:t>Tests- 50%</a:t>
            </a:r>
          </a:p>
          <a:p>
            <a:r>
              <a:rPr lang="en-US" sz="2800" dirty="0" smtClean="0"/>
              <a:t>Midterm- 5%</a:t>
            </a:r>
          </a:p>
          <a:p>
            <a:r>
              <a:rPr lang="en-US" sz="2800" dirty="0" smtClean="0"/>
              <a:t>Final (EOC)- 10%</a:t>
            </a:r>
            <a:endParaRPr lang="en-US" sz="2800" dirty="0"/>
          </a:p>
        </p:txBody>
      </p:sp>
      <p:pic>
        <p:nvPicPr>
          <p:cNvPr id="9" name="Picture 2" descr="Screen shot 2015-02-19 at 12.25.4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8716" y="1884334"/>
            <a:ext cx="3713284" cy="370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I dont always care about my grades.png"/>
          <p:cNvPicPr>
            <a:picLocks noChangeAspect="1"/>
          </p:cNvPicPr>
          <p:nvPr/>
        </p:nvPicPr>
        <p:blipFill>
          <a:blip r:embed="rId3">
            <a:extLst>
              <a:ext uri="{28A0092B-C50C-407E-A947-70E740481C1C}">
                <a14:useLocalDpi xmlns:a14="http://schemas.microsoft.com/office/drawing/2010/main" val="0"/>
              </a:ext>
            </a:extLst>
          </a:blip>
          <a:srcRect b="2747"/>
          <a:stretch>
            <a:fillRect/>
          </a:stretch>
        </p:blipFill>
        <p:spPr bwMode="auto">
          <a:xfrm>
            <a:off x="4260287" y="1773223"/>
            <a:ext cx="4006616" cy="508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85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Highlights: Test Prep</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r>
              <a:rPr lang="en-US" sz="2400" dirty="0" smtClean="0"/>
              <a:t>Take notes. </a:t>
            </a:r>
          </a:p>
          <a:p>
            <a:r>
              <a:rPr lang="en-US" sz="2400" dirty="0" smtClean="0"/>
              <a:t>Practice, practice, practice! </a:t>
            </a:r>
          </a:p>
          <a:p>
            <a:r>
              <a:rPr lang="en-US" sz="2400" dirty="0"/>
              <a:t>Do the test reviews given to you…and then check them to make sure you have the correct answers! </a:t>
            </a:r>
          </a:p>
          <a:p>
            <a:pPr marL="0" indent="0">
              <a:buNone/>
            </a:pP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2" descr="study the night before a test.png"/>
          <p:cNvPicPr>
            <a:picLocks noChangeAspect="1"/>
          </p:cNvPicPr>
          <p:nvPr/>
        </p:nvPicPr>
        <p:blipFill>
          <a:blip r:embed="rId2">
            <a:extLst>
              <a:ext uri="{28A0092B-C50C-407E-A947-70E740481C1C}">
                <a14:useLocalDpi xmlns:a14="http://schemas.microsoft.com/office/drawing/2010/main" val="0"/>
              </a:ext>
            </a:extLst>
          </a:blip>
          <a:srcRect b="5449"/>
          <a:stretch>
            <a:fillRect/>
          </a:stretch>
        </p:blipFill>
        <p:spPr bwMode="auto">
          <a:xfrm>
            <a:off x="6177624" y="2174875"/>
            <a:ext cx="5204374" cy="379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684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H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NOHS.thmx</Template>
  <TotalTime>22800</TotalTime>
  <Words>579</Words>
  <Application>Microsoft Macintosh PowerPoint</Application>
  <PresentationFormat>Custom</PresentationFormat>
  <Paragraphs>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NOHS</vt:lpstr>
      <vt:lpstr>Welcome Back, Mustangs! </vt:lpstr>
      <vt:lpstr>Agenda</vt:lpstr>
      <vt:lpstr>Ticket Out the Door</vt:lpstr>
      <vt:lpstr>Day 2</vt:lpstr>
      <vt:lpstr>Warm-up: Fast 5</vt:lpstr>
      <vt:lpstr>Review and Recap: Syllabus Highlights</vt:lpstr>
      <vt:lpstr>Syllabus Highlights: Geometry Grading</vt:lpstr>
      <vt:lpstr>Syllabus Highlights: Algebra 2 Grading</vt:lpstr>
      <vt:lpstr>Syllabus Highlights: Test Prep</vt:lpstr>
      <vt:lpstr>Syllabus Highlights: Test Retakes</vt:lpstr>
      <vt:lpstr>Syllabus Highlights: Make-up Work</vt:lpstr>
      <vt:lpstr>Classroom Expectations: Be Prompt/Punctual</vt:lpstr>
      <vt:lpstr>Classroom Expectations: Be Prepared</vt:lpstr>
      <vt:lpstr>Classroom Expectations: Be Productive</vt:lpstr>
      <vt:lpstr>Classroom Expectations: Be Positive</vt:lpstr>
      <vt:lpstr>Classroom Expectations: Be Polite</vt:lpstr>
      <vt:lpstr>Reminder to Remind: Honors Algebra 2 </vt:lpstr>
      <vt:lpstr>Reminder to Remind: Honors Geometry</vt:lpstr>
      <vt:lpstr>Reminder to Remind: Algebra 2</vt:lpstr>
      <vt:lpstr>Activity </vt:lpstr>
      <vt:lpstr>Ticket Out the Door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Mustangs! </dc:title>
  <dc:creator>Lindsey Murt</dc:creator>
  <cp:lastModifiedBy>Lindsey Murt</cp:lastModifiedBy>
  <cp:revision>20</cp:revision>
  <dcterms:created xsi:type="dcterms:W3CDTF">2016-07-30T04:18:08Z</dcterms:created>
  <dcterms:modified xsi:type="dcterms:W3CDTF">2016-08-15T00:18:46Z</dcterms:modified>
</cp:coreProperties>
</file>