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C799B-C975-4734-A9A0-7C2D2A9A2D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96A04-5937-4F9A-BD6E-56E1B3035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7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3T15:11:11.2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9978 5224 13 0,'-1'-12'19'0,"1"12"-19"15,22-3 26 1,-22 3 27-16,0 0-12 16,-8 13-7-16,1 1 3 15,-2 6-12-15,9-20-25 16,-31 108 30-16,10-43-20 15,14-11-1-15,-17-7 2 16,21-14-6-16,-17-10 7 16,20-23-2-16,-11 9 8 15,21-19-12-15,-9-23-3 16,16-21-2-16,6-15 0 15,8-11 1-15,8 4 1 16,5 8-2-16,-2 14-4 16,-1 19 4-16,-5 21-1 15,-4 33 0-15,-32-19 0 16,61 164-1-16,-41-24 3 15,-12 20 3-15,-12 4-1 16,-16-3-3-16,-12-5 7 16,-11-13-1-16,-10-14-3 15,-11-22-3-15,1-28 7 16,22-28-7-16,41-51-1 15,-103 29 1 1,66-44 0-16,3-19-1 16,34 34 0-16,-58-139-5 15,43 37 5-15,15-11-3 16,0 113 3-16,52-234 3 15,-7 131-2-15,-5 23-3 16,-40 80 2-16,117-71 0 16,-54 75-2-16,1 26 7 15,-64-30-5-15,113 122 2 16,-63-39 3-16,-7 7-4 15,-9 0 1-15,-9-4 12 16,-7-8 9-16,-8-12 5 16,-3-12 5-16,-7-54-33 15,13 73 41-15,-12-53 9 16,-2-8-24-16,1-12 0 15,0 0-8-15,0 0-2 16,0 0-6-16,0 0-10 16,0 0 3-16,0 0-10 15,0 0-41-15,-8-12-75 16,-2-12-61-16,3-11 17 15,7-11-9 1</inkml:trace>
  <inkml:trace contextRef="#ctx0" brushRef="#br0" timeOffset="7807.6">10606 5580 28 0,'0'-16'32'0,"1"3"4"16,-1 13 6-16,0 0-42 16,3-12 92-16,-3 12-44 15,16-12 5-15,2 5-10 16,6 12 3-16,6 9-1 16,9 16 4-16,9 23-8 15,4 25 8-15,5 20-12 16,3 12 0-16,7 7-9 15,-1 0 2-15,2-9-6 16,-31-10-19-16,9-11-1 16,-12-16 7-16,-10-20-11 15,-4-14-5-15,-5-13-12 16,-2-13-5-16,-13-11-23 15,13 5-25-15,-13-5-24 16,0 0-17-16,0 0-12 16,5-32 3-1,-5 32 120-15</inkml:trace>
  <inkml:trace contextRef="#ctx0" brushRef="#br0" timeOffset="8246.6">11138 5568 68 0,'-27'-24'33'16,"7"7"1"-16,6 12-3 15,4 3-11-15,10 2-7 16,-12 12 2-16,-1 12 3 16,-3 16 6-16,-1 16 1 15,-1 15 4-15,-3 14 3 16,-2 13-5-16,23-98-27 15,-56 215 29-15,33-108 4 16,4-2-15-16,0-8 2 16,7-13 0-1,0-13 10-15,12-71-30 16,-21 90 28-16,15-66 18 15,2-11-15-15,4-13-5 16,0 0 0-16,0 0-7 16,0 0-1-16,0 0-5 15,0 0-9-15,0 0-12 16,6-11-28-16,-5-8-65 15,-4-5-46-15,-1-1-16 16,-3-2-112-16</inkml:trace>
  <inkml:trace contextRef="#ctx0" brushRef="#br0" timeOffset="9381.6">12044 4977 90 0,'-10'-5'46'0,"-3"13"-3"16,-9 12-2-16,22-20-41 15,-74 119 46-15,22-14 31 16,-10 25-14-16,-3 19-6 15,3 12-5-15,13 7-2 16,13 3-9-16,17-2-2 16,17 2-6-16,18-5 4 15,18-8 8-15,16-28-5 16,15-5 11-16,13-16-16 15,7-20-13-15,-4-19 2 16,-7-21-14-16,-74-49-10 16,96 54 12-16,-72-44-9 15,-9-6 12-15,-15-4-13 16,10 5 3-16,-10-5-9 15,0 0 2-15,0 0-1 16,0 0-10-16,0 0-31 16,0 0-94-16,0 0-73 15,6-22-25-15,-6 1-92 16</inkml:trace>
  <inkml:trace contextRef="#ctx0" brushRef="#br0" timeOffset="20502">12689 5539 32 0,'0'0'27'0,"-16"3"-11"16,19 16-5-16,-3-19-11 15,-44 112 16-15,39-38 11 16,2 2-6-16,3-76-21 16,-35 127 15-16,23-76 4 15,12-51-19-15,-31 58 52 16,31-58-10-1,0 0-12-15,0 0-30 16,0-66 28-16,10-4-25 16,8-13-2-1,12-12 4-15,7 2-1 0,-10 4-6 16,9 2 0-1,9 11 2-15,3 20 0 16,0 22-2-16,-2 24 9 16,-46 10-7-16,76 92 6 15,-47 11-4-15,-7 29 3 16,-22-132-5-16,1 310 2 15,-22-149-3-15,-16-6 5 16,37-155-4-16,-126 290 2 16,66-165 4-16,-5-16-3 15,65-109-3-15,-121 132 2 16,70-100-3-16,8-18 6 15,43-14-5-15,-60-24 1 16,39-17 3-16,11-27-1 16,10 68-3-16,10-203-3 15,30 81 4-15,27-3-3 16,-67 125 2-16,165-203-6 15,-93 145 10-15,-6 35-5 16,-66 23 1-16,134 71-3 16,-80 18 1-16,-12 28 0 15,-42-117 2-15,67 275 2 16,-39-142 1-1,-4-1 6-15,-24-132-9 16,42 205 16-16,-32-144 28 16,-6-20 8-16,-4-41-52 15,10 35 47-15,-10-35 21 16,0 0-24-16,0 0-44 15,0 0 39-15,0 0-26 16,0 0-4-16,0 0-9 16,0 0-2-16,0 0 3 15,0 0-16-15,0 0 15 16,0 0-52-16,-15-22-181 15,2-10 42-15,13 32 191 16,4-101-233-16</inkml:trace>
  <inkml:trace contextRef="#ctx0" brushRef="#br0" timeOffset="21869">13984 6399 3 0,'0'0'0'0,"14"-13"-1"16,-14 13-1-1</inkml:trace>
  <inkml:trace contextRef="#ctx0" brushRef="#br0" timeOffset="22369">13613 6066 22 0,'0'0'0'0,"-48"-43"20"16,32 25 22-16,16 18-42 15,-11-14 89-15,0-1-45 16,11 15 1-16,0 0-1 16,0 0-6-16,0 0-8 15,0 0-5-15,0 0 17 16,30 12-11-1,10 10 0-15,14 15-2 16,-54-37-29-16,150 115 57 16,-56-37-43-16,-3 8 3 15,-91-86-17-15,198 180 2 16,-103-96-1-16,-12-4 4 15,-83-80-5-15,141 134-4 16,-91-88 2-16,-19-13-17 16,-10-12-2-16,-21-21-13 15,0 0-17-15,0 0-40 16,-7-17-19-16,-7-12 2 15,-7-10 23-15,-3-3-18 16,24 42 103-16</inkml:trace>
  <inkml:trace contextRef="#ctx0" brushRef="#br0" timeOffset="22719">14032 5928 80 0,'-18'-11'61'16,"6"5"-20"-16,3 10-17 16,-4 4-4-16,-4 14-11 15,-4 17 1-15,-3 17-4 16,-2 14 3-16,0 14 8 15,-3 9-2-15,4 11 6 16,25-104-21-16,-56 221 16 16,33-112 2-16,23-109-18 15,-30 191 10-15,18-110-11 16,2-14 5-16,1-18-4 15,4-17 0-15,-1-12-7 16,6-20 7-16,-14 0-168 16,3-27 81-1,11 27 87-15</inkml:trace>
  <inkml:trace contextRef="#ctx0" brushRef="#br0" timeOffset="27541">15501 6526 57 0,'0'0'24'16,"0"0"-8"-16,0 0-4 15,0 0 0-15,-1 15 21 16,19 2 1-16,5-1 3 16,10-3 0-16,13-3 1 15,11-3 3-15,10-2-4 16,12-7-11-16,11-4-8 15,5 1-2-15,-5-2-6 16,-8 0-9-16,-16 0 6 16,-15 4-10-16,-13-1 3 15,-7 1 7 1,-6-2-10-16,-1 0 6 15,0-2-6-15,-1-1-8 16,-6 1-30-16,-17 7-29 16,13-24-18-16,-6-8-7 15,-9-5-57-15</inkml:trace>
  <inkml:trace contextRef="#ctx0" brushRef="#br0" timeOffset="28068">15883 6274 22 0,'0'0'27'16,"0"0"1"-16,0 0 7 15,0 0 6-15,0 0-6 16,0 0 6-16,0 0 0 16,0 0 0-16,5 17-7 15,6 1 1-15,5 4-14 16,3 9-5-16,2 15 9 15,3 13-11-15,2 15 0 16,-5 21-10-16,-3 12 5 16,-4-4-3-16,-5 12-1 15,-5-5 6-15,-2-13 5 16,-2-18-1-16,-2-19-1 15,2-15-1-15,2-12 1 16,-2-10 2-16,0-7-8 16,0-16-4-16,0 0-2 15,0 0-1-15,0 0-1 16,0 0-13-16,0 0-29 15,0 0-79-15,-10-17-49 16,-4-7-92-16</inkml:trace>
  <inkml:trace contextRef="#ctx0" brushRef="#br0" timeOffset="30541">17484 6538 42 0,'0'0'31'15,"0"0"2"1,-10 7 3-16,10-7-1 15,3-24 6-15,11-18-9 16,10-19 0-16,14-15-8 16,10-7-3-16,8-5-9 15,9 5-7-15,4 3 2 16,0 12-2-16,-2 17 3 15,-12 16-5-15,-10 13 8 16,-10 15-2-16,-8 17 1 16,-7 29 0-16,-15 27-4 15,-14 26 2-15,-17 18-5 16,-12 8-4-16,-9 6 7 15,-2-1-3-15,-5-9 4 16,2-18-3-16,52-96-4 16,-93 139 0-16,56-98 8 15,37-41-8-15,-40 51 27 16,40-51-8-16,0 0-3 15,0 0 0-15,0 0 4 16,-8-31-10-16,17-20-2 16,14-13-13-16,16-10 15 15,-39 74-10 1,102-143-4-16,-35 84-1 15,3 15 1-15,-1 19 3 16,-4 21-4-16,-1 25 4 16,-6 24-2-16,-11 23 7 15,-33 25-6-15,6 12 5 16,-33 20 5-16,7-4 5 15,-15-4 1-15,-18-12 8 16,-15-17 10-16,-8-21 0 16,3-19 12-16,2-19-10 15,8-16-12-15,8-8 7 16,9-7 7-16,6 1-12 15,9-3-3-15,17 4-10 16,-10-6-4-16,10 6-15 16,0 0 6-16,0 0-26 15,0 0-62-15,0 0-71 16,0 0-29-16,0 0 190 15,24-29-424-15</inkml:trace>
  <inkml:trace contextRef="#ctx0" brushRef="#br0" timeOffset="34253.2">18615 6318 46 0,'6'-17'35'0,"-6"17"4"15,11-22 6-15,1 5 2 16,-12 17-5-16,15-14-2 15,-15 14-7-15,16-3-4 16,-2 8-2-16,4 10-6 16,0 14-8-1,4 15-4-15,-3 15-6 0,0 18 5 16,0 12-5-1,-2 8 2-15,0 3-4 16,0-5-3-16,-3 8 3 16,-1-7-1-16,0-14-1 15,-2-20 2-15,-1-14-6 16,-2-18 6-16,-2-13 0 15,-6-17 1-15,0 0-7 16,0 0 7-16,0 0 0 16,18-12-2-16,2-15 6 15,4-20-4-15,2-18-6 16,0-14 6-16,1-7-1 15,1-6 1-15,1-6-8 16,-1-5 4-16,0 4 8 16,-4 13-10-16,-3 13 2 15,-5 17 7-15,-5 17-8 16,-1 14 3-16,-10 25 2 15,0 0 1-15,0 0 1 16,0 0 3-16,0 0-3 16,0 0-4-16,0 0 4 15,0 0 4-15,8 22-1 16,2 20-1-16,2 16 0 15,0 10-6 1,5 10 4-16,7 10 5 16,2 3-1-16,6 2-7 15,2 16 2-15,1 2-7 16,0 4 8-16,-2 2-2 15,-6 0-3-15,-8-7 14 16,-11-7 7-16,-13-11 12 16,-12-13 8-16,-15-9 3 15,-10-18-6-15,-6-16 2 16,-7-14-10-16,-5-8-17 15,-2-11-20-15,-1-12-26 16,1-9-54-16,5-11-53 16,9-10-19-16,17-7 14 15,17-6-65-15</inkml:trace>
  <inkml:trace contextRef="#ctx0" brushRef="#br0" timeOffset="34881.2">19720 5673 70 0,'0'0'0'0,"-17"-10"67"16,17 10 50-16,0 0-21 16,29 23-10-16,10 13-12 15,18 11-6-15,12 18-13 16,8 19-16-1,7 23-11-15,-4 16-12 16,-5 16-5-16,-12 15-5 16,-11 14 0-16,-13-14 7 15,-17 9-8-15,-13-13 19 16,-14-23 9-16,-7-22 6 15,-8-23 7-15,-5-20-15 16,1-16-22-16,0-12 2 16,4-12-2-16,20-22-12 15,-14 12 7-15,14-12-2 16,0 0-1-16,0 0-6 15,0 0 0-15,0 0-5 16,0 0-41-16,0 0-62 16,0 0-96-16,-7-22-39 15,-2-4-74-15</inkml:trace>
  <inkml:trace contextRef="#ctx0" brushRef="#br0" timeOffset="77811.2">8643 8758 68 0,'-13'17'25'15,"-1"0"-1"-15,14-17-24 16,-25 39 48-16,12-19-25 16,-2-3 3-16,15-17-26 15,-16 14 75-15,16-14-35 16,0 0 0-16,0 0-6 15,0 0-2-15,3-16-9 16,8-9-9-16,-11 25-14 16,75-102 19-16,-19 50-17 15,-2 9-1 1,-54 43-1-16,104-49 2 15,-64 46-3-15,-8 15-2 16,-32-12 3-16,39 90 1 16,-48-2-2-16,-22 18 2 15,31-106-1-15,-97 220 5 16,19-120-1-16,-14-12-4 15,92-88 0-15,-118 121 4 16,118-121-4-16,-89 52 10 16,62-43-1-16,10-9-6 15,4-4 9-15,13 4-6 16,0-22 0-16,19-7-6 15,-6-6 3-15,22-6 0 16,21 7 0-16,9 11-6 16,3 16 6-16,-3 20 3 15,-3 21-9-15,-6 19 12 16,-11 16-11-16,-9 9 10 15,-15 2 5-15,-21-80-13 16,-7 149 53-16,-19-90-5 16,-14-12-6-16,-7-14-21 15,-5-11 3 1,0-14-12-16,4-5-2 15,-2-6-9-15,5-5-7 16,0-4-3-16,27-7-33 16,-11 0-37-16,24-8-47 15,-7-7-22-15,24-15 7 16,7-10 25-16,18-2-20 15</inkml:trace>
  <inkml:trace contextRef="#ctx0" brushRef="#br0" timeOffset="78379.2">9220 8807 60 0,'0'0'47'0,"0"0"-6"15,0 0-6-15,0 0-5 16,0 0-3-16,0 0-6 16,0 0 2-16,0 0-23 15,-5 32 62 1,5-8-23-16,0 8-5 15,-2 5 1-15,-2 6-8 16,0 6-1-16,-1 3-7 16,4 8 0-16,2 2-2 15,4 1-7-15,3-4-7 16,3 0 0-16,5-4 0 15,2-3 3-15,2-5 0 16,4-8-6-16,-1-6 6 16,1-8-1-16,1-6 2 15,5-11 6-15,1-8 4 16,7-10-8-16,3-9 0 15,1-11 2-15,-1-11 8 16,-6-10-3-16,-4-8 4 16,-8-5 14-16,-12 1-1 15,-9-1-4-15,-9-2-5 16,-9 1-10-16,-8 6 8 15,-3 0-5-15,-4 6-3 16,-3 11-5-16,0 5-1 16,1 8-6-16,-1 2-10 15,-2 5-43 1,3 2-49-16,0 3-63 15,33 17 163-15,-58-24-380 16,34 21 151-16</inkml:trace>
  <inkml:trace contextRef="#ctx0" brushRef="#br0" timeOffset="88529.2">10599 9430 78 0,'0'0'33'16,"0"0"0"-16,0 0-2 16,0 0-8-16,0 0 0 15,0 0-6-15,0 0 1 16,-4-15 1-16,1-10-5 15,3-11 0-15,-2-5-3 16,-3-8 0-16,-4-3-3 16,-2 3-3-16,-5 3 4 15,-2 5 7-15,-4 9-8 16,-7 8 0-1,-5 14-2-15,-6 12-1 16,-4 15-3-16,0 13 3 16,0 16-1-16,5 12-6 15,2 9 3-15,6 10 1 16,4 4-3-16,10 0 3 15,7-5-5-15,12-6 11 16,9-9-4-16,9-14 0 16,7-8-2-16,8-8 2 15,3-13 5-15,2-11-4 16,-7-9 2-16,1-11 5 15,2-11-8-15,-3-12 3 16,0-9 0-16,-33 45-7 16,54-112 1-16,-36 53 6 15,-4-2-3-15,-4 1 1 16,-6 6-8-16,-1 7 5 15,-3 8 1-15,-1 12 6 16,-2 12 3-16,3 15 6 16,0 0-2-16,0 0 0 15,0 0-8-15,-13 18-10 16,0 16 5-1,3 13-1-15,5 8 0 16,6-1-4-16,10-2 4 16,12 1-1-16,11-6 7 15,8-8 4-15,8-13 5 16,2-18-7-16,4-18 12 15,-3-17 6-15,-7-12-1 16,-8-5 9-16,-11 5-1 16,-9 7-3-16,-5 5-21 15,-3 3 3-15,-4 4-7 16,-4 6-10-16,-3 1-31 15,-7-4-107-15,-7 1-70 16,-3 4 2-16,1 16-29 16</inkml:trace>
  <inkml:trace contextRef="#ctx0" brushRef="#br0" timeOffset="96672.8">11639 8487 77 0,'-14'-10'28'0,"14"10"-28"16,-12-5 28-16,12 5 0 16,0 0-7-16,0 0 3 15,-11 3 10-15,3 11 2 16,8-14-36-16,-61 188 85 15,9-58-42 1,-10 19 1-16,19 9-8 16,-14 6-15-16,33-3-1 15,15-9-8-15,12-13 9 16,-3-14-2-1,21-6 0-15,14-11 0 16,10-13 3-16,12-15-3 16,2-8 4-16,-4-12 7 15,-4-21 9-15,-9-16 11 16,-4-9-16-16,-2-14-6 15,-36 0-28-15,89-31 25 16,-77 23-20 0,-12 8-5-16,0 0-6 15,0 0 4-15,0 0 9 16,0 0-7-16,0 0-25 15,0 0-8 1,0 0 33-16,7-14-426 16,-5-13 249-1,-2 27 177-15</inkml:trace>
  <inkml:trace contextRef="#ctx0" brushRef="#br0" timeOffset="101681.8">12237 8885 48 0,'0'0'30'0,"0"0"-30"15,0 0 40-15,0 15-27 16,-1 19-2-16,-2 19 0 15,-4 9 3-15,-2 4 4 16,-2-1-1-16,-4-4 2 16,-2-7 3-16,0-10 4 15,0-10 3-15,3-11 3 16,2-9 8-1,12-14-4-15,0 0-36 16,-12-19 82 0,15-23-61-16,9-17-16 15,9-16-1-15,15-8 4 16,7-2-8-16,11-3 1 16,-54 88-1-16,110-140 3 15,-56 91-3-15,-8 23-4 16,-2 20 2-16,-2 24 3 15,-42-18-1-15,54 124 2 16,-29-31 12-16,-30 19-4 16,12 10 8-16,-14 3-6 15,7-125-12-15,-64 249 29 16,11-134-20-16,-8-13 6 15,-4-11-12-15,0-20 2 16,7-22-8-16,10-23 0 16,7-21 11-16,7-26-4 15,8-29-2-15,9-30-9 16,15-16 4-16,16-11 8 15,15-2-9-15,17 8 0 16,-46 101 4 0,146-161 3-16,-52 114-5 15,-4 26 0-15,-90 21 2 16,122 43 4-16,-73 13 9 15,-9 15 6-15,-40-71-19 16,56 159 98-16,-40-90-45 16,-6-10-28-16,-10-59-25 15,9 73 37-15,-6-56-37 16,-3-17 3-16,0 0-3 15,0 0 10-15,0 0-9 16,0 0 3-16,0 0-4 16,0 0 7-16,0 0-12 15,0 0 0-15,0 0 5 16,0 0-1-16,0 0-38 15,0 0 39-15,-39-34-464 16,3 21 68 0</inkml:trace>
  <inkml:trace contextRef="#ctx0" brushRef="#br0" timeOffset="105201.8">13856 9391 76 0,'-7'-17'63'0,"7"17"6"16,-17-20-14-16,-2 1-14 15,0-1-12-15,-3-4-7 16,-2-3-4-16,-9-3 1 15,-11-1-9-15,-8-1-4 16,-9 3 0-16,-5 7 0 16,-2 9 3-16,4 9-2 15,2 9 3-15,7 11 2 16,6 11-10-16,8 15 1 15,7 19-3-15,12 15-2 16,12 12 8-16,8 2-3 16,12-2 2-16,13-8-5 15,8-11-3-15,10-11 6 16,5-21 2-16,4-18 3 15,2-18 5 1,1-21-5-16,1-21-1 16,0-18 2-16,-5-12-3 15,-4-4-7-15,-7-2 0 16,-5-3-1-16,-8 0 1 15,-8 9 1-15,-4 10 11 16,-5 21-2-16,-5 14 1 16,-3 26 0-16,0 0-1 15,0 0-10-15,0 0 9 16,-3 51-7-16,0 20 4 15,6 9-5-15,7 4 6 16,13-2-5-16,16-13 1 16,15-13 1-16,14-20 11 15,4-30 10-15,-13-24 9 16,0-21 13-16,-5-14 5 15,-12-4 3-15,-9-1-2 16,-17 6-22-16,-8 4-17 16,-8 9-7-16,-6 9-3 15,0 9 10-15,6 21-12 16,-8-15-8-16,8 15-39 15,-17 0-57 1,-7 14-65-16,-4 13-44 16,-1 8 25-16,21 13-30 15</inkml:trace>
  <inkml:trace contextRef="#ctx0" brushRef="#br0" timeOffset="110066.8">15478 9486 110 0,'0'0'80'0,"0"0"-15"16,0 0-18-16,0 0-23 16,0 0-24-16,87-3 24 15,-30 1 28-15,17-1-9 16,22-1-9-16,21 1-8 15,21 1-14-15,13 0-2 16,-1-1-9-16,-19 1 3 16,-31 1-5-16,-32-3 8 15,-27 4 4-15,-17 0 14 16,-12 0-8-16,-12 0-8 15,0 0-11-15,0 0-9 16,0 0-24-16,0 0-43 16,-22-3-31-16,-1-4-8 15,1-1 12-15,3-6 34 16,0 2-1-16</inkml:trace>
  <inkml:trace contextRef="#ctx0" brushRef="#br0" timeOffset="110492.8">16057 9130 89 0,'0'0'62'16,"0"0"-9"-16,0 0-26 16,0 0-7-16,-7 24-11 15,8 12 14-15,8 15 4 16,6 11 0-16,5 9-1 15,0 9-2-15,1 6-1 16,0 2 3-16,-2 0-5 16,-4-6-5-16,-15-82-16 15,23 133 18-15,-19-89-1 16,-1-16-4-16,0-12-7 15,-3-16-4-15,0 0 9 16,0 0 2-16,0 0 0 16,0 0-2-16,0 0-6 15,0 0-2-15,0 0-20 16,0 0-34-1,0 0-65-15,-20-23-22 16,6-3 16-16,4-6-19 16</inkml:trace>
  <inkml:trace contextRef="#ctx0" brushRef="#br0" timeOffset="111344.8">17045 8822 58 0,'-10'-22'43'0,"10"22"7"15,-6-17-8 1,6 17 2-16,0 0-15 16,0 0 0-16,0 21 0 15,14 19 6-15,9 21-1 16,5 24-1-16,7 11-2 15,4 13 5-15,-3 6-8 16,-2 0 1-16,-3-5-10 16,-5-1-5-16,-1-4 3 15,-5-7-7-15,-5-12 2 16,-3-10 0-16,-3-15-6 15,-2-13-3-15,-7-48-3 16,17 59 3-16,-12-44-1 16,-5-15-1-16,0 0-1 15,0 0 0-15,0 0 0 16,0 0 23-16,0 0 22 15,0 0-7-15,1-27-13 16,-4-19-13-16,3 46-12 16,2-135 3-16,-4 52 0 15,-1-2-7-15,8 2 11 16,9 7-12-16,8 7 13 15,9 9-10 1,-31 60 2-16,85-93-4 16,-33 59-5-16,5 14 8 15,1 15-5-15,-1 13 5 16,-2 18-1-16,-2 14-1 15,-14 16 3-15,-11 10-9 16,-12 7 21-16,-16 9 6 16,-17 2-6-16,-23 4-4 15,-17-5 14-15,-14-12-1 16,-5-15-7-16,1-19-13 15,3-16 2-15,4-13 15 16,9-11-7-16,8-7-15 16,6-6 2-16,7-6 5 15,7 2-17-15,7-2-46 16,8 5-41-16,16 17-59 15,0-24-32-15,13 8 18 16,8 10-29-16</inkml:trace>
  <inkml:trace contextRef="#ctx0" brushRef="#br0" timeOffset="115729.8">19317 9723 44 0,'-16'5'52'16,"16"-5"11"-16,0 0-1 15,0 0-11-15,0 0-16 16,0 0-6-16,23-1 10 15,15-5 0-15,14 1-7 16,13 0 6-16,22-5 2 16,0-2-10-16,14 0-3 15,5 1-12-15,-4 0 1 16,-15 5 1-16,-19-1 9 15,-19 3-3-15,-18 3 2 16,-12 1-7-16,-19 0-3 16,0 0-7-16,0 0 1 15,0 0-1-15,0 0-9 16,0 0-15-16,0 0-5 15,0 0-41-15,0 0-41 16,-16 12-49-16,1-2-19 16,-1 0-64-16</inkml:trace>
  <inkml:trace contextRef="#ctx0" brushRef="#br0" timeOffset="116407.8">20838 9300 87 0,'-23'-19'69'15,"8"-1"-8"-15,8-2-14 16,11 0-14-16,10-5-5 16,13-2-2-16,14-2 7 15,10 3-12-15,11 4 11 16,1 10-14-16,-22 13-4 15,4 14 4-15,-8 19 1 16,-9 14 4-16,-14 15 8 16,-19 15-4-16,-32 9 6 15,0 1-7-15,-18-4 7 16,-21-10-3-16,-11-12-17 15,-2-18 2-15,5-17-4 16,12-14 1 0,9-11 7-16,14-7-5 15,12-5 8-15,14-3 0 16,23 15 9-16,-5-27-14 15,13-2-6-15,19-2-2 16,19-2-8-16,-46 33-1 16,171-50 5-16,-47 44 0 15,-5 16-12-15,-10 24 13 16,-12 18-14-16,-17 19 13 15,-22 11-2-15,-21 2 8 16,-26 6 0-16,-23-2 2 16,-24-8-4-16,-23-13-3 15,10-21-1-15,-9-17-2 16,-6-16 2-16,-2-16-6 15,0-19-4-15,2-7 5 16,6-11 0-16,5-10-29 16,9 1-37-16,11 4-51 15,12-1-43-15,17 5-18 16,18 1 14-16,19 2 39 15,19 8-8-15</inkml:trace>
  <inkml:trace contextRef="#ctx0" brushRef="#br0" timeOffset="116848.8">21876 9593 74 0,'0'0'91'0,"0"0"9"16,0 0-7-16,-1-19-22 16,-3-1-26-16,-6-2-6 15,-6 0-6-15,-6 1-9 16,-5 8-6-16,-10 11-12 15,-8 12 7-15,-7 17 3 16,1 17-1-16,5 17 10 16,5 17-3-16,14 9 5 15,16 4 9-15,12 1-8 16,15-4 6-16,17-9 9 15,22-13-14-15,17-20-7 16,16-27-9 0,8-21 3-16,0-18-14 15,-9-14-3-15,-16-7-1 16,-15-5 10-16,-15 1-2 15,-15 6-5-15,-8 3 2 16,-10 9-19-16,-5 8-72 16,-3 19-68-16,-7-20-49 15,7 20 9-15,0 0 53 16,-5-20-3-16</inkml:trace>
  <inkml:trace contextRef="#ctx0" brushRef="#br0" timeOffset="117328.8">22070 8832 131 0,'-23'-33'89'0,"12"11"13"15,11 22-10-15,-3-16-26 16,3 16 4-16,37-1-1 15,16 12 1-15,17 18-4 16,11 14-7-16,11 16-13 16,-3 20-19-16,-1 25-10 15,5 21 1-15,3 21-16 16,0 11 3-16,-12 6-1 15,-19 1 4-15,-21-13 5 16,-26-12-8-16,-26-14 13 16,-26-10-9-16,-23-12 12 15,-23-18-13-15,-9-19-6 16,-3-17 5-16,32-15-7 15,9-12 0-15,11-7 0 16,14-5-2-16,9-3 4 16,17-7-10-16,-17 2 4 15,4 1-32-15,13-3-121 16,0 0-131-16,0 0-243 15</inkml:trace>
  <inkml:trace contextRef="#ctx0" brushRef="#br0" timeOffset="137559.8">9820 11699 73 0,'-10'-10'49'15,"10"10"3"-15,-10-3 5 16,10 3-6-16,-11 3-8 16,11-3-11-16,-9 29-6 15,4 27 4-15,-1 30 0 16,-1 33-14-16,-4 16 3 15,-2 11-4-15,6 4-3 16,4-4-8-16,6-5 1 16,5-9 2-16,9-15-3 15,9-19 3-15,6-19 4 16,-16-18-2-16,16-17-2 15,11-15 1-15,12-17 5 16,5-17-5-16,4-19-4 16,-8-23-2-16,-6-18 2 15,-7-16-5 1,-7-12 1-16,-10-7-5 15,-11-2 7-15,-8 3-1 16,-9 4 0-16,-8 13-1 16,-4 16-6-16,-4 21 9 15,-2 16 0-15,2 17-9 16,-1 17 5-16,-5 17 0 15,-1 22 2-15,1 19-2 16,3 11 1-16,0 9 3 16,5 0-6-16,6-3 3 15,9-7 0-15,7-7 0 16,3-7 0-16,3-8 3 15,-1-11-9-15,-4-11-18 16,0-10-40-16,-7-19-26 16,0 0-24-16,11-4-3 15,-2-16 29-15,6-14 0 16</inkml:trace>
  <inkml:trace contextRef="#ctx0" brushRef="#br0" timeOffset="137975.8">10627 11941 41 0,'1'-40'42'15,"-1"13"5"-15,0 15-3 16,0 12 4-16,0 0-5 15,0 0-8-15,0 0-1 16,6 24 5-16,1 16 9 16,2 11-14-16,-1 32-3 15,-1 19-6-15,-5 8 0 16,-1 5-4-16,-2 0 0 15,2-3-6-15,5-6 1 16,2-7-12-16,8-8 3 16,3-10 0-16,7-10 4 15,2-10 4-15,3-13-1 16,6-13-3-16,4-9 6 15,4-13 6-15,-1-11-10 16,-2-7-6-16,-3-7-9 16,-8-2-7-16,-7-1-39 15,-4 2-32 1,-7-3-42-16,-5-2-24 15,-5-6 8-15,-11 2-55 16</inkml:trace>
  <inkml:trace contextRef="#ctx0" brushRef="#br0" timeOffset="138415.8">10294 12585 65 0,'-30'-15'47'0,"12"4"3"15,5 3 10-15,13 8 1 16,0 0 0-16,13-12 22 15,14-3 14-15,12 0-5 16,14 1-17-16,9 4-24 16,8 1-6-16,5 8-8 15,1-1-11 1,5 4-7-16,-4 5 5 15,-3-1-2-15,-12-1-7 16,-10-1-15-16,-13-1 7 16,-10-1-9-16,-10-2 5 15,-6 0-5-15,-3 3 2 16,-10-3 6-16,0 0-5 15,0 0-4-15,0 0 1 16,0 0-25-16,0 0-35 16,0 0-64-16,0 0-78 15,-11-20-21-15,-2-11-69 16</inkml:trace>
  <inkml:trace contextRef="#ctx0" brushRef="#br0" timeOffset="139014.8">11787 11843 74 0,'-3'-27'45'16,"3"0"2"-16,3 3 4 15,0 7 4-15,-3 17 1 16,0 0 0-16,0 0 3 15,0 0-6-15,-9 14-19 16,-8 25 4-16,-11 34 3 16,-10 11 2-16,0 35 3 15,1 18-2-15,8 5-4 16,12 4-4-16,14-2-1 15,13-5-1-15,11-11-5 16,10-11-3-16,11-15-11 16,8-18-4-16,2-16-7 15,3-17 8 1,-4-15-4-16,-5-13-2 15,-8-9-5-15,-6-9-3 16,-9-3 3-16,-4-2 2 16,-4-4 2-16,-3 3 0 15,-2-3 1-15,-1 1-13 16,-9 3 4-16,12-10-5 15,-12 10-13-15,0 0-83 16,0 0-102-16,0 0-66 16,-19 11-124-16</inkml:trace>
  <inkml:trace contextRef="#ctx0" brushRef="#br0" timeOffset="142865.8">12546 12319 102 0,'0'0'70'15,"0"0"9"-15,0 0-6 16,0 0 1-16,0 0-13 16,0 0-4-1,4 19 2-15,13 20-9 16,6 20-12-16,1 19-16 15,1 17-4-15,-4 11-11 16,-28 6-3-16,22 0 6 16,-18-4-3-16,18-8-2 15,-3-9-4-15,0-4 6 16,5-13 0-16,6-11 4 15,5-14-7-15,6-7 15 16,7-8 3-16,7-12-7 16,5-13-6-16,7-8 1 15,0-6-3-15,-3-6-6 16,-9 0 4-16,-9 1-14 15,-9-2-8-15,-10 4-25 16,-8 1-33-16,-12 7-46 16,7-34-30-16,-7-3-1 15,-4-9 23-15,-3 2-29 16</inkml:trace>
  <inkml:trace contextRef="#ctx0" brushRef="#br0" timeOffset="143283.8">12566 12918 56 0,'-34'-11'42'15,"12"2"9"-15,5 4 0 16,17 5 6-16,0 0 0 16,0 0 3-16,0 0 6 15,0 0 20-15,25-19 0 16,20 2-11-16,7 2-16 15,-4 3-17-15,10 2-9 16,7 2-1-16,4 3-11 16,-1-2-7-16,-6 0-7 15,-6 0 6-15,-8 1-12 16,-11-1 7-16,-10 5-4 15,-10 0-6-15,-17 2 9 16,0 0-5-16,0 0-2 16,0 0-32-1,0 0-24-15,0 0-31 16,0 0-51-16,0 0-20 15,0 0-4-15,0 0 31 16,8-25-33-16</inkml:trace>
  <inkml:trace contextRef="#ctx0" brushRef="#br0" timeOffset="143879.8">13298 12026 79 0,'-19'-20'45'16,"3"8"3"-16,3 5-8 16,13 7-7-16,0 0-14 15,0 0 2-15,-12 24-2 16,3 13 4-16,2 16 4 15,3 9 1-15,2 3-4 16,5-6-4-16,3-10-6 16,2-7 2-1,2-11 6-15,0-13-3 16,3-9 14-16,5-11-1 15,5-8-3-15,4-10 7 16,4-9-17-16,1-2-4 16,1-1-3-16,-1 0-1 15,0 8-12-15,2 2 7 16,0 2-3-16,0 5 7 15,0 10-12-15,0 8 6 16,0 6-4-16,2 9 0 16,0 6 5-16,-3 6 1 15,-1 4-1-15,-7 2 2 16,-7 4-3-16,-8 8 1 15,-11 4-1-15,-6 1 5 16,-5-7 6-16,-6-9 0 16,-10-8 8-16,-6-9-4 15,-1-10 1-15,-5-7-10 16,-1-6 3-16,0-4-21 15,0-3-2-15,0 2-14 16,3 1-41-16,5 0-45 16,7 0-37-1,11 1-11-15,15 6 13 16,7-21-52-16</inkml:trace>
  <inkml:trace contextRef="#ctx0" brushRef="#br0" timeOffset="144384.8">13454 12040 27 0,'-17'-9'39'0,"2"2"9"16,15 7 6-16,-14-6 4 15,14 6 11-15,0 0-3 16,0 0 12-16,0 0-2 16,0 0 4-1,13-24 14-15,8 5-24 16,7 2 0-16,2 2-12 15,1 3-16-15,-1 4-17 16,-1 1-12-16,1 2-3 16,-3 3-5-16,0-1 0 15,-3 1-9-15,-7 0 12 16,-17 2-6-16,12 0-1 15,-12 0 2-15,0 0 6 16,0 0-12-16,0 0-3 16,0 0 5-16,0 0-5 15,0 0-1-15,0 0-16 16,0 0-74-16,0 0-104 15,0-23-44-15,-1 2 37 16,1-7-1-16</inkml:trace>
  <inkml:trace contextRef="#ctx0" brushRef="#br0" timeOffset="147023.8">15336 12935 159 0,'0'0'81'16,"0"0"-28"-16,0 0-53 15,30-5 57-15,16 2 26 16,-4 3-24-16,19 2-13 15,14-1-8-15,-75-1-38 16,188 0 30-16,-97-3-4 16,-91 3-26-16,252-27 41 15,-186 15-32 1,-8-3-3-16,-10-1-4 15,-5 3 7-15,-43 13-9 16,71-31-25-16,-44 16-12 16,-7 3-30-1,-20 12 67-15,12-8-194 16,-12 8 79-16,0 0 12 15,-3-22 26-15,3 22-4 16</inkml:trace>
  <inkml:trace contextRef="#ctx0" brushRef="#br0" timeOffset="147464.8">15984 12507 62 0,'-17'-7'57'0,"17"7"-57"16,-13-2 108-16,13 2-60 16,0 0-4-16,0 0 1 15,0 0-45-15,-10 56 110 16,10-56-110-16,17 109 95 15,-17-109-95-15,24 135 56 16,-13-59-26-16,-11-76-30 16,43 226 48-1,-35-162-32 1,-4-10 4-16,-4-54-20 15,13 87 13-15,-11-54-1 16,-4-7-4-16,2-26-8 16,0 18 7-16,0-18 0 15,0 0-7-15,2 16 7 16,-2-16-7-1,0 0 0-15,0 0-2 16,0 0-4-16,0 0-55 16,0 0 61-16,0 0-108 15,-6-33-172-15,2-11-56 16</inkml:trace>
  <inkml:trace contextRef="#ctx0" brushRef="#br0" timeOffset="148126.8">16998 12302 34 0,'-14'2'40'16,"14"-2"11"-16,0 0 7 15,0 0 6-15,0 0 11 16,33-29 19-16,12-12 1 16,13-11-11-16,7-4-14 15,-65 56-70-15,227-164 75 16,-153 120-64-1,-6 10-4-15,-6 8-3 16,-9 13 0-16,-13 11 6 16,-9 9-3-16,-7 17 4 15,-7 25-11-15,-5 18 16 16,-12-67-16-1,-9 236 8-15,-6-99 16 16,-2 2-7-16,0-2 1 16,0-10-5-16,3-10 1 15,14-117-14-15,-20 195 11 16,20-195-11-16,-11 132 10 15,7-95-6-15,2-12-6 16,2-25 2-16,-1 16 4 16,1-16-12-16,0 0 8 15,0 0-87 1,0 0-120-16,0 0 207 15,-2-110-392 1,22 60 155-16</inkml:trace>
  <inkml:trace contextRef="#ctx0" brushRef="#br0" timeOffset="148678.8">18301 12263 267 0,'-6'-34'75'16,"6"34"-75"-16,-52-64 176 16,19 54-150-1,-6 13-9-15,-8 9-10 16,-5 13-3-16,-2 6-1 15,2 8 0-15,4 8 0 16,10 1 3-16,10-6-7 16,11-6 12-16,10-6-5 15,11-3 11-15,12-1 9 16,13-6 5-16,11-5-4 15,-40-15-27-15,104 14 26 16,-39-13-17-16,-65-1-9 16,222 2 3-1,-162 8 5-15,-60-10-8 16,182 73 29-1,-141-34-18-15,-10 5-7 16,-31-44-4-16,29 98 41 16,-34-49-11-16,-12-3 6 15,17-46-36-15,-117 103 41 31,48-87-28-31,28-11-16 16,41-5 3-16,-115-7 0 16,84-2-2-16,31 9 2 15,-50-54-255 1,42 30 54-16,8 24 201 15,-6-96-204 1,50 64-86-16,-44 32 290 16</inkml:trace>
  <inkml:trace contextRef="#ctx0" brushRef="#br0" timeOffset="149247.8">18477 11642 108 0,'-8'-17'73'0,"8"17"1"16,0 0-4-1,0 0 4-15,18-14 8 16,14 6 23-16,12 6-26 16,7 5-15-16,5 8-10 15,2 9-20-15,0 9 3 16,-1 13-11-16,-2 17 8 15,-55-59-34-15,97 165 40 16,-58-55-29-16,-5 12-2 16,-5 1-4-16,-5 1-3 15,-6-1 3-15,-3-2 0 16,-5-10 1-16,-7-4-9 15,-9-9 8-15,-9-10 3 16,-9-13-6-16,-4-13 5 16,-3-11-13-16,-3-10 15 15,6-11-7-15,4-9-11 16,8-8 13-16,16-13-10 15,-13 7 15-15,13-7-15 16,0 0 3-16,0 0 2 16,0 0 2-16,0 0-1 15,0 0-5 1,0 0-6-16,0 0-12 15,0 0-64-15,0 0-58 16,0 0-70-16,0 0 215 16,-15-8-248-16,-5-28-28 15</inkml:trace>
  <inkml:trace contextRef="#ctx0" brushRef="#br0" timeOffset="171117.8">9285 15563 32 0,'-15'9'27'0,"15"-9"-3"16,-10 7-2-16,10-7-22 15,0 0 22-15,0 0 12 16,7-26 2-16,10-19 5 16,11-16-5-16,9-17-10 15,11-15-10-15,11-7-5 16,11 0-4-16,11 3-7 15,4 9 4-15,-8 19-2 16,-18 23 2-16,-8 19-3 16,-4 24 4-16,-2 19-1 15,-45-16-4-15,78 119 15 16,-50-17-2-16,-28-102-13 15,32 262 45-15,-30-93-14 16,-9 4-3-16,-8-5 0 16,-3-12 1-16,-2-19 2 15,2-22-12-15,1-19 0 16,4-18 0-16,3-15-2 15,10-63-17-15,9 81 17 16,-12-60 3 0,3-21 2-16,0 0-11 15,0 0-6-15,0 0-4 16,0 0-2-16,-14 13 0 15,14-13-34-15,0 0-60 16,0 0-61-16,0 0-27 16,-8-17-70-16</inkml:trace>
  <inkml:trace contextRef="#ctx0" brushRef="#br0" timeOffset="181867.8">11121 16097 47 0,'-6'-24'45'0,"6"-3"-3"16,0 0-10-16,-1-7-1 16,0-5-11-16,-2-8 2 15,-2-6 8-15,1-6-6 16,-1-5-3-1,0-1 0-15,-2-1-1 16,-5-2 3-16,-8 8 7 16,-3 7 3-16,23 53-33 15,-66-73 44 1,29 58 19-16,-4 13-33 15,-4 19-1-15,-1 19-16 16,0 20-2-16,6 22-8 16,3 11 1-16,9 13-8 15,6 11 2-15,11 4 11 16,7-2-5-16,7-11-2 15,8-13-1-15,10-15-7 16,9-15 10-16,5-17-4 16,7-18 2-16,4-20 0 15,0-16-9-15,1-17 7 16,-1-13-6-16,-1-15-4 15,-8-11 4-15,-4-8 0 16,-5-6 4-16,-6-6 8 16,-6-2-11-16,-2 1 2 15,-3 6 2-15,-2 10 2 16,-4 12-1-1,1 16 0-15,-5 15 0 16,-2 11 5-16,1 17-7 16,0 0 1-16,0 0 0 15,0 0 1-15,-8 37-2 16,-4 22 3-16,2 12-1 15,3 9 0-15,6-4 0 16,1-76 0-16,4 141 0 16,23-84 7-16,-27-57-7 15,62 80 6-15,-27-60 16 16,-1-10-1-16,0-15-1 15,1-10 4-15,1-10 3 16,-4-6-13-16,-8 4-2 16,-8 8-6-16,-16 19-5 15,0 0-2-15,7-15-33 16,-7 15-40-16,-13-17-59 15,-3 7-34-15,-2 7 5 16,-2 9-38-16</inkml:trace>
  <inkml:trace contextRef="#ctx0" brushRef="#br0" timeOffset="184876">11661 14949 123 0,'-18'-2'77'0,"-2"4"-15"16,2 8-19-16,4 15-19 15,3 23-1-15,5 25 4 16,10 35 1 0,7 39-5-16,4 24 5 15,3 10-10-15,2-3-1 16,-1-8 1-16,-2-18-4 15,-1-17-2-15,-3-21 0 16,-5-23 1-16,-2-25 4 16,-2-23-7-16,2-20 8 15,-6-23 3-15,7 16-2 16,-7-16-10-16,0 0 15 15,1-16-8-15,2-23-7 16,1-18-3-16,6-19-8 16,7-14-5-16,7-7 5 15,8-2-12-15,5 2 5 16,3 12 3-16,-1 13 2 15,-1 16-6-15,-3 13 3 16,2 16-3-16,0 15-1 16,2 7 2-16,-1 15 13 15,-2 16-9-15,-4 11 1 16,-32-37 4-16,31 108 11 15,-25-45 30-15,-9 1-7 16,-12-1-3 0,-17 0 10-16,-10-6-4 15,-7-2-4-15,-5-11-11 16,2-11-7-16,8-9-9 15,7-9-14-15,6-10-20 16,3-8-30-16,-1-9-24 16,-2-5-40-16,1-5-33 15,4-5-13-15,8 2 38 16,14-2-5-16</inkml:trace>
  <inkml:trace contextRef="#ctx0" brushRef="#br0" timeOffset="185607">12409 14996 56 0,'0'0'38'16,"-8"-15"0"-16,12-5-1 16,12 1-5-16,6-3 3 15,9-3-7-15,9-3 0 16,5 3 6-16,3 0-12 15,-18 6-1-15,8 5-7 16,-3 11 3-16,-1 10 6 16,-3 12 8-16,-4 18-4 15,-3 19 2-15,-24-56-29 16,29 152 27-16,-41-67 9 15,-20-2-9-15,-7-2-4 16,15-17 5-16,-30 1-6 16,20-13-16-16,3-15 2 15,0-10-4-15,-2-13-9 16,1-9 1-16,7-7-4 15,7-6-12-15,5-14 10 16,7-22 2 0,12-10-3-16,15-6 11 15,17-6-5-15,9 7 7 16,-1 7-6-16,-20 13-1 15,8 13 11-15,-6 14-8 16,0 14 6-16,3 13-9 16,-4 16 20-16,-2 16 1 15,-2 11 6-15,1 1-1 16,-6 5 6-16,-2-3-4 15,-5-10-7-15,0-14-6 16,-2-11-8-16,-6-11 2 16,-3-15-4-16,0 0 4 15,0 0-23-15,0 0-35 16,0 0-49-16,-9-18-63 15,-12-15-17-15,0-7-68 16</inkml:trace>
  <inkml:trace contextRef="#ctx0" brushRef="#br0" timeOffset="186404">13791 14688 85 0,'-21'-17'57'15,"-1"10"7"-15,-3 12-14 16,-9 12-15-16,-5 19 9 16,-1 16-9-16,1 23-3 15,1 26-4-15,5 38 4 16,5 15-5-16,7 48 4 15,7 13-3-15,11-3 1 16,11-14-10-16,12-22-5 16,14-22 2-16,11-19 4 15,14-18-1-15,13-19-4 16,7-16 11-16,0-18 2 15,-7-13 2-15,-11-16-8 16,-13-14-2 0,-14-6-3-16,-9-7-5 15,-25-8-6-15,0 0-3 16,0 0-12-16,0 0-41 15,-7-16-71-15,17-13-78 16,-28-14-16-16,16-4-35 16</inkml:trace>
  <inkml:trace contextRef="#ctx0" brushRef="#br0" timeOffset="201876">14884 15137 69 0,'-17'-10'57'0,"6"6"-3"15,11 4-14 1,0 0-12-16,0 0-6 15,0 0 17-15,0 0 20 16,0 0 14-16,0 0 6 16,-10 9-6-16,6 8-2 15,4 18-6-15,3 35-17 16,3 19-11-16,-1 40-11 15,-2 13-21-15,1 9-4 16,2-2 3-16,0-5 4 16,-1-10-8-16,-1-12-5 15,2-17 2-15,1-17 3 16,-3-22 0-16,-1-14 6 15,-1-16-3-15,-1-13 0 16,-2-9-1-16,1-14 4 16,0 0-1-16,0 0-8 15,0 0-4-15,0 0-11 16,0 0-40-16,0 0-84 15,-17-9-77-15,-3-9-209 16</inkml:trace>
  <inkml:trace contextRef="#ctx0" brushRef="#br0" timeOffset="208050.8">15971 15943 95 0,'-17'-7'54'16,"17"7"3"-16,-13-3-6 16,13 3-10-16,0 0-8 15,0 0 1 1,20 5 13-16,11 3 1 15,10-1 1-15,11 0-4 16,10-4 11-16,10 0-4 16,9-3-9-16,8 0-2 15,5 0 2-15,5 4-7 16,-2 1-12-16,-8 0 7 15,-37 5-3-15,-1-3-4 16,-27-2 18-16,3-2-17 16,-14 1-17-16,-13-4-2 15,0 0-11-15,0 0 9 16,0 0-30-16,0 0-49 15,0 0-72-15,0 0-67 16,0 0-24-16,-27-17-74 16</inkml:trace>
  <inkml:trace contextRef="#ctx0" brushRef="#br0" timeOffset="210979">17966 15292 63 0,'0'0'84'16,"0"0"-9"-1,0 0-4-15,0 0-14 16,0 0-21-16,-12 28-14 15,6 14 5-15,2 24-10 16,-1 7-4-16,-2 5 6 16,0-4-6-16,-3-11 10 15,1-12 5-15,-1-18 4 16,3-10 3-16,7-23 3 15,0 0 6-15,0 0-10 16,0 0-18-16,-2-23-7 16,4-19-8-16,2-14-5 15,4-11 7-15,6-6-5 16,8 0-1-16,6 2 2 15,9 5 2-15,5 12 3 16,3 16-9-16,-3 18 4 16,4 20 1-16,3 39 8 15,-4 30-7-15,-24 50 13 16,7 23-7-16,-18 12 11 15,7-3-2-15,-24-9-6 16,9-15 6-16,-29-17 1 16,17-23-1-1,-4-23 3-15,-7-17-2 16,-5-18-14-16,-1-14 12 15,2-13-13-15,0-14-5 16,2-11-6-16,3-11 4 16,3-10-1-16,8-7 5 15,10-8-13-15,13-6 11 16,11-8 0-16,16 1 3 15,12 7-4-15,-27 23 6 16,11 18-5-16,-4 26 6 16,2 23-2-16,0 21 5 15,2 15 8-15,-1 10 9 16,1-1 6-16,0-6-9 15,1-5 2-15,1-8-19 16,0-10 5-16,-3-13-4 16,0-14-4-16,-4-9 2 15,0-8-3-15,1-2 4 16,-3-7-11-16,-4-4 4 15,-2 3 6-15,-4-1-25 16,-7 4-39-16,-13 10-17 16,0 0-39-1,0 0-56-15,0 0-6 16,-23-12 13-16,1 4-36 15</inkml:trace>
  <inkml:trace contextRef="#ctx0" brushRef="#br0" timeOffset="211925">18996 15335 172 0,'-5'-17'105'15,"5"17"2"-15,0 0-19 16,0 0-14-16,-12 46-8 16,10 37-1-16,4 27-5 15,10 15-23-15,5 12-11 16,4 7-10-16,4-3 0 15,1-4-12-15,-2-9 3 16,-2-16-5-16,-5-14 6 16,-4-25 0-1,-5-25 4-15,-2-20 3 16,-3-9 0-16,-3-19 4 15,0 0 4-15,0 0-12 16,3-22-3-16,-3 22-8 16,0-93 12-16,2 27-12 15,7-9 8-15,4-4-6 16,6-4-1-16,11-2-9 15,12 4 10-15,15 5-11 16,10 8 7-16,8 19 1 16,6 17-2-16,-5 20 0 15,-18 20-4-15,2 19 9 16,-3 16 3-16,-8 9-5 15,-11 2 6-15,-15 4 17 16,-16 0-17-16,-17-1 7 16,-15 1-9-16,-18-6 4 15,-7-8-16-15,16-10 10 16,0-9 3-16,-3-6-10 15,2-7 10-15,4-9-10 16,3-3 6-16,-1-5-32 16,7-8-26-1,2-4-64-15,2-4-50 16,8-2-29-16,8-4 12 15,15-7-62-15</inkml:trace>
  <inkml:trace contextRef="#ctx0" brushRef="#br0" timeOffset="212596">20063 15044 66 0,'-14'-16'55'15,"14"16"3"-15,0 0 3 16,-13-23-2-16,11-1-3 15,7 0-3-15,11-6-9 16,8-2 9-16,7-2-10 16,5 7-5-1,5 3-5-15,5 10-10 16,0 11 10-16,-4 13-3 15,-5 14-5-15,-7 13 10 16,-8 12-10-16,-8 14-5 16,-8 10 0-16,-12 6-4 15,-8 8 3-15,-10-6-9 16,-8-3 6-16,-5-7-8 15,-4-19-4-15,2-14 0 16,1-15 1-16,4-12 4 16,8-11-11-16,4-17 0 15,6-19 1-15,8-16-6 16,9-8 0-16,8-1 4 15,8 4 3-15,5 8 6 16,6 13-11-16,6 14 8 16,4 15-7-16,5 11 4 15,-1 9-2-15,-2 13 18 16,-5 1-4-16,-4 1 9 15,-6 6 2-15,-4-7-12 16,-6-8 1-16,-6-4-10 16,-9-15-1-1,0 0 3-15,0 0 4 16,0 0-4-16,0 0-12 15,0 0 0-15,0 0-40 16,0 0-51-16,0 0-61 16,6-22-43-16,-7-5-7 15,-4-2-65-15</inkml:trace>
  <inkml:trace contextRef="#ctx0" brushRef="#br0" timeOffset="215309">22027 15936 67 0,'0'0'67'15,"0"0"-2"-15,0 0-1 16,13-15 3-16,11 1 3 15,13 1-15-15,15 1-1 16,14 0 4-16,20 2-6 16,12 0-14-16,-5 6-9 15,7 3-8-15,6-3-7 16,-3 2 1-16,-10 1-7 15,-12-4 3-15,-19 0-14 16,-14-2 5-16,-12-2 6 16,-10 4-10-16,-11 0-11 15,-5 0-5-15,-10 5-15 16,10-10-23-16,-3-4-32 15,-1-6-29-15,-5-5-20 16,-5-7 4-16,-5-2-32 16</inkml:trace>
  <inkml:trace contextRef="#ctx0" brushRef="#br0" timeOffset="215794">22554 15526 74 0,'0'0'68'16,"0"0"-1"-16,0 0 3 16,-16-2-6-16,16 2 1 15,-1 34-2-15,19 7-2 16,-12 18-10-16,12 9-3 15,-7 8 1-15,-2 2-13 16,1-2-13-16,1-5 3 16,0-3-8-16,-2-7 5 15,-3-3-10-15,-5-6-2 16,2-4 5-1,-2-9-1-15,2-9-5 16,0-6 6-16,0-6-6 16,-2 1 8-16,3-2-3 15,-1-2-8-15,-3-15-1 16,0 0-1-16,0 0-11 15,0 0-17-15,0 0-20 16,0 0-24-16,0 0-47 16,0 0-64-16,0 0-31 15,-17-27-99-15</inkml:trace>
  <inkml:trace contextRef="#ctx0" brushRef="#br0" timeOffset="219145.2">24236 14873 58 0,'-19'-19'61'16,"1"0"-12"-16,4 7 2 15,4 6-12-15,10 6-1 16,0 0-10-16,0 0 15 15,0 0 23-15,-4 27 7 16,1 20 8-16,-1 23-19 16,-5 16-11-16,-3 14-6 15,-5 3-10-15,0 4-14 16,-3-9-7-16,2-15-1 15,9-19-2-15,9-18 13 16,3-15-8-16,10-13 3 16,15-4-1-16,19-13-2 0,15-6 4 15,10-8 0 1,11-6-4-16,3-6-10 15,-3-6-3-15,-8 3-2 16,-9 4 2-16,-8 9 4 16,-10 3-13-1,-14 5-13-15,-10 2-17 16,-8 0-28-16,-5 1-24 15,-1 3-25-15,0-6-16 16,1-5-18-16,-1-15-1 16,-3-12 27-16,-6-8-16 15</inkml:trace>
  <inkml:trace contextRef="#ctx0" brushRef="#br0" timeOffset="219539.2">24532 14732 97 0,'-21'-20'70'16,"7"6"4"-16,3 7-5 16,11 7-16-16,0 0-4 15,-12 2-13-15,8 17 1 16,1 25 13-16,7 27-5 15,5 24-1-15,4 25-2 16,1 19-11-16,1 18-2 16,-1 4-4-16,-14-161-25 15,29 295 21 1,-21-170 0-16,-8-125-21 15,13 205 36-15,-9-125-25 16,-1-20 0-16,0-16-4 16,-2-13-11-16,2-12 4 15,0-8 0-15,-3-11-5 16,0 0-10-16,0 0-7 15,0 0-8-15,0 0-23 16,0 0-25-16,7-22-42 16,-7-13-26-16,-2-9-13 15,1-5-67-15</inkml:trace>
  <inkml:trace contextRef="#ctx0" brushRef="#br0" timeOffset="220426.8">25320 15694 44 0,'-6'-21'57'0,"-3"-2"0"16,5-4-5-16,1-4-10 15,-1-8-10-15,0-12-3 16,-2 1-4-16,3 1 3 15,-6 3 0-15,-4 4 7 16,-4 4-5-16,-6 6 3 16,-2 7 0-16,-9 9-8 15,-1 11-15-15,-6 14 1 16,1 13-6-16,2 17-4 15,0 15 1-15,3 20 7 16,5 18-12-16,6 13 7 16,10 5 0-16,9-2 1 15,5-4-3-15,8-13 5 16,9-11-9-16,3-14 1 15,4-15 0-15,0-13-5 16,0-12 3-16,1-13 3 16,5-9 4-16,4-16-5 15,1-13 2-15,0-13 0 16,-2-7 1-1,-4-10-3-15,-3-4 4 16,-2-9-6-16,-3-11 4 16,-3-9-8-16,-1-10 10 15,0-11-8-15,-3 2 7 16,-4 13 2-16,-4 17-5 15,1 20-1-15,-5 20 6 16,1 13-4-16,-3 24 0 16,0 0 2-16,0 0-3 15,0 0 8-15,0 0 2 16,-11 22-10-16,-2 39-1 15,-1 25 9-15,14-86-7 16,-73 317 11-16,86-216 13 16,11-6-7-16,4-8 4 15,-1-15-12-15,-2-11 6 16,-8-10-9-16,5-12-3 15,11-15 0-15,6-14 0 16,-2-8 2-16,-3-7-6 16,-9-4 23-16,-3 1 6 15,-7-2-12-15,-4 1 3 16,-1 1-9-1,-10 8-7-15,0 0 2 16,0 0-3-16,0 0-20 16,0 0-21-16,0 0-20 15,0 0-52-15,-8-12-33 16,-5 0-19-16,2 2 17 15,11 10-15-15</inkml:trace>
  <inkml:trace contextRef="#ctx0" brushRef="#br0" timeOffset="221394.6">25730 14898 56 0,'0'0'47'16,"0"0"-47"0,0 0 101-16,0 0-57 15,-11-7 3-15,11 7 13 16,3 22-1-16,4 17 4 15,7 15-8-15,3 23-1 16,4 14-9-16,0 11-7 16,0 23-7-16,2 7-3 15,-1-2-11-15,2-6-3 16,0-11-5-16,3-11-5 15,-3-16 7 1,-4-16-6-16,-6-18-9 16,-1-14 7-16,-5-15-5 15,-2-8 5-15,-6-15 0 16,0 0 4-16,0 0-9 15,0 0 4-15,0 0-4 16,0 0 8-16,6-22-8 16,-2-10 4-16,0-12-4 15,2-10-3-15,-1-9 6 16,5-9 0-16,3-8-8 15,2-1-7-15,4-2 7 16,2 7 4-16,2 8-6 16,1 12 3-16,7 7-4 15,8 12 4-15,9 8 3 16,3 12-11-16,7 15 7 15,1 14-1-15,-5 15 1 16,-12 17 1-16,-8 15 7 16,-14 14 12-16,-15 10-3 15,-12 2 7 1,-13 0 2-16,-12-8-4 15,-10-5 3-15,-8-8 1 0,-1-10-11 0,2-12 2 32,4-11-4-32,5-12-8 15,8-11 3-15,5-6-15 16,3-7-26-16,0-4-24 15,-1-4-38-15,1-8-34 16,1-4-20-16,5-6 11 16,9-4-23-16</inkml:trace>
  <inkml:trace contextRef="#ctx0" brushRef="#br0" timeOffset="222426.6">26656 14563 33 0,'0'0'42'15,"0"0"14"-15,0 0 9 16,0 0-11-16,0 0-8 16,0 0-3-16,14-5-4 15,13-2-5-15,8-3-1 16,-15-1-8-16,14 0-6 15,5-1-7 1,6 2 7-16,1 5-8 16,-6 5-5-16,-8 6-3 15,-9 4 13-15,-3 7 3 16,-10 11-2-16,-10 4-3 15,-11 10 9-15,-19 4-5 16,-15 3 3-16,-16-3-1 16,16-7 2-16,0-11-3 15,0-7-9-15,3-10-5 16,9-4-5-16,8-7 6 15,9 0-2-15,16 0 11 16,0 0-15-16,0 0 36 16,0 0-26-16,2-18-5 15,15-4-4-15,11 0-2 16,11-2 6-16,-13 7-8 15,10 2-2-15,5 6-1 16,3 8-1-16,3 4 7 16,2 7-3-16,-1 5-2 15,-4 9-3 1,-3 7-1-16,-9 1 9 15,-8 8-1-15,-11 8-3 16,-12 3 9-16,-9 3 8 16,8-54-13-16,-36 111 13 15,-6-61 28-15,-9-13-7 16,1-13 8-16,3-9-13 15,3-8-9-15,12-7-4 16,4-2-14-16,28 2-1 16,-16-5 12-16,16 5-3 15,0 0-13-15,0 0 2 16,-11-7-6-16,11 7-22 15,0 0-48-15,0 0-57 16,-26-3-59-16,26 3-10 16,0 0 26-16,0 0 177 15</inkml:trace>
  <inkml:trace contextRef="#ctx0" brushRef="#br0" timeOffset="223610.8">27697 15941 103 0,'-7'-10'75'15,"7"10"1"-15,-5-10 5 16,5 10-7-16,0 0 2 16,0 0 1-16,9-12 8 15,11 3 1-15,14-1 10 16,11 2-13-1,10-1-39-15,7 4-18 16,9-2-11-16,4 1-8 16,-8-1-3-16,-19 2-2 15,0 0-5-15,-2 0-1 16,-7-2 10-16,-11 2-7 15,-9 1-1-15,-8 1 9 16,-11 3-16-16,0 0-1 16,0 0-41-16,0 0-75 15,0 0-65-15,-16-3-50 16,-6-11-144-16</inkml:trace>
  <inkml:trace contextRef="#ctx0" brushRef="#br0" timeOffset="226762.8">29172 15457 188 0,'-9'-44'96'16,"11"-5"-10"-16,12-7-27 15,17-5-25-15,18 2-7 16,15-1-11-16,15 9-8 16,-79 51-8-16,135-66 9 15,-78 53-2-15,-8 15-12 16,-6 16 5-16,-11 18 7 15,-14 26 7-15,-22 26-4 16,-28 7 9-16,-2 17-1 16,-16 1 12-16,-15-6 4 15,-9-15-9-15,-4-16-2 16,6-15-10-16,14-19 0 15,17-13-3-15,16-14 4 16,9-8 2-16,16-7 9 16,-1-14-7-16,11-14-16 15,12-15 1-15,17-11 4 16,11-4-13-16,20-4 11 15,11 3-8 1,-17 13 1-16,5 22-2 16,-3 19 3-16,-2 27-3 15,-12 20 1-15,-10 21 5 16,-18 17-1-16,-24 11 12 15,-22 4-9-15,-21-4 7 16,-20-9 12-16,16-16 1 16,-3-17-2-16,-4-15-11 15,6-14 0-15,4-12-11 16,8-9-6-16,5-15-32 15,4-11-24-15,6-8-21 16,5-8-39-16,12-1-21 16,14-1-6-16,16 1 12 15,18 3-53-15</inkml:trace>
  <inkml:trace contextRef="#ctx0" brushRef="#br0" timeOffset="227946.4">30249 15655 46 0,'21'-66'28'0,"-3"-4"6"16,-7 8 1-16,-5 6 0 15,-6 5 7-15,-7 14 11 16,-13 11-20-16,-9 16-5 16,-8 14-7-16,-5 16-3 15,-4 22 0-15,1 14 0 16,2 17 7-16,2 13-5 15,5 6 6-15,9-2-8 16,8-7 3-16,9-6-2 16,10-4-6-16,13-8-5 15,11-6-1-15,9-12 1 16,6-11-10-16,0-16-2 15,-1-13 5-15,0-16 2 16,-2-16-4-16,-1-16-1 16,0-14 4-16,-4-17-6 15,-3-11 7-15,-1-8-5 16,-4-11 3-16,-1-4-5 15,-5 7 3 1,-5 18 4-16,-7 24-6 16,-3 21 6-16,-2 17 6 15,0 19-12-15,-10 28 4 16,-6 19 1-16,-2 49 5 15,-1 25 1-15,5 1-2 16,12-4-6-16,2-118 0 16,29 210 9-16,2-125-23 15,10-16-18-15,6-18-6 16,2-21-15-16,3-19-5 15,1-23-6-15,-5-22 4 16,-6-15 10-16,-4-14 11 16,-6-10 10-16,-32 73 29 15,44-171-26-15,-37 66 25 16,-7-11 2-16,-3-15 7 15,-2 1 1-15,-4 13 1 16,1 17 10-16,-2 20 6 16,1 23 9-16,1 23 3 15,1 15-1-15,4 9-12 16,3 10-1-16,-13 34 7 15,-1 27 6 1,14-61-37-16,-24 183 80 16,21-66-45-16,5 10 0 15,6-4-18-15,5-6-8 16,3-10-3-16,2-9 0 15,3-12-8-15,3-11 7 16,-1-16-2-16,-5-13-9 16,-4-16-8-16,-3-11-5 15,-2-11 12-15,-9-8-2 16,0 0 12-16,8-1-2 15,1-14-2-15,2-14-5 16,2-14 7-16,2-11 1 16,-1-12 1-16,8-10-2 15,0-4-3-15,-19 4 5 16,22 3-6-16,12 9 2 15,10 10-4-15,5 12 8 16,6 14-7-16,2 18 0 16,2 22-16-16,-2 17 9 15,-7 17 5-15,-6 16-7 16,-9 11 11-16,-13 3 4 15,-13-3 8 1,-17-3 11-16,-14-9 16 16,-19-6 2-16,-15-11 0 15,-7-10 2-15,2-12-11 0,6-10-7 0,4-7-15 31,5-6-18-31,11-8-38 16,5-6-18-16,5-5-17 16,5-6-25-16,8-1-12 15,8-3 0-15,11-3 21 16,8 0-18-16</inkml:trace>
  <inkml:trace contextRef="#ctx0" brushRef="#br0" timeOffset="228375.6">31399 14832 44 0,'-12'-20'49'0,"5"6"6"16,7 14 5 0,0 0-9-16,0 0 1 15,0 0 5-15,23 34 5 16,16 23 5-16,23 25-2 15,17 19-12-15,5 21-15 16,-84-122-38-16,134 295 45 16,-88-138-30-16,-15-1-6 15,-14-2 2-15,-12-10-2 16,-14-13 6-16,-13-16 10 15,-14-15 4-15,-7-16 0 16,0-11-14-16,2-12 0 0,6-13-14 16,7-11-7-1,8-10-17-15,7-10-12 16,5-5-31-16,8-12-33 15,0 11-31-15,0-11 130 16,0 0-329-16,18-3 146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3T15:17:49.75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6662 4032 66 0,'-13'-17'41'15,"3"5"-4"1,10 12 14-16,-10-10-10 15,10 10-12-15,0 0 5 16,-9-2-3-16,9 2-1 16,-16 14-3-16,-5 18-6 15,-10 25-2-15,-7 23 6 16,-5 15-1-16,1 13 1 15,5 6-19-15,8-3 9 16,13 3-12-16,12-9 7 16,12-10-9-16,8-12 7 15,8-17-7-15,6-12 1 16,1-18 0-16,-2-13 7 15,-3-6 0-15,-4-3 6 16,-2-11-2-16,-5 2-8 16,0-3-7-16,-4-4 6 15,0-1-4-15,-11 3-19 16,13-7-13-16,-3-1-20 15,-10 8-22-15,8-28-37 16,-5-14-18-16,-10-14-56 16,7 56 185-1</inkml:trace>
  <inkml:trace contextRef="#ctx0" brushRef="#br0" timeOffset="1360.4">8496 4586 41 0,'0'0'37'15,"0"0"-37"-15,-17 1 82 16,17-1-45-16,0 0-6 16,0 0-31-16,0 0 47 15,0 0-23-15,16-5 11 16,-16 5-35-16,82-8 77 15,-17 3-48-15,15 0-2 16,-80 5-27-16,186-12 31 16,-87 10-29-1,-3 0 1-15,-96 2-3 0,164-1 3 16,-98-3-2-1,-12 3 4-15,-54 1-5 16,56-4-8-16,-40 2-25 16,-4 1-8-16,-12 1 41 15,0 0-146-15,0 0 46 16,-15-24 13-16,15 24 87 15</inkml:trace>
  <inkml:trace contextRef="#ctx0" brushRef="#br0" timeOffset="1791.6">9086 4162 53 0,'-15'0'34'0,"15"0"-34"16,-12 4 31-1,5 19 15-15,0 8 2 16,7-31-48-16,-12 84 85 15,6-26-40-15,2 13 5 16,1 9-13-16,0 8-6 16,2 5 0-16,1 2-12 15,-2-6-7-15,-2-2 1 16,3-14-6-16,2-14 4 15,-1-59-11-15,-1 71 12 16,1-71-12-16,2 19 15 16,-2-19-15-16,0 0 13 15,0 0-11-15,0 0-3 16,0 0-7-16,0 0-21 15,0 0-41-15,0 0-44 16,0 0 114-16,-21-55-373 16</inkml:trace>
  <inkml:trace contextRef="#ctx0" brushRef="#br0" timeOffset="2935.6">12141 4111 14 0,'0'0'18'0,"0"0"7"16,0 0 17-16,0 0 3 15,0 0 6-15,0 0 1 16,16 2 5-16,3 10 1 15,-19-12-58-15,81 115 136 16,-40-47-82 0,1 10-15-16,-42-78-39 15,81 191 34-15,-52-83-22 16,-6 4-9-16,-10 3 0 15,-13 1 0-15,-16-10 3 16,-14 4 9-16,30-110-15 16,-83 176 31-16,38-111-16 15,3-18-7 1,42-47-8-16,-64 51 4 15,44-38-6-15,6-2 6 16,14-11-4-16,-10 6 6 16,10-6-10-16,0 0-12 15,0 0 16-15,0 0-124 16,0 0 5-16,-8-25-37 15,8 25 156-15,3-85-314 16</inkml:trace>
  <inkml:trace contextRef="#ctx0" brushRef="#br0" timeOffset="3628.6">13630 4199 50 0,'-11'-8'43'0,"11"8"6"16,-14-3 4-16,1 4-6 15,-6 11-4-15,-5 10-5 16,-5 15 4-16,-6 13-2 15,35-50-40-15,-118 233 125 16,86-126-93 0,8 13-1-16,8 11-15 15,12 2-4 1,7 3-1-16,11-11 4 15,13-18-7-15,7-19 0 16,10-15-10-16,8-14 6 16,4-17-1-16,-2-13 2 15,-10-10 4-15,102-6-1 16,-141-1-20-16,-5-12 9 15,-17 3 3-15,17-3 0 16,-12-1-2-16,12 1-3 16,0 0-23-16,0 0-24 15,-11-10-46-15,0-11-41 16,2-16-13-16,9 37 152 15</inkml:trace>
  <inkml:trace contextRef="#ctx0" brushRef="#br0" timeOffset="4966.2">16074 5044 12 0,'-10'14'23'0,"10"-14"17"15,-10 5 21-15,10-5 20 16,0 0 6-16,0 0 3 16,0 0-10-16,0 0-14 15,0 0-27-15,0 0-9 16,19-10 3-16,14 1-8 15,17-1-8-15,9-2 2 16,12 1-12-16,8 0-6 16,1 3 11-16,-8 5-13 15,-14 3 12-15,-13 0-5 16,-14 1 2-16,-13-1-2 15,-5 0 9-15,-13 0-13 16,0 0 1-16,0 0 6 16,0 0-5-16,0 0-12 15,0 0-32-15,0 0-31 16,0 0-44-16,-14 10-37 15,-1-8-20-15,0-12-56 16</inkml:trace>
  <inkml:trace contextRef="#ctx0" brushRef="#br0" timeOffset="5863.2">19345 4364 73 0,'0'0'58'0,"0"0"3"15,0 0-1-15,0 0-8 16,0 0-3-16,0 0 5 15,15 25 4-15,15 7 2 16,12 9-23-16,-42-41-37 16,120 112 65-16,-120-112-65 15,154 157 24 1,-103-57 1-16,-51-100-25 15,87 225 13-15,-77-101 10 16,-31 0 11-16,-21-4 0 16,42-120-34-16,-82 198 64 15,24-117-44-15,-1-13-4 16,4-14-5-16,5-15-3 15,12-9-4-15,4-7-2 16,9-8-1-16,8-5-3 16,17-10 9-16,0 0-11 15,0 0 4-15,0 0 11 16,0 0-11-16,-17 7-87 15,17-7-38 1,0 0 125-16,51-38-520 16,-51 38 520-1,41-64-186-15</inkml:trace>
  <inkml:trace contextRef="#ctx0" brushRef="#br0" timeOffset="12463">3247 2545 47 0,'0'0'35'0,"1"-15"2"16,1 0 3-16,2-2-10 15,-3-7-2-15,2-1 1 16,-1-4-5-16,-4-2-10 15,-1 1-2-15,-2 1-1 16,-4 5 10-16,-5 2-12 16,-7 5-2-16,-4 4-1 15,-6 9-1-15,-3 10-5 16,-2 9-1-16,-3 12 6 15,-2 12-3-15,4 8-5 16,5 9 3-16,5 7-1 16,12 4 4-16,5 1-4 15,11-3 5-15,9-10-5 16,8-5 1-16,8-13 5 15,6-10-1-15,2-8 0 16,0-11-3-16,-2-11-3 16,-32 3 2-16,78-41 5 15,-47 5 0 1,-4-9-9-16,-5-11 6 15,0-9-1-15,-3-1-7 16,-3 0 8-16,-3 5-3 16,-5 9 2-16,-1 18-1 15,-4 10 1-15,-3 12 5 16,0 12 3-16,0 0-8 15,0 0 1-15,-7 23-1 16,-2 14 3-16,1 14-1 16,2 4 0-16,3 5-4 15,6-3 8-15,6-6-4 16,6 0-2-16,9-7 2 15,6-5-2-15,7-10-2 16,5-7 1-16,-1-12-13 16,-5-8-3-16,-2-8-9 15,-4-7-5-15,-2-6-14 16,-2-4-8-16,-5-6-11 15,-3-3-2-15,-5-4 9 16,-3-5-2-16</inkml:trace>
  <inkml:trace contextRef="#ctx0" brushRef="#br0" timeOffset="13071.6">3696 1990 79 0,'0'0'44'16,"-10"-14"-6"-16,6 1-1 15,6-3-14-15,8 1-4 16,9 0 4-16,3 0-3 16,6-2-9-16,5 10 2 15,-1 7 1-15,-1 7-10 16,-1 10 6-16,-5 13-1 15,-8 12-1-15,-5 14 4 16,-11 9-1-16,-11 4 10 16,-10-1-2-16,-5-4 7 15,-6-11-9 1,-3-11-2-16,34-42-15 15,-65 46 5-15,38-43-1 16,5-6-2-16,3-9-4 16,5-7 5-16,6-3-1 15,4-3-5-15,6-9 7 16,8-3-9-16,7 1 4 15,10-1 4-15,7 1-4 16,3 4-2-16,5 10 8 16,-1 10-4-16,-3 11 1 15,-8 14-4-15,-5 13-4 16,-5 11 7-16,0 14 9 15,1 4-1-15,-4-4-3 16,-5-7-4-16,-6-12-5 16,0-10-17-16,-6-22-21 15,0 0-28-15,0 0-32 16,-12-22-8-16,2-11-57 15</inkml:trace>
  <inkml:trace contextRef="#ctx0" brushRef="#br0" timeOffset="13656.2">4566 2526 57 0,'-11'-5'46'0,"11"5"-2"15,0 0 5-15,0 0-7 16,0 0-7-16,0 0-1 16,0 0 17-16,20-1 2 15,8 1-6-15,6 1 1 16,5 1-9-16,8 0-10 15,4-2-2-15,2 0-19 16,-2 0 6-16,-7 0-7 16,-6-2-4-16,-5 0-1 15,-7 2-1-15,-3-1 1 16,-6-1-3-16,-6 0-7 15,-1 1-20-15,-10 1-25 16,0 0-36-16,0 0-33 16,-1-26-16-16,-2 1-61 15</inkml:trace>
  <inkml:trace contextRef="#ctx0" brushRef="#br0" timeOffset="14503.2">5657 2135 66 0,'0'0'45'15,"2"-13"7"-15,-2 13 0 16,0 0-12-16,0 0 7 15,0 0-8-15,0 0-6 16,0 0-1-16,-2 30 16 16,5 16-5-1,0 13-2-15,2 12-6 16,10 7-6-16,0 5-12 15,3 2 5-15,5-2-15 16,-3-4-6-16,-3-6 4 16,-2-7-7-16,-1-8 4 15,-7-11 0-15,-1-13-4 16,-2-12 9-16,-1-8 0 15,-3-14-13-15,0 0 4 16,0 0 10-16,0 0-6 16,0 0-1-16,0 0 8 15,0 0-5-15,0-16-4 16,0-9-6-16,1-7 1 15,1-9 0-15,6-3 7 16,6-5-6-16,9-5 4 16,5-4-5-16,13 6-1 15,7 3 6-15,3 6-11 16,0 13 3-16,0 10 4 15,-6 9-6-15,-7 10 2 16,-7 9 4-16,-6 13 11 16,-6 14-7-1,-10 11 10-15,-6 10 1 16,-11 3-1-16,-9 2 4 15,-7-2-9-15,-4-5 10 16,-2-8-14-16,2-14-2 16,2-11 14-16,1-8-20 15,-3-9-11-15,0-11-26 16,2-8-27-16,4-6-11 15,3-1-14-15,5 0-5 16,6 4 5-16,5-1 15 16,9-1-18-16</inkml:trace>
  <inkml:trace contextRef="#ctx0" brushRef="#br0" timeOffset="15231.2">6601 2051 19 0,'0'0'32'0,"0"0"5"15,-3-17 2-15,3-2-1 16,10 0-8-16,4-4 3 15,9-3 1-15,5 1-5 16,7 3 1-16,4 7-6 16,0 8 7-16,-2 9-2 15,-6 6-5-15,0 16-1 16,-7 11-6-16,-3 14 4 15,-10 9-9-15,-5 6-10 16,-3-1-3-16,-8-4-1 16,-6-6 6-16,-4-4-4 15,-8-10 4-15,-2-10 6 16,-4-7-7-1,3-12 0-15,-4-10-4 16,3-5 0-16,7-9 4 16,4-4-2-16,4-4-5 15,7-4 1-15,2-1 1 16,6 0 0-16,5 0-1 15,10 1 5-15,-18 26-2 16,54-52-3 0,-13 43 8-16,7 9-4 15,-1 7-2-15,-9 8 5 16,-5 4-8-16,-31 8 4 15,16 4 4-15,-23 3 1 16,20-2-5-16,-18-5 0 16,16-7 1-16,-24-5-3 15,11-15-18-15,0 0-22 16,0 0-22-16,0 0-32 15,0 0-24-15,8-23-63 16</inkml:trace>
  <inkml:trace contextRef="#ctx0" brushRef="#br0" timeOffset="16246.2">8477 2503 15 0,'-13'-10'22'0,"13"10"7"15,0 0 4-15,0 0 2 16,0 0 0-16,0 0 3 16,0 0-1-16,0 0 4 15,0 0 14-15,21 1 2 16,9 4 0-16,6 4-4 15,8-1-7-15,0-3-3 16,-2 0-5-16,-4 1-4 16,-4-1-7-16,-7-4-2 15,-6 3-13-15,-4-1-4 16,-6-1-7-16,-1-1 1 15,-10-1-11-15,10 6-9 16,-10-6-9-16,0 0-10 16,0 0-12-16,10 0-22 15,-10 0-8-15,0 0-13 16,10-7-9-1,-10 7 6-15,7-14 18 16,-7 14-11-16</inkml:trace>
  <inkml:trace contextRef="#ctx0" brushRef="#br0" timeOffset="16775.2">8420 2748 29 0,'-14'7'24'15,"14"-7"6"-15,0 0-30 16,-14 5 37-16,27-1 45 16,9-1-7-16,-22-3-75 15,66 7 78-15,-66-7-78 16,63 3 142-16,-63-3-142 15,93 2 54-15,-93-2-54 16,66 8 90-16,-66-8-90 16,54 9 28-16,-54-9-28 15,26 5 51-15,-16-2-45 16,-10-3-3-16,10 4-2 15,-10-4 6-15,0 0-13 16,12 0-17-16,-12 0 23 16,18 0-40-16,-18 0-82 15,0 0-13-15,0 0 135 16,0 0-152-16,-14-17-107 15</inkml:trace>
  <inkml:trace contextRef="#ctx0" brushRef="#br0" timeOffset="18085.4">10374 2239 52 0,'0'0'54'0,"0"0"8"0,0 0 9 15,0 0-2-15,0 0-4 16,-11-4-4 0,11 4-7-16,-14 12-13 15,-3 12-12-15,-8 11 1 16,-2 13 5-16,-3 9-17 15,5 8 7-15,0 6-2 16,5 5 5-16,8 2-12 16,7 3 2-16,8 2 0 15,7-5-13-15,6-7-4 16,10-7 5-16,9-9-1 15,9-11 2-15,8-16 9 16,6-7-10-16,-2-6 3 16,-3-8-5-16,-12-2 0 15,-13-5 9-15,-10 0 7 16,-8-2-10-16,-10 2-5 15,0 0 3-15,0 0-16 16,0 0-21-16,0 0-41 16,-3-13-62-16,-4-8-51 15,-3-6-12-15,0-3-76 16</inkml:trace>
  <inkml:trace contextRef="#ctx0" brushRef="#br0" timeOffset="19245.6">11556 2735 93 0,'0'0'0'16,"1"-73"113"-1,-1 73-113 1,-10-130 102 0,10 130-102-1,-32-116 32 16,32 116-32-31,-106-11 57 32,106 11-57-32,-225 142 47 31,225-142-47-31,-79 250 51 31,79-250-51-31,55 204 33 16,-55-204-33-1,215 39 25 16,-215-39-25-31,127-104 11 32,-127 104-11-32,82-154 4 15,-61 100-8 1,-21 54 4-16,47-151-2 15,-36 109 7 1,-3 8 1-16,-2 10-14 16,-6 24 8-16,1-13 8 15,-1 13-16-15,0 0 8 16,-14 3 2-16,-4 11-2 15,18-14 0 1,-85 162 16 0,85-162-16-1,-25 239 49 1,28-185-16-1,8-6-13-15,-11-48-20 16,63 61 31-16,-13-48-17 16,3-16-10-16,0-9 3 15,-7-8-2-15,-8-4-4 16,-8 4 7-16,-9 1-10 15,-7 4-10-15,-14 15-13 16,7-19-32-16,-5 2-41 16,-7 2-43-16,1 0-21 15,1-2-96-15</inkml:trace>
  <inkml:trace contextRef="#ctx0" brushRef="#br0" timeOffset="19949.6">12388 2748 35 0,'-10'-6'45'16,"10"6"11"-16,0 0 4 15,0 0-10-15,0 0-4 16,0 0 6-16,0 0-52 16,10 10 163-1,11 2-89-15,8-2-9 16,-29-10-65-16,77 22 101 15,-26-12-69-15,3-3-12 16,-9-2-10-16,6-2-12 16,4-3 4-16,-2-2-3 15,-5-3-1-15,-11-1-9 16,-9 0-19-16,-7 0 0 15,-4-1-29-15,-17 7-22 16,14-5-21-16,-14 5-28 16,0 0-6-16,5-17 26 15,-5 0-7-15</inkml:trace>
  <inkml:trace contextRef="#ctx0" brushRef="#br0" timeOffset="20382.6">12635 2503 117 0,'0'0'44'15,"0"0"-5"-15,0 0-9 16,0 0-3-16,0 0 3 16,0 0 10-16,13 23 0 15,-13-23-40-15,1 77 39 16,9-25 13-16,-23 9-8 15,22-2-13-15,5 1-7 16,-28-3 2-16,22-4-10 16,-19-9-7-16,24-5 2 15,-22-7 6-15,19-8-10 16,-20-2-2-16,23-7-4 15,-13-15 1 1,0 0 0-16,-7 15-1 16,7-15 0-16,0 0-4 15,0 0-16-15,0 0-26 16,0 0-33-16,0 0-34 15,0 0-27-15,-20-10 12 16,29-14-5-16</inkml:trace>
  <inkml:trace contextRef="#ctx0" brushRef="#br0" timeOffset="21308.6">13246 2171 15 0,'-3'-17'23'16,"3"17"8"-16,0 0 5 15,-4-12 13-15,4 12 11 16,0 0 2-16,0 0 3 15,7 14-10-15,2 8-7 16,2 15-10-16,0 19 12 16,-1 13-10-16,0 9-11 15,0 2-2-15,1 1-15 16,2-5 2-16,-1-1-10 15,3-8 1-15,-15-67-5 16,26 122 1-16,-14-71 0 16,-5-10 1-16,-2-11-8 15,0-6 10-15,-4-9-2 16,-1-15-8-16,1 12 2 15,-1-12 2 1,0 0 1-16,0 0 2 16,0 0-2-16,0 0 0 15,0 0-1-15,6-22 3 16,-2-7-2-16,1-5 2 15,-1-5 6-15,4-5-4 16,5-3-6-16,4-7 1 16,4 1 1-16,3 4-1 15,7 0 1-15,4 2 2 16,5 6-7-16,4 9 10 15,-1 8-4-15,-2 11-5 16,0 8 6-16,-1 13 1 16,-4 9-6-16,-5 10 2 15,-5 9 1-15,-5 4 6 16,-10 8-3-16,-5 2-6 15,-15 6 9-15,-10 4 9 16,-9-5 7-16,-11-4 2 16,-3-3-7-16,-3-11-6 15,0-12-2-15,4-8-7 16,6-8 1-16,4-11 1 15,7-5-3 1,2-3-9-16,7-2 3 16,2 2-4-16,2-2-19 15,4-3-20-15,3 1-38 16,2 1-31-16,8-7-25 15,5-6 2-15,10-3-16 16</inkml:trace>
  <inkml:trace contextRef="#ctx0" brushRef="#br0" timeOffset="21894.6">14220 2220 45 0,'-14'-10'38'0,"14"10"3"15,0 0 7-15,0 0 2 16,0 0 10-16,0 0 6 16,26 3 13-16,8 9 1 15,3 13-6-15,0 14-9 16,1 14-7-16,0 11-6 15,-6 12-12-15,-5 7-14 16,-4 4 5-16,-6 1-12 16,-17-88-19-16,27 171 15 15,-32-100 4-15,-7-10-4 16,-7-5 6-16,-6-10-10 15,-2-11-6-15,27-35-5 16,-39 49 5-16,12-32-5 16,-3-5 6-16,5-2-7 15,6-5-3-15,19-5-11 16,0 0-17-16,-18-5-19 15,1-3-41 1,-1-1-51-16,18 9-25 16,-12-29-1-16,17-6 24 15,10-4-4-15</inkml:trace>
  <inkml:trace contextRef="#ctx0" brushRef="#br0" timeOffset="22710.6">15447 2215 33 0,'0'0'0'16,"-49"-22"32"-16,35 13 22 16,14 9-10-16,-14 7-11 15,-3 8-4-15,-3 18-1 16,-4 16 3-16,0 13-2 15,0 13-10-15,2 6 0 16,3 9 4-16,8 5 2 16,4-2-3-16,7-2 2 15,6-6-4-15,6-5-4 16,12-8-9-16,4-11-4 15,11-12 1-15,7-13-2 16,6-9 2-16,-5-7-5 16,-27-6 1-16,6-6-14 15,-26-8-22-15,19 2-30 16,-19-2-26-16,0 0-19 15,-7-25-70-15</inkml:trace>
  <inkml:trace contextRef="#ctx0" brushRef="#br0" timeOffset="23670.6">16287 2769 39 0,'-14'-22'32'16,"5"0"5"-16,4-4 3 16,-1-3-3-16,2-3-4 15,-3 0 0-15,0 2 1 16,-3 2 0-16,-3 5-4 15,13 23-30 1,-29-31 29-16,6 26-7 16,-5 10-7-16,-2 11-12 15,-2 9-1-15,-1 17 0 16,-2 12 0-16,4 12 9 15,6 9-7-15,6 6 3 16,7-3-2-16,10-5-4 16,11-9-2-16,8-8 6 15,8-8-4-15,10-13-8 16,3-13 6-16,0-15-2 15,3-12 3-15,-1-15-2 16,-3-8 4-16,-2-7-1 16,-4-4 2-16,-2-7-4 15,-2-3-2-15,0-5 7 16,-2-4-5-16,-2-4-1 15,-3-1 5-15,-7 4-5 16,-4 6 5-16,-2 9-2 16,-2 10 0-16,-4 12 3 15,-1 22 8-15,-3-17-5 16,3 17 8-1,0 0 2-15,0 0-3 16,0 0-7-16,-19 17 1 16,0 14 7-16,2 10-5 15,2 6 4-15,3 7 4 16,7 7-8-16,3 3 8 15,5-1-11-15,7-2 8 16,7-3-3-16,7-8-11 16,10-9-3-16,7-10 6 15,7-15-12-15,3-7 10 16,-3-11-7-16,-8-10 7 15,-3-5-1-15,-7 4-2 16,-8-1 2-16,-6-1-5 16,-2 2-9-16,-14 13-15 15,14-17-7-15,-14 17-14 16,0 0-20-16,0 0-21 15,4-22-13-15,-4 22 6 16,-4-19 17-16,4 2-3 16</inkml:trace>
  <inkml:trace contextRef="#ctx0" brushRef="#br0" timeOffset="24086.6">16901 2853 59 0,'0'0'66'16,"0"0"-1"-16,0 0 0 15,0 0-12-15,0 0-14 16,0 0-8-16,0 0-3 15,14-10-6-15,-14 10 4 16,14-3 0-16,0 3 5 16,10-2 3-16,7 0-7 15,7 2-4-15,3 0-2 16,0 4-1-16,0-1-5 15,0-1-8-15,-1 3-5 16,0-3-1-16,-3-1 6 16,-7-1-12-16,-9 0 9 15,-8 0-5-15,-13 0-4 16,0 0-18-1,0 0-7-15,0 0-16 16,0 0-23-16,0 0-11 16,0 0-22-16,0 0 2 15,0 0 9-15,10-17-29 16</inkml:trace>
  <inkml:trace contextRef="#ctx0" brushRef="#br0" timeOffset="24769.6">17550 2521 110 0,'0'0'0'0,"0"0"131"15,-11-17-87-15,11 17-10 16,0 0-15-16,0 0-4 15,0 0-11-15,0 0 7 16,0 0-11-16,8 50 47 16,-1-8-16-16,-1 9-12 15,0 6 1-15,2 6 0 16,2 1-8-1,3 2-4-15,1-1-5 16,1-3 4-16,-2-4-2 16,-2-6-4-16,-2-6 0 15,-2-12-1-15,-3-10-4 16,-1-9 6-16,-3-15-5 15,0 0 3-15,0 0 3 16,0 0 7-16,0 0-11 16,5-17 7-16,2-15-11 15,3-9 4-15,0-6-2 16,3-7 6-16,4-6-2 15,3 1 4-15,4 0-2 16,5 3-2-16,4 5-5 16,2 5 2-16,3 9-2 15,0 10 1-15,3 10 3 16,1 12 0-16,2 10-2 15,-2 15 4-15,2 11 5 16,-4 10-5-16,-5 6 8 16,-7 5-8-16,-12 1 5 15,-12-1 3-15,-12 3 1 16,-14-5 19-1,-11-7 2-15,-8-13-7 16,-6-6-2-16,-4-9-11 16,2-6-5-16,2-6-5 15,6-3-1-15,6-5-2 16,7 0-29-16,5 0-21 15,5 0-37-15,4-4-36 16,14 9-4-16,-9-20 5 16,11-4-59-16</inkml:trace>
  <inkml:trace contextRef="#ctx0" brushRef="#br0" timeOffset="25340.6">18488 2303 58 0,'0'0'49'0,"-12"-9"5"16,12 9-54-16,24 12 55 15,-13 7 44-15,2 5-12 16,8 6-18-16,4 4-9 15,2 5-12-15,0 3-10 16,-2 6-1-16,-1 6-8 16,-1 9 4-16,-5 4-8 15,-1 4-4-15,-17-71-21 16,38 171 28-16,-27-77 8 15,-6 0-18-15,-4-2-9 16,-5-4 1-16,-6-12 6 16,-4-13 15-16,-6-14 10 15,-7-12-21-15,-5-15-10 16,32-22-10-1,-78 10 6-15,40-15 4 16,7-3-19-16,1-1-43 16,8-3-52-16,4 4-69 15,18 8-37-15,-2-17 7 16,2 17-43-16</inkml:trace>
  <inkml:trace contextRef="#ctx0" brushRef="#br0" timeOffset="37965.6">25085 2281 74 0,'-15'-25'34'16,"4"-1"-1"-16,2-4-10 15,3-8-13-15,-2-2-6 16,-2-4-1-16,10 44-3 16,-20-76 10-16,6 43-4 15,-3 10 1-15,0 4 1 16,-4 11 1-16,-4 6 1 15,-5 5-3-15,-5 14 9 16,0 10-2-16,-4 16-1 16,-1 11-2-16,-3 12 2 15,4 8 1-15,6 3-4 16,8 4-3-16,7 0 1 15,8-6-2 1,10-8-3-16,0-67-3 16,24 107 7-16,-5-70 0 15,8-10-3-15,-27-27-4 16,58 24 8-16,-26-29 1 15,4-12-2-15,-36 17-7 16,65-61 3-16,-30 17-2 16,2-5 2-16,-37 49-3 15,58-117 1-15,-27 51 2 16,-3-3-3-16,-28 69 0 15,32-131 5-15,-15 69-6 16,3 4-1-16,-5 6 0 16,-2 9 5-16,-4 6 2 15,-2 10-4-15,-3 8-3 16,-4 19 4-16,0 0-1 15,0 0-1-15,0 0-3 16,0 0 4-16,0 0 0 16,-7 32 2-16,3 18-1 15,-2 17 0-15,2 9 0 16,2 2-2-16,2 0 12 15,6-3-2 1,9-11-4-16,9-8 4 16,9-10-5-16,8-9 0 15,8-10 3-15,-1-10-5 16,-18-10 3-16,5-11 1 15,-2-4-4-15,0-2 9 16,-2-2-6-16,-9 0 8 16,-5 2 2-16,-17 10-3 15,0 0-7-15,0 0 2 16,0 0-3-16,0 0-11 15,0 0 0-15,0 0-26 16,0 0-25-16,0 0-19 16,0 0-34-16,0 0-11 15,0 0-50-15</inkml:trace>
  <inkml:trace contextRef="#ctx0" brushRef="#br0" timeOffset="38442.6">25836 2228 46 0,'0'0'28'0,"0"0"4"15,-14-1-3-15,14 1-1 16,0 0 5-16,0 0 7 15,0 0 9-15,0 0 7 16,23 3-1-16,-2 2-3 16,0-3 6-16,1 0-11 15,4-2-13-15,2 1-4 16,2-1-6-16,1 0-4 15,3 4-6-15,4 2-11 16,1 1 2-16,4-5 2 16,-4 3-6-16,-4 0 2 15,-6 0-6-15,-7-3-3 16,-5 1-7-16,-7-1-17 15,-10-2-5 1,0 0-24-16,0 0-3 16,0 0-19-16,0 0-11 15,0 0-10-15,-14 5 14 16,1-2-35-16</inkml:trace>
  <inkml:trace contextRef="#ctx0" brushRef="#br0" timeOffset="39076.8">25802 2548 23 0,'0'0'23'0,"0"0"4"15,0 0-1-15,0 0 2 16,0 0 3-16,0 0 12 15,0 0 12-15,0 0 4 16,27-8-4-16,0 3 6 16,0 5-8-16,4 2-7 15,1 3 4-15,2 0-9 16,0 0-4-16,-3 2-17 15,-1-1 0-15,-2 3-8 16,-3-2 11-16,-2-2-14 16,-2 1 5-16,-4 0-11 15,-4 0-1-15,-1 1 0 16,-2 0 3-16,-10-7-11 15,10 5 8 1,-10-5-6-16,0 0-20 16,0 0-41-16,0 0-28 15,0 0-40-15,0 0-17 16,0 0 12-16,-18-8-19 15</inkml:trace>
  <inkml:trace contextRef="#ctx0" brushRef="#br0" timeOffset="45982.6">27611 2630 48 0,'-1'-14'53'15,"1"1"7"-15,3-4 2 16,4-5-16-16,3-7-5 16,1-7-12-16,3-3-8 15,0-5-11-15,-1-3-3 16,-5 0-1-16,-4 6 8 15,-6 5 5-15,-8 6 15 16,-10 6 8-16,-8 7-2 16,-15 16-14-16,-9 11 7 15,-7 12 9-15,-2 15-10 16,1 12-16-1,3 10 1-15,8 11-4 16,5 4-1-16,13 2-13 16,11-1 7-16,10-6-3 15,8-6 1-15,7-12-2 16,14-9-3-16,7-6 0 15,12-16 3-15,8-11-3 16,2-16 2-16,2-12 0 16,1-11 6-16,0-16-10 15,-2-12-6-15,1-8 12 16,-5-1-10-16,-3-1 1 15,-5 0 0-15,-6 5 5 16,-10 6-6-16,-5 8 5 16,-4 12 2-16,-3 11-5 15,-5 9 5-15,-4 17-4 16,0 0 4-16,0 0 0 15,0 0-3-15,0 0-4 16,7 26 4-16,4 9 8 16,8 6-1-16,6 1-4 15,13-1 2-15,12-7-3 16,6-11 1-1,10-16 8-15,-3-17-9 16,-20-15 6-16,0-13 0 16,-5-9-9-16,-3-4 7 15,-8-1-1-15,-9 3-1 16,-8 10-17-16,-11 6-23 15,-14 6-45-15,-11 12-44 16,-18 13-35-16,14 18 22 16,6 11-2-16</inkml:trace>
  <inkml:trace contextRef="#ctx0" brushRef="#br0" timeOffset="48406.2">24682 3285 32 0,'0'0'34'0,"0"0"5"16,0 0-3-16,-13-10-7 15,13 10-8-15,0 0-4 16,0 0-8-16,0 0 6 16,0 0 1-16,0 0 5 15,0 0 2-15,0 0-2 16,0 0-3-16,0 0 5 15,0 0-4-15,0 0-7 16,0 0 6-16,11 24-1 16,3 33 4-16,6 26-11 15,3 31 3-15,-2 11-6 16,-1-1 2-16,-3-8-3 15,-3-9-1-15,-2-12-1 16,0-12 1-16,-4-9 2 16,-1-9-2-16,-3-13 0 15,1-11-5-15,-2-14 6 16,-1-8-9-16,-2-19 1 15,5 13 0-15,-5-13 1 16,0 0 8-16,0 0-4 16,0 0-1-1,7-17-3-15,-3-13 8 16,-1-14-9-16,1-11 2 15,2-11-1-15,-1-3 0 16,5-4 2-16,4 2-2 16,5 8 2-16,2 8 1 15,4 4-4-15,8 10-3 16,5 9 5-16,3 8-6 15,8 17 11-15,6 13-10 16,4 10-5-16,-4 17 5 16,-21 14 7-16,6 6-1 15,-13 4 1-15,-8 2-2 16,-13 4 0-16,-10 1-6 15,-19 1 7-15,8-11 7 16,-15-8 18-16,-17-9-12 16,-6-12 8-16,-2-11-12 15,3-7 1-15,2-7-4 16,8-2-4-16,7-1-3 15,8-3-3-15,7 3 2 16,6 0-16-16,14 3-33 16,-11-7-32-1,11 7-18-15,7-24-11 16,10-6 5-16,14-8-29 15</inkml:trace>
  <inkml:trace contextRef="#ctx0" brushRef="#br0" timeOffset="48896.2">26080 3944 80 0,'-10'7'70'15,"10"-7"2"-15,0 0-3 16,0 0-19-16,0 0-6 15,0 0-2-15,0 0-10 16,0 0 5-16,12 1-3 16,6 4 2-1,4-1-2-15,5-1 4 16,4-3-15-16,2 2 4 15,2-2-10-15,0-2-2 16,-1-1 3-16,2-1-8 16,-3 1-8-16,-3 0-3 15,-3-1 2-15,-5 1 10 16,-5 1-10-16,-5 2-1 15,-12 0-7-15,0 0-1 16,0 0-13-16,0 0-17 16,0 0-21-16,0 0-30 15,0 0-12-15,0 0-5 16,0 0 4-16,0 0 14 15,0 0 23-15,-23 14-13 16</inkml:trace>
  <inkml:trace contextRef="#ctx0" brushRef="#br0" timeOffset="49296.2">26082 4215 26 0,'-19'3'19'16,"4"-3"9"-16,3 0 5 16,12 0 5-16,0 0 1 15,0 0 3-15,0 0 5 16,0 0-2-16,0 0 18 15,17 0 2-15,3 2 3 16,6-1-6-16,5 3-5 16,7-1-14-16,4 2-13 15,6-1-3-15,1-3-12 16,1 1-2-16,-8-2-3 15,-7 2-3-15,-6-1-9 16,-4 1-1-16,-4 0 5 16,-5 1-3-16,-6-3-1 15,-10 0-30-15,0 0-13 16,0 0-31-16,0 0-27 15,0 0-33-15,-16 7-16 16,-9 2-75-16</inkml:trace>
  <inkml:trace contextRef="#ctx0" brushRef="#br0" timeOffset="56961.2">27105 3808 34 0,'-6'-12'31'16,"6"12"7"-16,0 0 3 16,0 0-11-16,0 0-4 15,0 0-3-15,0 0-2 16,0 0-4-16,-8 21-3 15,3 21 9-15,4 21-1 16,1-63-22-16,-11 161 36 16,-1-78-24-16,2-6 1 15,10-77-13-15,-1 127 13 16,-2-82 10-16,-4-17-11 15,4-7-4-15,0-8 7 16,3-13-6-16,0 0-2 16,24 5 13-16,12-5-1 15,-36 0-19 1,107-17 24-16,-107 17-24 15,143-23 10-15,-70 12-3 16,-73 11-7-16,141-6 1 16,-79 6-1-16,-10 3-3 15,-52-3 3-15,68 7-7 16,-47-7-18-16,-7 0-12 15,-14 0-19-15,10 2-25 16,-10-2-17-16,0 0 98 16,-3-24-102-16,3-3-38 15</inkml:trace>
  <inkml:trace contextRef="#ctx0" brushRef="#br0" timeOffset="57377.2">27411 3735 64 0,'-13'-15'40'0,"13"15"1"15,0 0-3 1,0 0-7-16,-10-7 3 15,10 7-5-15,0 0-29 16,-1 43 80-16,5 16-31 16,3 24-4-16,-1 17-9 15,2 8-4-15,2 4-7 16,-10-112-25-16,21 215 22 15,-21-215-22-15,9 195 41 16,-8-109-31-16,-2-3 3 16,1-8-2-16,-3-13 0 15,0-14-8-15,2-13 2 16,-1-9 3-16,1-9-8 15,1-17-1-15,1 12 0 16,-1-12 1-16,0 0-29 16,0 0 29-16,0 0-50 15,0 0-135-15,0-29 7 16,0-7-46-16</inkml:trace>
  <inkml:trace contextRef="#ctx0" brushRef="#br0" timeOffset="61740.2">28012 3849 125 0,'0'0'95'15,"0"0"-13"-15,0 0-16 16,0 0-14-16,0 0-15 16,0 0-13-16,-1 22 8 15,10 25 4-15,8 30-8 16,3 22-9-16,1 23-8 15,-1 12 1-15,-9 5 3 16,-2-2 9-16,-2-5-11 16,-7-132-13-16,13 234 18 15,-8-146-5-15,2-22-7 16,-7-66-6-16,13 86 2 15,-7-65 0-15,-6-21-11 16,0 0 9-16,4 12 3 16,-4-12-9-16,0 0 12 15,0 0-8-15,0 0 2 16,-10-38-8-16,14-2-1 15,2-16 3-15,-6 56 6 16,21-139-7-16,-11 63 6 16,-10 76 1-16,6-153-2 15,6 87-7 1,5 12 3-16,7 12 1 15,9 8-2-15,8 9 8 16,4 11-7-16,-45 14 6 16,110 3-4-16,-65 13-5 15,-8 9 8-15,-37-25 1 16,52 86 5-16,-52-86-5 15,29 114-1-15,-29-114 1 16,-18 115 3-16,-6-68 10 16,-6-8-3-16,30-39-10 15,-71 58 3-15,28-39 2 16,-2-6-2-16,45-13-3 15,-89 19-10-15,48-19-1 16,24-4-7-16,-8 1-23 16,25 3-31-16,-23-20-28 15,25-9-28-15,-4-10 1 16,11-9-32-16</inkml:trace>
  <inkml:trace contextRef="#ctx0" brushRef="#br0" timeOffset="62549.2">28753 3912 56 0,'-11'-2'39'0,"11"2"8"15,0 0-6-15,0 0-9 16,0 0-1-16,0 0-31 15,12-31 35-15,-12 31-35 16,44-50 24-16,-44 50-24 16,62-38 11-16,-28 25-5 15,1 6-1 1,-4 9 3-16,-3 10-8 15,-4 11 2-15,-4 15 0 16,-9 12 4-16,-8 10-3 16,-10 4 4-16,-11 2 3 15,-7-3 6-15,-8-7-1 16,-5-6 2-16,-4-7 8 15,-4-11-8-15,3-10 0 16,2-7-7-16,7-6 2 16,7-8 2-16,9-4-8 15,4-6 4-15,5-4-1 16,5-9-3-16,7-5-1 15,7-7 0-15,4-5-2 16,7 2 3-16,3 3-2 16,3 3 0-16,4 6 4 15,1 8-6-15,-32 17-2 16,71-8 6-16,-37 13-5 15,1 6-2-15,-1 10 2 16,3 1 1-16,1 5-1 16,0 3 4-16,-38-30-5 15,107 87 7 1,-66-67 27-1,-2-6-9-15,-39-14-25 16,55 17 29-16,-38-14-20 16,-3-3-4-16,-14 0-5 15,10 0 1-15,-10 0-19 16,0 0-39-16,0 0-51 15,0-14-57-15,-8 1-3 16,-3 8-17-16</inkml:trace>
  <inkml:trace contextRef="#ctx0" brushRef="#br0" timeOffset="71626.8">7583 4594 60 0,'-7'-19'39'16,"2"-3"-9"-16,-2-6-16 15,0-6-2-15,-3-5-3 16,-2-2 0-16,1 2 4 15,11 39-13-15,-28-64 29 16,9 45-8-16,1 7-2 16,18 12-19-1,-39 5 13-15,1 16 7 16,-8 16-7-16,46-37-13 15,-79 124 11-15,33-41 6 16,3 10-10-16,43-93-7 16,-28 206 13-16,23-111-2 15,6-7-4-15,-1-88-7 16,27 141 6-16,-27-141-6 15,51 74 3-15,-51-74-3 16,62 24 1-16,-31-33 0 16,-4-11-4-16,-27 20 3 15,55-90-4-15,-55 90 4 16,117-309 0-1,-99 220-2 1,-4 1 5-16,-14 88-3 16,28-162 0-16,-18 99 0 15,-6 16-4-15,-4 47 4 16,12-54 7-16,-12 54-4 15,0 0-6-15,0 0 3 16,0 0 0-16,0 0-2 16,-14 30-1-1,14-30 3-15,-12 120 3 16,8-47-2-16,7 3 0 0,8-3-4 0,9-8 7 31,10-8 1-31,5-10 0 16,6-13-2-16,3-10 0 15,-1-9 3-15,-2-10 0 16,-4-3-7-16,-7-4 0 15,-6-1-2-15,-6 1 3 16,-7 2-14-16,-11 0-21 16,0 0-39-16,0 0-34 15,-11-3-60-15</inkml:trace>
  <inkml:trace contextRef="#ctx0" brushRef="#br0" timeOffset="72403.4">10470 4479 31 0,'0'0'41'16,"-11"-10"12"-16,11 10-53 15,0 0 105-15,0 0-55 16,0 0-6-16,0 0 2 16,0 0 1-16,-10 37-3 15,10-37-44-15,-11 129 42 16,-5-45 0-16,-6 9-16 15,22-93-26-15,-47 177 41 16,28-105-22-16,4-14-18 16,15-58-1-16,-8 63 5 15,5-50 11-15,3-13-8 16,0 0-8-16,30 2 4 15,2-9 8-15,-32 7-12 16,99-51 20-16,-35 12-15 16,5-3 0-16,0 1-6 15,-6 2-10-15,-9 11-1 16,-12 7-25-16,-42 21 37 15,44-25-47-15,-30 20-67 16,-4 1-3-16,-10 4-4 16,3-17 12-16,-7 2-29 15</inkml:trace>
  <inkml:trace contextRef="#ctx0" brushRef="#br0" timeOffset="72805.4">10771 4171 91 0,'-7'-24'64'16,"1"10"3"-16,6 14 3 15,0 0-10-15,0 0-3 16,0 0 0-16,-4 33 4 15,7 21-3-15,-3-54-58 16,11 283 90 0,-7-163-48-16,-4-120-42 15,15 262 41-15,-11-123-21 16,0 2-12-16,-3-2-1 15,2-14-5-15,1-15-3 16,1-24 1-16,-5-20 3 16,-2-20-3-16,1-17 2 15,1-12-6 1,0-17-7-16,0 0-9 15,0 0-11-15,0 0-25 16,-2-12-38-16,-2-22-35 16,1-20-11-16,6-14 11 15,4-17-56-15</inkml:trace>
  <inkml:trace contextRef="#ctx0" brushRef="#br0" timeOffset="73426.4">11146 4296 115 0,'-2'-14'68'16,"2"14"-11"-16,0 0-12 15,0 0-3-15,-3 31-2 16,3 13 3-16,4 17-8 15,0 17-3-15,-4-78-32 16,-5 208 28-16,9-84 4 16,1 11-8-16,5-6 0 15,2 5-12 1,0-16-5-16,0-16-3 15,-1-23-2-15,-3-21-1 16,-8-58-1-16,-7 64 7 16,7-64-9-16,9 17 8 15,-9-17-6-15,-12 4 9 16,12-4-1-16,13-22-6 15,-13 22-2-15,-3-88 6 16,3 88-6-16,7-166 1 16,-7 166-1-16,48-187-4 15,-48 187 4-15,119-318-1 31,-119 318 1-31,82-81-14 16,-48 62 4-16,-1 19-1 16,4 19 8-16,3 16-1 15,-4 19-3-15,-3 16 8 16,-8 15 1-16,-12 8-1 15,-13 10 3-15,-13-1 9 16,-12-11 9-16,-9-17 2 16,-8-14 8-16,-5-18-18 15,47-42-14 1,-72 37 2-16,27-38-3 15,-9-10-15-15,20-14-24 16,-12-9-32-16,26-6-23 16,14-6-30-16,6 46 125 15,-33-100-129-15,48 42-102 16</inkml:trace>
  <inkml:trace contextRef="#ctx0" brushRef="#br0" timeOffset="74058.4">11766 4310 42 0,'0'0'33'0,"0"0"7"16,-9-14-2-16,5 2-5 16,6-1-4-16,2-4-3 15,6-5 4 1,5-4-2-16,8-1-3 15,2 3 0-15,3 8 0 16,-1 5 3-16,1 10-5 16,1 9 5-16,-1 12-9 15,-3 13 5-15,-5 11-4 16,-6 10-10-16,-7 8-3 15,-8 5-1-15,-11-3 2 16,-3-3-3-16,-6-9-1 16,-5-8 13-16,1-11-10 15,0-15 9-15,-1-9-10 16,4-11-4-16,2-10-4 15,3-8 5-15,17 20-3 16,-14-58-3-16,11 26-4 16,4 0 11-16,6 1-5 15,5 6 0-15,2 5 1 16,4 3-5-16,3 10 3 15,5 9 7-15,-1 11-3 16,1 13 1-16,-4 11-3 16,-2 10-2-16,-6 6 9 15,-3-4 3 1,-2-7 9-16,-5-11-11 15,-1-9 2-15,-3-22-3 16,0 0-7-16,0 0-85 16,0 0-31-1,-11-16-39-15,-1-2 10 16,2 1-13-16</inkml:trace>
  <inkml:trace contextRef="#ctx0" brushRef="#br0" timeOffset="76211.6">14704 4911 62 0,'-3'-19'47'0,"-3"0"-6"16,-1-3-4 0,-1-6-5-16,-1-6-3 15,-2-2-1-15,0-6-9 16,-3-2 3-16,0 5-5 15,-2 7 3-15,-1 8 13 16,-6 12-13-16,-8 12-2 16,31 0-18-16,-63 42 18 15,14 3-2-15,-5 19 0 16,3 12-2-16,9 14-6 15,9 18-8-15,18 7 4 16,12 17 1-16,17 0-1 16,12-15-6-1,7-15 2-15,4-21 1 16,5-20-10-16,1-19 3 15,-2-18 1-15,2-19 5 16,4-22 0-16,-2-23 0 16,0-23 0-16,-2-15 1 15,-4-18 1-15,-5-16-2 16,-6-3-2-16,-8 0-1 15,-5 1 2-15,-5 7 2 16,-3 14 3-16,-5 15-7 16,-2 19 6-16,-2 15-1 15,0 19-1-15,-1 9 0 16,3 16-1-16,0 0 1 15,-9 19-5-15,-1 20 2 16,1 22 4-16,4 22-4 16,5 19 8-16,9 11-11 15,6-8 9-15,11 8-3 16,9-2 6-16,-35-111-7 15,90 177 1-15,-30-117 1 16,-60-60-2-16,134 64 6 16,-67-62 1-1,0-14-5-15,-8-12-7 16,-8-3 0-16,-12 2-9 15,-13 4-13-15,-8 8-32 16,-36 6-34-16,18 7-40 16,0 0 133-16</inkml:trace>
  <inkml:trace contextRef="#ctx0" brushRef="#br0" timeOffset="76938.2">17410 4472 54 0,'0'0'45'0,"0"0"6"16,0 0 3-16,0 0 6 16,-11 17-1-16,4 22-4 15,0 17-11-15,1 17-8 16,-1 13 2-16,0 14-13 15,1-2-7-15,4-3 8 16,2-9-10-16,1-15-8 16,2-6 6-1,3-16-8-15,-1-12 2 16,2-11 2-16,2-11-4 15,6-3 4-15,6-2 4 16,-21-10-14-16,71 7 23 16,-22-12-17-16,6-2-10 15,7-10 9-15,3-4-14 16,-3-4 1-16,-9 8-9 15,-11 2-19-15,-11 6-27 0,-10 3-14 16,-21 6-27 0,6-17-20-16,-15-9 7 15,-8 3-15-15</inkml:trace>
  <inkml:trace contextRef="#ctx0" brushRef="#br0" timeOffset="77323.2">17715 4482 106 0,'-10'-17'69'0,"10"17"7"15,0 0-13 1,-10-8-18-16,10 8 1 15,0 0-46-15,-4 91 110 16,4-13-63-16,2 22-3 16,0 22-3-16,1 17-20 15,0-7 7-15,0 19-15 16,2 1-3-16,-2-8-4 16,0-14 2-16,-1-11-5 15,-4-16-7-15,-2-13 2 16,0-14 4-16,-1-18-6 15,3-19 11-15,0-14-14 16,-1-10-13-16,3-15-25 16,0 0-8-16,0 0-27 15,0-18-32-15,3-25-12 16,7-18 9-16,7-17 27 15,8-6-3-15</inkml:trace>
  <inkml:trace contextRef="#ctx0" brushRef="#br0" timeOffset="77954.2">18264 4391 90 0,'-6'-19'85'16,"6"19"-13"-16,0 0-13 15,-11 22-11-15,3 29-9 16,2 29-2-16,2 19 3 16,1 20-7-16,2 10-6 15,2 8-9-15,-2 2-3 16,-1 3 2-16,1-1 3 15,1-13-13-15,-3-11 0 16,1-15-2-16,5-14 2 16,0-19-6-16,-3-15 5 15,2-13-3-15,-1-14-9 16,0-10 3-16,-1-17 8 15,0 0-1-15,0 0 1 16,0 0-6-16,10-20 7 16,-1-23-12-16,1-19 4 15,4-15 3-15,3-7 4 16,1-8-7-16,-24-4-2 15,26-7 6 1,-3 9-2-16,4 11-6 16,9 16 1-16,6 11 9 15,7 15-8-15,-2 17-3 16,1 18 2-16,-2 19 4 15,-4 23-1-15,-36-36 2 16,71 132-3-16,-57-30 8 16,-13-3 5-16,-11 0 0 15,-9-8 5-15,-12-8 5 16,-12-14-2-16,-3-13 2 15,-1-17-2-15,2-10-7 16,0-12-11-16,22-10-15 16,-16-9-22-16,23-6-33 15,16 8-23-15,-18-29-28 16,7-3-9-16,11 32 130 15,8-77-272-15</inkml:trace>
  <inkml:trace contextRef="#ctx0" brushRef="#br0" timeOffset="78587.2">18836 4663 54 0,'-15'-13'50'15,"15"13"-50"-15,0 0 97 16,0 0-60-16,2-22-6 16,6 2-3-16,8 4-5 15,4 3-3-15,1 4-4 16,1 8 3-16,1 6-4 15,-1 8 5-15,1 13-1 16,-2 9 0-16,-2 14-4 16,-5 12 3-16,-9 10 3 15,-6 6-4-15,-8-1 2 16,-5-8 4-16,-4-13-10 15,-2-11 6 1,-4-15 4-16,3-14-13 16,1-13-5-16,-1-7 6 15,3-19-15-15,4-3 2 16,5-7-4-16,9-5 8 15,7-1-1-15,5 1-7 16,3 3 12-16,3 8-10 16,5 7 9-16,1 9-5 15,1 9 3-15,2 11-3 16,1 9 5-16,1 10-3 15,-3 11 7-15,1 6 9 16,-1 8-3-16,-5 1-1 16,-6-6-12-16,-3-11-1 15,-7-13-4-15,1-7-43 16,-7-1-50-16,1-15-61 15,-27 7-21-15,1-6-45 16</inkml:trace>
  <inkml:trace contextRef="#ctx0" brushRef="#br1" timeOffset="99524.4042">7619 5239 31 0,'-12'-5'26'0,"12"5"-1"0,0 0 4 16,0 0-5-1,0 0-3-15,0 0-1 16,0 0-8-16,0 0-2 15,0 0-1-15,0 0 2 16,-3 17 9-16,3-2 3 16,5 4 0-16,-2 5-1 15,1 1-1-15,1 2 0 16,2 0-4-1,2 5 0-15,-1 2-1 16,2 0 1-16,2 7 3 16,-3 1-8-16,3 0 1 15,-1-3-1-15,0 2 9 16,3 1-3-16,5 2-5 15,3 4-1-15,5 3-4 16,1 3 11-16,3 0-4 16,-31-54-15-16,72 108 12 15,-31-54-4-15,4 1-1 16,6-3-5-16,6-1 2 15,2-2 3-15,7-2-10 16,-66-47 3-16,137 94 8 16,-79-45-11-16,4-2-1 15,-62-47 4-15,155 102 1 16,-70-50-1-16,1 1 7 15,-86-53-7-15,182 100 1 16,-93-51 5-16,-4 0-13 16,-85-49 7-16,156 91 1 15,-82-52 2-15,0 0-2 16,-74-39-1-16,163 66-5 15,-77-40 7-15,-3-4 0 16,-83-22-2 0,206 34 0-16,-104-18 0 15,-3-2 3-15,-5 0-2 16,-2-3 4-16,-1 0-7 15,5-5 8-15,6-2-10 16,8-3 4-16,10-1 3 16,0 2-3-16,-17 0-5 15,0-4 1-15,4 0 5 16,5-3 8-16,3-5-6 15,4-5-11-15,1-5 15 16,3-4-13-16,-1-2 9 16,-2-1-5-16,-2 0 4 15,0-10-5-15,-14 0 0 16,-15 0 7-16,0-9 0 15,3-10-10-15,0-5 9 16,2 0-7-16,4 2 10 16,-2 3-10-16,-96 56 4 15,175-92-3-15,-92 52 1 16,0 1 3-16,-1-2 1 15,-3 1-6-15,-4-6 2 16,-3-2-7 0,-3 1 9-16,-1 0 2 15,-11-1-7-15,-21 2 1 16,3 4-3-16,-11 7-2 15,-1 2 4-15,0 3 9 16,-2-1-10-16,-3 3 9 16,-3-1-3-16,-2 0 2 15,-3 4-7-15,-1 3 4 16,-3 6 0-16,-10 16 2 15,0 0-6-15,0 0 2 16,0 0-4-16,0 0 6 16,0 0-2-16,0 0 0 15,0 0 0-15,0 0 3 16,0 0 0-16,0 0 0 15,0 0 0-15,0 0 7 16,-17-5-6-16,-10 5 1 16,-14 5-1-16,-14-1 10 15,19-1 2-15,-5-1 3 16,41-2-16-16,-122 5 9 15,122-5-9-15,-139 17 3 16,71-5 8 0,4 3-10-16,4 2 9 15,5 0-3-15,8-2-10 16,47-15 3-16,-70 20-2 15,48-13 1-15,10-3 9 16,12-4-3-16,0 0-5 16,0 0-5-16,0 0-1 15,22-7 13-15,11-5-4 16,11-2-5-16,9 1 5 15,5 1-11-15,3 2 7 16,-1 1-1-16,2 1 1 16,2 1 0-16,-1 2-6 15,-5 0-7-15,-25 2 4 16,8-2 0-16,-10 3 4 15,-3 2-3-15,-4 3 1 16,-4 1 9-16,-3-1-5 16,1 0 6-16,-4 2-7 15,-14-5 7-15,17 7-1 16,0-2 1-16,-17-5 2 15,13 9-8 1,-13-9 4-16,0 0-6 16,14 18 12-16,-9 1-9 15,1 3 1-15,-3 5 6 16,0 5-5-16,1 6 3 15,0 2-2-15,0 6 7 16,3 0-9-16,3-1 8 16,-10-45-6-16,30 90 2 15,-23-48-3-15,-6-1 7 16,-2-5-3-16,1-4 1 15,0-5-3-15,0-27-1 16,23 42-1-16,-22-23 2 16,-1-19-2-16,0 0 0 15,-7 15 1-15,7-15-6 16,0 0 9-16,0 0-6 15,0 0 3-15,0 0-40 16,0 0-5-16,0-15-32 16,-1-9-36-16,-4-5-24 15,1 1-54-15</inkml:trace>
  <inkml:trace contextRef="#ctx0" brushRef="#br1" timeOffset="101035.7524">18304 7273 22 0,'0'0'22'15,"0"0"-1"-15,-5-26 0 16,0-6 0-16,-5-7 5 15,0-10 0 1,-3-12-6-16,-4-6 2 16,-1-6-7-16,-5-3 1 15,23 76-16-15,-65-141 18 16,34 87 15-16,2 15-2 15,-5 12-1-15,-4 13-11 16,0 16-5-16,-7 17-14 16,-2 16 7-16,2 21-8 15,4 24 4-15,6 6-5 16,35-86 2-16,-48 215 1 15,38-107 0-15,13-9 1 16,9-15-1-16,12-14-2 16,12-20 5-16,7-12-4 15,8-16-6-15,-3-17 6 16,0-15 2-16,-1-14-1 15,-4-15-2-15,-3-15 3 16,-8-12-6-16,-2-12 7 16,1-17-7-16,-4-7 6 15,-7-1 0-15,-5 8-2 16,-6 16 3-16,-5 14-9 15,-1 20 13 1,-3 16-4-16,-3 12 0 16,3 17 0-16,0 0 4 15,0 0-3-15,-9 42 3 16,2 16 0-16,-1 16 0 15,2 16 4-15,6-90-11 16,-13 190 12-16,28-102 5 16,10-10 0-16,5-12-6 15,-23-10-7-15,21-14-4 16,2-10 5-16,2-15 4 15,6-12-6-15,6-12 0 16,-2-8-9-16,-4-10-12 16,-5-4-14-16,-4-7-12 15,-6-3-22-15,-5 2-11 16,-4-3-11-16,-4-6 7 15,0-7-33-15</inkml:trace>
  <inkml:trace contextRef="#ctx0" brushRef="#br1" timeOffset="101698.8187">18780 6352 53 0,'-8'-17'53'0,"5"0"-5"15,7-3-8-15,8-3-2 16,7 1-2-16,7 6-2 15,4 4-1-15,5 7-6 16,3 3-3-16,-1 10-5 16,-4 13 1-16,-2 11-5 15,-7 10-4-15,-5 12 2 16,-6 9 1-16,-11 5-2 15,-6 5 8-15,-7-6-5 16,-5-6-2-16,-3-8 3 16,-7-11-1-16,1-11-7 15,25-31-8-15,-43 27 11 16,22-31-1-16,3-11-3 15,4-9-1 1,2-6-6-16,5-7 7 16,9-4-4-16,6-5-3 15,6 2-5-15,-14 44 5 16,53-76-2-16,-21 44-1 15,3 10 3-15,3 8 0 16,1 8 0-16,-1 7 2 16,0 11 4-16,-2 13 1 15,-2 9 13-15,-5 5 16 16,-5 9-3-16,-5-1-2 15,-6-6 3-15,-6-9-11 16,-1-7-3-16,-3-9 1 16,-3-16-14-16,0 0 0 15,2 17-12-15,-2-17 6 16,0 0 3-16,0 0-9 15,0 0-21-15,0 0-56 16,0 0-48-16,0 0-42 16,0 0-11-16,0 0-77 15</inkml:trace>
  <inkml:trace contextRef="#ctx0" brushRef="#br1" timeOffset="106170.2658">7740 4135 8 0,'-9'10'11'16,"9"-10"3"-16,0 0 1 15,0 0 6 1,-8 5 4-16,8-5 3 16,0 0 0-16,0 0 2 15,0 0 0-15,0 0-4 16,0 0-5-16,0 0-4 15,-1-13 4-15,2 1-8 16,2-2 5-16,0 3-2 16,2-3-2-16,4-3-2 15,-1 0-1-15,1 0 2 16,2 0-3-16,3-1-4 15,0-1-4-15,0 0-1 16,-14 19-1-16,36-33 0 16,-14 14 0-16,4-1 4 15,-1 1-2-15,0 0 3 16,-1-1 0-16,2 3 2 15,-1-2 3-15,6-1-11 16,0 0 9-16,3 5-11 16,-3 4 2-16,2 3 5 15,-2-1-2-15,-6 1 1 16,-1 5-4-16,0-4-1 15,3-3 2 1,4 6-4-16,1-4 6 16,2 3-5-16,-21-2 4 15,11 2 1-15,-7 2 2 16,5-1 0-16,9-3-8 15,2-3 7-15,4-2-8 16,2 2 8-16,3 0-4 16,-1 0 5-16,2 5-8 15,-2-2 2-15,1 2 3 16,3 2 1-16,5 3-6 15,3 0 2-15,2 0 6 16,2 1-8-16,0 1 10 16,1 5-3-16,-1-6-7 15,-4 1 3-15,1-2-1 16,-3 0 5-16,-2-3 0 15,-1 1-7-15,2-1 5 16,2-1-5-16,-52 4 4 16,90-12 6-16,-33 2-8 15,-14 0 4-15,8 2-3 16,3 3-3-16,4-2 7 15,-1 3 0 1,0 4-3-16,-5 4-1 16,-1 1 0-16,2 0 2 15,3 2-2-15,-4-6-3 16,3 1 6-16,-3 0-5 15,2-4 1-15,-5 0 5 16,-2-3-5-16,-2 2 0 16,0 5 7-16,0-2-4 15,4 3-5-15,4 2 3 16,-3-3 7-16,4-4-4 15,0 0-5-15,-4 2 0 16,0 2 7-16,-50-2-4 16,87 7-2-16,-50-2-1 15,-23 0-2-15,12 2 4 16,-10-2-1-16,6 3 1 15,3 1-3-15,10 1 7 16,8-2-7-16,6-1 7 16,6 0-1-16,9 0-5 15,3-2 5-15,2 2-7 16,-1-1 9-16,-3-2-7 15,-4 1 5 1,-3 0-1-16,-2-2-3 16,2-4 5-16,3-4-3 15,-61 5 0-15,138-17-2 16,-62 6 7-16,-4 3-6 15,-4-2 0-15,-3 5-2 16,-10-2 4-16,-23 7-2 16,6-5 1-16,3 0 2 15,6 3-1-15,8 2-1 16,1 0 1-16,2-3-1 15,-3-1 2-15,-1 3-1 16,-2-3-1-16,2-1-1 16,-2 3 0-16,3-4 1 15,3 1-1-15,-2 0 1 16,-1 1 0-16,-4 2 0 15,-6 4 7-15,-3 0-5 16,2-6-7-16,4 1 6 16,4-2-1-16,5-2 2 15,4-5 3-15,6 6-4 16,-5-1-2-16,-5 5-1 15,-22 6 5 1,6-1-1-16,3 0-1 16,8 1-1-16,10-1 0 15,7 0 0-15,6 1 2 16,4 3-3-16,0-6 8 15,-1 4-8-15,-2-6 3 16,4-3-6-16,2 3 6 16,3 1 0-16,-1-2-5 15,-84 2 3-15,151-5 3 16,-69 10 5-16,3-5-5 15,-22-3 5-15,2 3-1 16,3 1-6-16,8 1-1 16,0 1-3-16,-4 4 5 15,-7 7-3-15,-7-1 2 16,-4 1 1-16,-5 4-1 15,-1-1-1-15,4-3 2 16,8-1-1-16,5-4-2 16,4 1 0-16,3 2 1 15,-2 0 0-15,2 0 3 16,-1-1-5-16,-3 1 1 15,-1 5 1 1,0 0 0-16,-8 3 0 16,-21 2 4-16,0-1-5 15,3 2 9-15,3 1-5 16,-5 0 0-16,-39-24-3 15,83 41 0-15,-57-23-4 16,-26-18 4-16,30 37-5 16,-19-13 11-16,2 3-6 15,-1 5 7-15,2 6-11 16,2 1 4-16,-2-4 3 15,-1-6-7-15,-2-5 0 16,-1-7 8-16,-10-17-5 16,10 15 2-16,-10-15-2 15,7 18 0-15,-7-18 2 16,10 16-2-16,-10-16 5 15,0 0-6-15,0 0 4 16,0 0-5-16,0 0 2 16,0 0 1-16,0 0 6 15,0 0-10-15,0 0 4 16,0 0 3-16,0 0 6 15,0 0 1 1,0 0-10-16,0 0 7 16,-13-22-5-16,-12-5 0 15,-11-7 1-15,-7-2-8 16,-8-3 7-16,-11 4 2 15,-5 1 0-15,25 2-2 16,5 3 2-16,37 29-4 16,-77-41 5-16,41 28 3 15,8 2-5-15,3 5-5 16,2-1 4-16,6 0-1 15,17 7 4-15,-14 0 4 16,14 0-9-16,0 0-2 16,0 0 9-16,0 0-11 15,0 0 4-15,0 0 5 16,13 7-4-16,4 1 9 15,1 4-13-15,3 5 3 16,9 2 6-16,2 5-4 16,-32-24-2-16,38 60 4 15,-5-29-4-15,12-1 7 16,3-1-12-16,-3-2 11 15,-7-3-10 1,-7 0 7-16,-1-2-1 16,-6 0 0-16,1-2 1 15,-5-3-5-15,-2-3 3 16,-1-4-2-16,0-4 5 15,2 1-5-15,-1-2 5 16,2 0-2-16,-3-3-3 16,-5-2-2-16,-12 0 3 15,19-2-2-15,-19 2 1 16,0 0 1-16,0 0 0 15,0 0 8-15,0 0-6 16,0 0-3-16,1-22 6 16,2-5-6-16,1-5 5 15,3-5 0-15,-7 37-4 16,67-146 2-1,-45 95-6-15,1 6 7 16,-1 4-3-16,0 2-5 16,-3 7 2-16,-3 8 8 15,-5 9-9-15,-11 15 2 16,0 0 0-16,0 0-1 15,0 0 5 1,0 0-6-16,0 0-15 16,0 0 19-16,0 0-123 15,0 0 16-15,0 0-23 16,-22 7 6-16,2 1-10 15</inkml:trace>
  <inkml:trace contextRef="#ctx0" brushRef="#br1" timeOffset="108012.45">20454 7314 14 0,'0'0'28'0,"0"0"8"15,0 0 8-15,0 0 3 16,0 0 2-16,0 0 2 15,14 10 7-15,10-9-5 16,10 4-16-16,14-1 0 16,11 1 4-16,12-3-20 15,11 1 4-15,11-1-3 16,4-1-7-16,-23 3-1 15,-11-1-9-15,-12-1 2 16,-16-4-3-16,-12 4 6 16,-11-2 7-16,-12 0-7 15,0 0-6-15,0 0-1 16,0 0-3-1,23 5-14-15,-23-5-89 16,-25-2-29-16,-9-1-7 16,34 3 15-16,-23-27-16 15</inkml:trace>
  <inkml:trace contextRef="#ctx0" brushRef="#br1" timeOffset="108443.4931">21517 6711 141 0,'0'0'75'16,"0"0"-1"-16,0 0-23 15,0 0-16-15,-10 15-4 16,8 19 6-16,2 22-9 15,0 6-3-15,0 13-5 16,0 1-9-16,2-3 2 16,2-14 1-16,3-3-2 15,6-12-8-15,1-5 3 16,1-5 5-1,5-5-6-15,4-4 2 16,6-5-4-16,4-3 4 16,2-8 2-16,4-9-6 15,4-9 1-15,2-6-7 16,5-12 7-16,5-9-12 15,4-4 7-15,-1-3 0 16,-3 4-13-16,-3 2-20 16,-7 5-19-16,-6 3-21 15,-9 0-13-15,-7 11-7 16,-9-4-5-16,-9-4 16 16,-10-1-19-16</inkml:trace>
  <inkml:trace contextRef="#ctx0" brushRef="#br1" timeOffset="108811.5299">21939 6509 196 0,'-20'-8'103'0,"6"3"-8"16,14 5-35 0,0 0-23-16,-5 28 4 15,10 23 16-15,9 19-6 16,3 21-9-16,7 7-2 15,3 28-9-15,-1 6-9 16,3 1-4-16,-5-4-4 16,0-4-3-16,-2-8 2 15,-2-10-5-15,-6-14-4 16,-3-17 4-16,-4-13-4 15,-1-16-4-15,-2-16-4 16,-1-14 0-16,-3-17-1 16,0 0-16-16,0 0-19 15,0 0-31-15,0-21-44 16,-1-19-29-16,2-16 0 15,5-15 15-15,1-10-49 16</inkml:trace>
  <inkml:trace contextRef="#ctx0" brushRef="#br1" timeOffset="109396.5884">22325 6763 71 0,'-3'-22'78'15,"3"22"0"-15,0 0-8 16,0 0-16-16,0 0-15 15,7 15 14-15,9 33-6 16,8 21-4-16,7 36-2 16,3 15-16-16,4 6 0 15,-1 1-9-15,-23-2-8 16,13-11 2-16,-5-8-5 15,2-9-2-15,-1-16-2 16,-5-22 6-16,-4-18-8 16,-5-16-1-16,-2-9 4 15,-7-16 1-15,0 0 5 16,-3-16 1-16,-1-21-11 15,-3-21 4-15,-2-13-4 16,2-13 1-16,7-8 7 16,1-1-10-16,-1 93 4 15,55-173-4-15,-23 94-1 16,-32 79 5-16,129-173-2 15,-83 156 1 1,4 21 0 0,3 26 4-16,-3 21-3 15,-7 13-5-15,-12 16 9 16,-17 3 1-16,-18 3 6 15,-19-6 11-15,-14-8 3 16,-9-9 9-16,-8-15-28 16,-1-13-1-16,1-11-8 15,1-11-11-15,1-9-20 16,4-4-15-16,3-4-30 15,9-1-14-15,12-3-8 16,26-9-2-16,9-9 3 16,16-9 15-16,11-9 22 15,6-9-2-15</inkml:trace>
  <inkml:trace contextRef="#ctx0" brushRef="#br1" timeOffset="109980.8439">23230 6667 81 0,'0'0'67'0,"-2"-21"-1"15,4 4-14-15,3-3-7 16,7-4-8-16,5-1-8 15,4-2 1-15,6 1-11 16,1 4 3-16,6 6 1 16,1 2 6-16,2 7-2 15,-1 9-4-15,1 11 0 16,0 18-2-16,-3 13-9 15,-9 15-1-15,-8 6 0 16,-10 6 4-16,-11 2 3 0,-15-4 14 16,-13 0-1-1,-8-8-7-15,-2-17-6 16,-2-17-18-16,5-10 0 15,4-12 7-15,6-15-5 16,8-13-7-16,7-13 5 16,8-5 5-16,6-3-4 15,9-3 1-15,5 3-1 16,9 3-6-16,8 4 3 15,7 12 8-15,7 11-10 16,1 11 9-16,4 16-12 16,-1 18 7-16,1 11 7 15,-4 11 9 1,-8-4 3-16,-10-4 5 15,-9-6 12-15,-6-13-5 16,-5-9-19-16,-8-17 4 16,0 0-25-16,0 0-33 15,0 0-70-15,0 0-63 16,-28 8-34-16,-5-15 20 15,2-8-8-15</inkml:trace>
  <inkml:trace contextRef="#ctx0" brushRef="#br1" timeOffset="112212.4612">11108 5920 60 0,'-3'-14'45'0,"3"14"-5"16,0 0-2-16,0 0-3 15,10 7 8-15,-10-7-43 16,44 36 83-16,-11-8-40 15,2 8 0-15,-21 8-1 16,14 3-5-16,-8 8-4 16,4 1-3-1,-24-56-30-15,73 120 51 16,-21-58-17-16,9 1-18 15,4 5-7-15,4-4 2 16,5-1-12-16,0-6-1 16,-74-57 2-16,156 94 6 15,-79-62-2-15,1-19-3 16,2-16 1-16,6-11-3 15,12-11 1-15,6-12-2 16,-104 37 2-16,188-88-3 16,-101 42 7-16,-3 0-2 15,-10-1-3-15,-7 1-4 16,-12 0 9-16,-12-1-9 15,-43 47 5-15,67-102-3 16,-45 48 2-16,-1-3-1 16,-21 57 2-16,34-99-1 15,-21 60 2-15,-2 9 0 16,-4 8 1-16,-2 7-3 15,-5 15 1-15,0 0 0 16,0 0 0-16,0 0-1 16,0 0 3-1,0 0-8-15,0 0 2 16,0 0 2-16,0 0 7 15,0 0-2-15,0 0-3 16,0 0 12-16,0 0-4 16,0 0-2-16,0 0-6 15,0 0 7-15,0 0-6 16,0 0 8-16,0 0-9 15,0 0 8-15,-14 1 12 16,-13 8-17-16,27-9-3 16,-88 29 5-16,29-4-6 15,-10 7 6-15,69-32-5 16,-134 73 4-16,55-39 12 15,29-7-5-15,50-27-11 16,-42 27 19-16,42-27-19 16,0 0 5-16,0 0 0 15,0 0-10-15,0 0 2 16,-4-25-3-16,4 25 6 15,41-65-2-15,-10 30 1 16,15-1-1-16,-46 36 2 16,116-73-1-1,-50 41-1-15,2 3-6 16,-68 29 8-16,121-49-10 15,-74 34 0-15,-10 5 7 16,-37 10 3-16,46-9 0 16,-46 9 0-16,26 2-7 15,-26-2 7-15,0 0 7 16,0 0-5-16,10 7-4 15,-10-7 2-15,0 0 0 16,0 0-1-16,0 0-3 16,0 0 7-16,0 0-9 15,0 0 12-15,0 0-3 16,0 0 4-16,0 0-2 15,0 0 1-15,0 0-3 16,0 0 7-16,0 0-3 16,0 0-3-16,0 0-2 15,0 0-1-15,0 0-3 16,0 0 1-16,8 17 5 15,3 15-1-15,2 17 3 16,1 15-5-16,-14-64-1 16,35 163-2-1,-18-77 3-15,2-6 12 16,-2-11-6-16,-3-14 2 15,-3-18 12-15,-3-15 9 16,-8-22 0-16,0 0-3 16,0 0-9-16,0 0-3 15,0 0-10-15,0 0-2 16,0 0 4-16,0 0-13 15,0 0-31-15,0 0-33 16,0 0-62-16,9-17-57 16,-1-7-22-16,-8 24 211 15,19-64-185-15,-1 32-5 16</inkml:trace>
  <inkml:trace contextRef="#ctx0" brushRef="#br1" timeOffset="114021.6421">22454 7581 26 0,'0'0'19'16,"0"0"5"-16,0 0 4 15,0 0 2-15,0 0 0 16,0 0 6-16,0 0 6 15,0 0-14-15,-6-20 0 16,-3-11-2-16,2-6 1 16,-1-4 2-16,-5-1-7 15,-2 1-7-15,-2 6 3 16,-2 1-7-16,1 5 10 15,-3 7-5-15,-7 9-3 16,0 9-6-16,-2 6 5 16,-1 11-6-16,-2 11 1 15,1 13-1-15,2 13-1 16,2 9-6-16,4 9 8 15,6 3-8-15,8 0 7 16,6-3-8-16,8-6-2 16,10-4 13-1,6-7-9-15,7-9 1 16,2-10-6-16,1-8 4 15,-2-12-1-15,-3-9-1 16,1-11 2-16,-2-8 2 16,0-9-1-16,0-7 5 15,-2-9-7-15,0-1 2 16,-6-7-1-16,-1-6-4 15,-6 0 8-15,-1-1-1 16,-4 3-10-16,-1 6 4 16,-3 4 8-16,1 10-2 15,-1 12 0-15,0 21 4 16,0 0-8-16,0 0 3 15,0 0-4-15,0 0 2 16,0 0-4-16,0 0 8 16,0 0-3-16,16 31 5 15,-4 9 0-15,4 11-1 16,-2 12-2-16,1-1 2 15,5 3-3-15,3-4 4 16,-1-7 0-16,-22-2 5 16,19-9 1-1,-12-11-10-15,12-10-2 16,-19-22 1-16,58 15 3 15,-38-18 0-15,-2-4 0 16,-2-1-6-16,-16 8-33 16,11-16-24-16,-11 16-20 15,0 0-26-15,-3-17-6 16,3 17 19-16,0 0-11 15</inkml:trace>
  <inkml:trace contextRef="#ctx0" brushRef="#br1" timeOffset="116630.0927">24213 7630 112 0,'-19'-2'54'0,"4"1"-2"16,15 1-52-16,0 0 52 15,15-2-31-15,14-3 6 16,15-2 4-16,10-1 11 16,10-6 3-16,10-1 2 15,3-5-1-15,2-2-8 16,-1-2-9-16,-5-1-2 15,-5-1-20-15,-9 9-2 16,-11 5-1-16,-10 2-10 16,-14 5-18-16,-7 2-18 15,-17 3-20-15,0 0-10 16,10-4-15-16,-10 4 87 15,-10-13-98-15,-4-6-25 16,-4-1-2-16</inkml:trace>
  <inkml:trace contextRef="#ctx0" brushRef="#br1" timeOffset="116980.1277">24634 7104 53 0,'-19'-9'53'0,"5"4"3"16,14 5 2-16,-10 7-14 15,5 6-5-15,3 18 4 16,7 21 11-16,3 18-1 16,5 13-7-16,2 10-6 15,2 3-1-15,2-4-7 16,-1-2-12-16,-1-6-7 15,-2-4-2-15,-1-9-10 16,-2-12 4-16,-2-13-1 16,-3-14-3-16,-2-12-1 15,-2-8 2-15,-3-12-1 16,0 0 4-16,0 0-9 15,0 0 9-15,0 0-9 16,0 0-6-16,0 0-26 16,0 0-39-16,0 0-32 15,4-13-30-15,1-16 2 16,2-12-35-16</inkml:trace>
  <inkml:trace contextRef="#ctx0" brushRef="#br1" timeOffset="117405.1702">25514 6977 61 0,'-7'-26'66'16,"-1"9"-1"-16,8 17-11 15,0 0-22-15,-4 17 1 16,-1 36-1-16,5-53-32 16,-3 150 51-16,6-70-27 15,2-4-5-15,-1-6 4 16,3-9 0-16,3-12-6 15,-3-9-2-15,0-9 2 16,4-9 5-16,7-9 2 16,9-3 5-16,14-3 8 15,-41-7-37-15,116-5 50 16,-43-5-38-16,-73 10-12 15,230-49 1 1,-161 27 6-16,-69 22-7 16,101-36 2-16,-68 21-16 15,-10 5-23 1,-23 10 37-16,14-7-177 15,-7-17 49-15,-7-3-4 16,-8-7 22-16,-8 2-8 16</inkml:trace>
  <inkml:trace contextRef="#ctx0" brushRef="#br1" timeOffset="117764.0017">25907 6822 91 0,'-27'-18'70'16,"6"4"4"-16,8 6 6 15,13 8-21-15,0 0-13 0,-10 24-2 0,4 26 10 32,8 27-7-32,6 19-10 15,4 16 1-15,-12-112-38 16,32 242 59-16,-32-242-59 15,42 251 42-15,-18-133-28 16,3-4 4 0,-3-13-4-16,-3-11-4 15,-4-16-3-15,-5-13 2 16,-4-12-5-16,-4-10 4 15,-1-10-11-15,-2-10-11 16,-1-19-9-16,0 0-25 16,0 0-34-16,0 0-40 15,-2-31-29-15,2-18 5 16,8-15 33-16,10-4-10 15</inkml:trace>
  <inkml:trace contextRef="#ctx0" brushRef="#br1" timeOffset="118867.112">26814 7542 141 0,'0'0'0'16,"-54"-135"140"-1,43 91-66-15,11 44-74 16,-72-104 111 0,38 86-68-1,34 18-43-15,-162 93 85 31,162-93-85-31,-112 261 33 16,96-156-19 0,16-105-14-16,-3 203 6 15,17-115 5-15,10-15-14 16,5-16 3-16,-29-57 0 15,51 66 8-15,-18-59 0 16,2-19-8-16,2-20-3 16,-5-17 3-16,-2-15 0 15,-5-14-1-15,-4-10 8 16,-4-7-5-16,-3 0 1 15,-7 9 0-15,-4 16-5 16,-3 24 9-16,2 18 0 16,-4 11-2-16,2 17-2 15,0 0-3-15,-11 35 0 16,2 28 3-16,7 18-3 15,3 7 6-15,12 4-11 16,9-4 3-16,5-9 2 16,-13-9-6-16,14-14-9 15,4-21-7-15,6-20-16 16,1-20 5-1,3-22-5-15,-2-22 8 16,-6-15 5-16,-9-12 8 16,-25 76 17-16,51-295-18 15,-48 171 14 1,-3 124 4-16,-9-269-1 15,-6 157 6-15,-2 31 0 16,6 32 9-16,4 20-2 16,7 29-6-16,-7 12 0 15,5 47 6-15,4 29-1 16,7 21 4-16,3 9-2 15,5 4-8-15,2 0-5 16,3-5 0-16,4-9 6 16,3-11-3-16,-3-16 0 15,-6-18-2-15,-7-21 3 16,-3-18-7-16,-2-9 5 15,-8-15 5-15,0 0-4 16,0 0-3 0,3-34-1-16,-3-17 2 0,1-13-1 15,-1-14 3-15,2-12-6 16,6-6 8-1,5 1-12-15,5 7 13 16,11 8-8-16,10 9 3 16,9 19-5-16,7 16 3 15,4 16 2-15,-1 28 1 16,-4 28 5-16,-8 25-9 15,-10 20 4-15,-14 12 9 16,-15-1 11-16,-19-4 10 16,-15-7 4-16,-14-10 9 15,-8-15-13-15,-4-19-6 16,0-15-22-16,-2-13-2 15,1-14-32-15,2-10-18 16,5-7-23-16,11-4-13 16,12 1-10-16,11 1-5 15,17-5 6-15,17-5 7 16,15-3 17-16,10-7 13 15,6-5-19-15</inkml:trace>
  <inkml:trace contextRef="#ctx0" brushRef="#br1" timeOffset="119445.3669">27806 6946 68 0,'0'-25'56'16,"-1"6"-4"-16,-1 0-5 15,4 4-6-15,-2 15-5 16,7-17-11-16,2 2 3 16,8-2 0-16,3 4-6 15,4 2-1-15,4 1 2 16,10 5 1-16,5 8-7 15,3 11-8-15,0 10-1 16,-4 15-4-16,-5 8-7 16,-33 14 5-16,13 2-2 15,-30 6 3-15,9-1 1 16,4-68-4-16,-59 115 14 0,15-76 24 15,1-15-14 1,1-12 2-16,3-11-8 16,2-8-3-1,10-9-7-15,5-8-3 16,7-12-4-16,8 1 6 15,7 1-8-15,5 5-6 16,6 2 8-16,10 3-5 0,11 7 0 0,11 9 7 31,6 8-3-31,3 7-3 16,-2 6 3-16,-4 6 0 15,-30 6-2-15,12-1 3 16,-19 3-2-16,8-8 2 16,-19-8 4-16,13-2-7 15,-11-9-2-15,0 0-2 16,0 0-20-16,0 0-48 15,0 0-43-15,0 0-23 16,-22-3-1-16,22 3-9 16</inkml:trace>
  <inkml:trace contextRef="#ctx0" brushRef="#br1" timeOffset="120267.2447">28585 7811 156 0,'0'0'67'0,"-10"2"-21"15,10-2-14-15,0 0 0 16,18-5 12-16,12-4-1 16,11-1 0-16,8-3 3 15,8-1-4-15,5-1 9 16,3 0-13-16,2 0-6 15,1 1-6-15,-6 6-13 16,-7 1 4-16,-11 2-2 16,-9 1-4-1,-6 3-7-15,-5-1 10 16,-8 2-10-16,-3-2-7 15,-3 2 1-15,-10 0-1 16,0 0-22-16,0 0-25 16,0 0-21-16,0 0-28 15,0 0-12-15,0 0-10 16,0 0 10-16,0 0 23 15,-6 14-4-15</inkml:trace>
  <inkml:trace contextRef="#ctx0" brushRef="#br1" timeOffset="123676.9798">11907 5634 58 0,'-13'-7'41'0,"13"7"-4"16,-11-2-1-16,11 2-3 15,0 0-9-15,0 0 4 16,0 0 3-16,-6 15 4 16,6 4-1-16,3 5 1 15,-3-24-35-15,17 49 27 16,-7-19 12-16,0-1-8 15,0 0-9-15,1 0-3 16,0 1 2-16,1-1-12 16,0-4 3-1,4-1 0-15,-1 2-4 16,5-3-3-16,3 1 9 15,2 0-7-15,0-1 2 16,2 1-3-16,1-2 5 16,2 0-2-16,-2-3-3 15,2-2-3-15,2 0 2 16,5 0-4-16,8-2 9 15,9 2-3-15,5-2-4 16,12-3-3-16,-1 1-2 16,-10 1 6-16,0-1-3 15,7-4-1-15,2-1 0 16,3-1 2-16,1-2-1 15,6 2-9-15,-79-7 8 16,172 12 4-16,-79-5-3 16,3-1-1-16,-1 6 0 15,-1-2-1-15,0 4 2 16,-4 0-6-16,0-1 13 15,-5-3-9-15,-15-1-3 16,11-4 5-16,9-2 0 16,13-1-2-1,4-2 0-15,3 2 1 16,-4 1 1-16,-6 0-7 15,-6-1 10-15,-8 0 6 16,0-4-13-16,1-1 8 16,6-2 2-16,5 3-7 15,-8 2-3-15,-12 5 12 16,-2 2 5-16,-3-4-15 15,-4 0 0-15,-4-1 8 16,-3-2-9-16,-1-3-1 16,1-4 10-16,3-3-3 15,0-2-2-15,1 0 0 16,-2 0 6-16,2 2-5 15,3 0 0-15,5-2-2 16,5 0 2-16,8 2-4 16,6 2 6-16,0 1-6 15,-23-2 8-15,-3 1-11 16,2-2 6-16,3-2-1 15,-5-3 1-15,-7-1-3 16,-6-2 9-16,-5-3-7 16,-5 1-8-1,-6 0 2-15,-7-2 11 16,-7 0-8-16,0 0 8 15,-1-4-6-15,-2 3-7 16,-1-1 7-16,-5 4 0 16,-5 3 7-16,-10 17-13 15,10-19 10-15,-10 19-2 16,4-19-8-16,-4 19 7 15,0 0-8-15,0 0 0 16,0 0 11-16,0 0-4 16,0 0-3-16,0 0 5 15,0 0-3-15,-22 0 0 16,-14 14 4-16,-7 5 1 15,-7 3 1-15,-6 1-8 16,-3-1 9-16,59-22-6 16,-109 31 6-16,37-21 20 15,17-10-4-15,-20-3-3 16,29-6 3-16,10-3-16 15,7 2 0-15,3 0 1 16,8 0-3-16,4 0-8 16,14 10 4-1,0 0 2-15,1-16-5 16,-1 16-13-16,9-25 11 15,9 1-6-15,5 1 2 16,-23 23 9-16,50-43-13 16,-14 25 0-16,7 6 0 15,7 5 8-15,5 7-11 16,-2 5 2-16,3 4 11 15,-4 4-7-15,-4 1-9 16,-5 3 10-16,-6 0 2 16,-6 1-3-16,-4 2 4 15,-7 1 13-15,-3 1-12 16,-6 0 2-16,-5 3 10 15,-5 1-2-15,-4-1-2 16,-2 0 7-16,-2 3-4 16,-1-1-1-16,1 0 5 15,-2 0-11-15,-1 0 4 16,0-2 2-16,1 1 0 15,-1 1-5-15,1-5 6 16,1-5 4-16,3 0-9 16,5-17-1-1,-3 15-5-15,4 5 8 16,-1-20-3-16,3 17 7 15,-3-17-7-15,0 0-18 16,0 0-4-16,0 0 22 16,0 0-321-1,-8-18 159-15,8-6-102 16</inkml:trace>
  <inkml:trace contextRef="#ctx0" brushRef="#br1" timeOffset="124708.6815">29574 7324 43 0,'-3'-12'58'0,"3"12"10"15,0 0 0-15,0 0-6 16,0 0-6-16,0 0-11 16,0 0 2-16,12 22-2 15,4 18 3 1,-21 23-6-16,20 17-8 15,-12 18-9-15,16 12 5 16,-14 5-15-16,1 0 3 16,-3-6-6-16,4-9-1 15,-7-100-11-15,39 164-3 16,-32-105 5-16,-8-15-1 15,-1-13 5-15,-3-6-20 16,-1-10-14-16,6-15-27 16,-4 12-21-16,4-12-23 15,0 0-20-15,-6-34 0 16,5-13 19-16,11-14-23 15</inkml:trace>
  <inkml:trace contextRef="#ctx0" brushRef="#br1" timeOffset="125347.7454">29815 7496 97 0,'2'-15'66'16,"-2"15"-2"-16,0 0-64 15,0 0 112 1,-2 24-55-16,7 22 9 15,0 20-8-15,2 13-17 16,3 8-9-16,0 2-10 16,3-1-8-16,1-6-5 15,3-8-2-15,1-8 3 16,5-8-10-16,4-13 2 15,4-11-3-15,-31-34 1 16,80 36-2-16,-31-39 4 16,1-11-4-16,-2-6 8 15,-6-6-3-15,-8-6-7 16,-6-5-1-16,-5-7 6 15,-8-7-1-15,-5 2-3 16,-6-2 6-16,-4-3-3 16,-7 1 0-16,-5 8 5 15,-7 4 6-15,-3 11-14 16,-2 8 18-16,0 10-4 15,-3 7-1-15,-1 5 0 16,1 8-3-16,2 11-3 16,3 8 4-16,1 12 0 15,4 8 10 1,5 9-9-16,4 3-1 15,7 4-1-15,4 0 7 16,5-7-10-16,2-4 5 16,-1-5-8-16,-2-9 8 15,-2-11 12-15,0-12-16 16,-3-5 14-16,-2-10-6 15,0 0-8-15,0 0-4 16,0 0 5-16,0 0-7 16,0 0-20-16,0 0-32 15,2-12-41-15,1-13-39 16,7-14-30-16,7-10 4 15,4-7 29-15,10-2-6 16</inkml:trace>
  <inkml:trace contextRef="#ctx0" brushRef="#br1" timeOffset="126011.8118">30545 7420 117 0,'-10'-20'87'16,"0"6"11"-16,10 14-9 15,0 0-19-15,-8-10-17 16,8 10-18-16,0 0-11 16,0 0-8-16,4 34 8 15,4 13 4-15,4 16-3 16,0 10-9-16,2 8 4 15,2 4 1-15,4 5-1 16,1-4 0-16,2-3-12 16,-2-10-4-16,1-11-3 15,1-9 4-15,-5-12-4 16,-2-14 3-16,-5-10-5 15,-1-7-3-15,-10-10 10 16,0 0-6-16,8 5 5 16,-8-5 6-16,10-31 4 15,0-11 1-15,1-9-2 16,3-5-2-16,2-1-9 15,0-1 4-15,2 6 4 16,2 3-13-16,2 5-1 16,2 6 1-16,4 6 3 15,3 5 2 1,-12 7-9-16,8 10 8 15,1 10-6-15,7 10-7 16,2 10 11-16,-3 10-6 16,-5 6 7-16,-8 5-6 15,-6 4 2-15,-8 3 13 16,-13 1-3-16,-8 0 0 15,-10-2 6-15,-11-3 10 16,-12-6-9-16,19-9-2 16,-22-6-4-16,21-6-2 15,2-8-14-15,-3-4-8 16,30-5 16-16,-76 3-28 15,45-8-73-15,10-3-9 16,4-3-19-16,9-4-8 16,12-9 3-16,10-6 14 15,10-7-43-15</inkml:trace>
  <inkml:trace contextRef="#ctx0" brushRef="#br1" timeOffset="126612.8719">31262 7142 33 0,'0'0'37'0,"-3"-15"6"16,3 15 10-16,0 0-5 15,0 0 2-15,0 0 3 16,0 0 2-16,0 0 1 15,-6 21-2-15,6 7-6 16,-1 6-3-16,1 0-6 16,3 0-13-16,-3-4-7 15,1-6 2-15,-1-5 0 16,-1-9 10-16,1-10-7 15,0 10-16-15,0-10 2 16,0 0-12-16,0 0 9 16,0 0-3-16,0 0-4 15,0 0 5 1,0 0 7-16,11-3 3 15,0-1-12-15,8-4 4 16,7-2-3-16,7-2 5 16,2-2-10-16,0-1 6 15,2 5-6-15,0-4 6 16,-2 1-8-16,-5 4 11 15,-30 9-8-15,51-13-4 16,-33 8-5-16,-7-2-13 16,-11 7-14-16,0 0-16 15,0 0-11-15,11-5-22 16,-11 5-19-16,0-12-12 15,-1 0 5-15,-2 0 17 16,0-8 21-16,1 1-9 16</inkml:trace>
  <inkml:trace contextRef="#ctx0" brushRef="#br1" timeOffset="127026.9133">31435 6853 49 0,'0'0'53'15,"0"0"11"-15,-10-12 5 16,10 12-2-16,0 0-1 16,0 0-3-16,0 0-12 15,0 20 6-15,5 7-7 16,3 7 1-16,1 14-17 15,2 4-9-15,0 9 8 16,-2 4-13-16,-1 6 3 16,1 0-5-16,-4-7 2 15,-2-3-5-15,1-10-2 16,-1-9 7-16,-3-8 8 15,2-8-8-15,-2-6 6 16,0-5-6-16,0-1-10 16,1-4-1-16,-1-10-4 15,0 0 7-15,0 0-6 16,0 0-1-16,0 0-22 15,0 0-13-15,0 0-31 16,0 0-61-16,0 0-56 16,0 0-41-16,-10-22 32 15,2 3-1 1</inkml:trace>
  <inkml:trace contextRef="#ctx0" brushRef="#br1" timeOffset="135077.7037">22940 6719 77 0,'0'0'50'16,"5"-18"8"-16,-5 18 5 16,0 0-5-1,0 0-3-15,0 0-4 16,0 0-10-16,0 0-12 15,0 0-16-15,-19 30 2 16,-9 51 10-16,-20 62 0 16,-22 41-5-16,-19 21 4 15,11 7-1-15,-4 4-2 16,-4 1 2-16,-3-9-1 15,9-25-10-15,12-17 0 16,14-30 0-16,15-35-6 16,12-28-3-16,10-24 0 15,4-18 6-15,8-14-12 16,5-17 2-16,0 0 7 15,0 0-1-15,0 0-9 16,0 0-12-16,0 0-25 16,0 0-50-16,0 0-35 15,13-7-26-15,9-19 0 16,15-23-23-16</inkml:trace>
  <inkml:trace contextRef="#ctx0" brushRef="#br1" timeOffset="135996.7956">27122 6365 52 0,'-6'-15'60'16,"6"15"2"0,-4-14-1-16,4 14-2 15,0 0-13-15,1 24 5 16,3 56 37-16,1 74-9 15,-15 29-7-15,-17 81-9 16,-18 29-11-16,-12 0-10 16,-8-16-5-16,23-16-5 15,-19-46 3-15,29-13-4 16,6-33-10-16,1-33 5 15,4-36-7-15,5-31-9 16,11-25 5-16,-1-19-18 16,6-8 4-16,0-17-1 15,0 0 0-15,0 0 2 16,0 0-7-16,0 0 3 15,10-3-5-15,-2-11-41 16,-6-11-63-16,-2-12-73 16,-2-7-36-16,0-5 12 15,4-1-20-15</inkml:trace>
  <inkml:trace contextRef="#ctx0" brushRef="#br1" timeOffset="137405.535">23471 9593 27 0,'-1'-32'28'0,"1"-7"5"15,-5-9 5-15,-2-4 7 16,-5-6 5-16,-4 2 7 16,-2 4 1-16,-5 6-5 15,-2 5 2-15,-6 9-9 16,-3 10-5-16,-6 12-4 15,-3 12-7-15,-5 18-17 16,-2 24-5-16,1 26 9 16,5 23-1-1,6 20-3-15,10 12-1 16,12 2 3-16,13-8-7 15,15-14-6-15,9-17-1 16,9-17 1-16,6-20-2 16,7-17-7-16,3-22 12 15,2-24-6-15,1-14 2 16,-1-18 0-16,-4-13-2 15,-4-11 0-15,-6-10-1 16,-5-7 3-16,-5-3-1 16,-4 0-5-16,-9 0 9 15,-5 5-2-15,-3 14 4 16,-5 20 7-16,-2 15 8 15,1 14 0-15,2 8-14 16,1 12 1-16,0 0-4 16,0 0-9-16,-7 34 1 15,3 15 9-15,4 10-1 16,4 5-3-16,6 9 3 15,8-2-4-15,6-5 7 16,8-5 2-16,9-8 8 16,10-11-2-1,7-10-5-15,1-10-7 16,3-13-3-16,-7-8-2 15,-11-9 1-15,-44 8-12 16,28-15-13-16,-28 15-39 16,24-26-33-16,-19-1-52 15,7-8-35-15,-19-13-123 16</inkml:trace>
  <inkml:trace contextRef="#ctx0" brushRef="#br1" timeOffset="138009.5954">24007 8915 56 0,'-20'-30'54'0,"19"-1"-5"15,-17 9-3-15,22 4 0 16,-15-3-2-16,21-1-3 16,-9-3 2-1,16 0-1-15,0 4 3 16,7-1-11-16,8 7-1 15,5 13-4-15,4 9-7 16,3 17 0-16,-3 11-11 16,-6 21 0-16,-8 14 6 15,-15 8-2-15,-13 8 11 16,-16 0 2-16,-15-6-7 15,-9-16 10-15,-10-13-1 16,-4-19-3-16,1-15-9 16,30-20-8-16,-14-11-10 15,30-15 7-15,-14-8-7 16,28-7 6-16,-13 0-5 15,23-2 12-15,-2 4-4 16,11 7-3-16,12 7 10 16,11 8-19-16,5 13 7 15,4 14-2-15,-1 12 3 16,-4 13-6-16,-6 9 4 15,-7 4 8-15,-9 3-9 16,-8-6 4-16,-6-11-7 16,-8-9 9-1,-2-9-4-15,-6-13-6 16,0 0-11-16,0 0-32 15,0 0-37-15,0 0-63 16,-14-10-38-16,0-12-11 16,5-5-91-16</inkml:trace>
  <inkml:trace contextRef="#ctx0" brushRef="#br1" timeOffset="138494.6439">24906 9603 120 0,'-17'0'99'0,"6"-2"2"15,11 2-10-15,0 0-19 16,10 0 0-16,15-1 13 16,16-1-5-16,13 2-9 15,11 0-9-15,11-2-7 16,8-1-15-16,-17 3-6 15,-7 0-23-15,4 0-4 16,-6 0-1-16,-13 0 5 16,-10 0-8-16,-12 1-15 15,-6 1 16-15,-7-2-2 16,-10 0-3-16,0 0-22 15,0 0-26-15,0 0-30 16,0 0-38-16,0 0-46 16,0 0-17-16,0 0 8 15,0 0-58-15</inkml:trace>
  <inkml:trace contextRef="#ctx0" brushRef="#br1" timeOffset="139225.717">26106 9315 99 0,'-10'-19'74'0,"3"6"7"16,7 13 0-16,0 0-8 16,0 0 0-16,0 0-9 15,0 0 8-15,7 24-1 16,5 20 0-16,2 22-3 15,2 17-19-15,-3 13-15 16,-3 6-15-16,-1 1 8 16,3-1-19-16,-1-6 2 15,-1-10-5-15,0-16-3 16,-3-14-3-16,0-16 5 15,-1-7-18-15,-4-16-18 16,1-6-15-16,-3-11-31 16,0 0-20-1,0 0-37-15,2-22-22 16,-4-22 2-16,1-15 29 15,2-9-16-15</inkml:trace>
  <inkml:trace contextRef="#ctx0" brushRef="#br1" timeOffset="139772.7717">26436 9251 70 0,'-3'-19'88'0,"3"19"5"15,0 0-13-15,0 0-14 16,0 0-17-16,-9 25 5 15,5 21-12-15,4 17-10 16,4 13-7-16,2 14-8 16,4 3-5-16,0 0 0 15,4-5-3-15,3-2-7 16,10-3 0-16,1-13 6 15,4-13-12-15,4-13 8 16,10-8 0-16,6-17-5 16,-11-13 3-1,3-12-9-15,10-15 10 16,6-6-5-16,-5-5-8 15,-8-2 8-15,-6-3 4 16,-10 0-6-16,-13-6 7 16,-8-1-1-16,-7-1 5 15,-7 2 5-15,-9 8 5 16,-5 6 4-16,-8 5-8 16,-3 9-1-16,-1 7-9 15,0 6 1-15,-5 10-8 16,1 11 8-16,2 10-3 15,19 8 6-15,-12 9 2 16,23 4-5-16,-9 3-5 16,20 1-5-16,-8-1-5 15,12-8-3-15,-8-9-38 16,-2-6-21-16,-1-9-28 15,2-6-19-15,3-3 3 16,4-14 15-16,6-8 24 16,0-9-8-16</inkml:trace>
  <inkml:trace contextRef="#ctx0" brushRef="#br1" timeOffset="140424.8369">27189 9364 103 0,'-7'-29'72'0,"2"9"1"16,-1 8-11-16,6 12-22 15,0 0-8-15,-4 20-2 16,4-20-30-16,-3 94 59 15,3-30-26-15,4 10 1 16,2 6-6-16,4 3-4 16,2 2 1-16,1 1-13 15,0-1 2-15,1-9 0 16,0-5-9-16,-4-10 4 15,-2-17-9-15,-2-13 5 16,-3-11 2-16,-3-20-2 16,0 0 3-16,0 0-4 15,0 0 6-15,0 0-10 16,11-31 7-1,-5-14-2-15,-1-8-3 16,4-3-1-16,5-5 0 16,4 0 1-16,8-1-4 15,3 2 2-15,8 5-1 16,8 2-2-16,12 7-1 15,5 12-2-15,1 12 0 16,-1 16 0-16,-4 18-4 16,-7 15 10-16,-13 18-3 15,-13 13 0-15,-16 3 6 16,-12 2-1-16,-12-4 17 15,-14-7 9-15,-12-4 2 16,-11-13 10-16,-6-11-24 16,0-10-2-16,5-8-7 15,2-4-2-15,6-5-6 16,4-6-18-16,7 2-20 15,10-1-20-15,10-6-31 16,8-1-24-16,9-7-12 16,10-3 1-16,9-6 17 15,10-4 27-15,6-1-3 16</inkml:trace>
  <inkml:trace contextRef="#ctx0" brushRef="#br1" timeOffset="140874.8819">27984 9173 92 0,'-7'-14'68'16,"7"14"-1"-16,0 0-6 15,0 0-5-15,0 0-9 16,0 0-8-16,0 0 0 16,-13 7-2-16,5 18 22 15,-1 11-9-15,3 5-12 16,1-1-7-16,-1 1-9 15,2-7-4-15,-2-11 1 16,3-6-6-16,3-17 8 16,0 0-14-16,0 0 12 15,23 4-4-15,8-8-8 16,9-6 1-1,3-2-4-15,4-3 12 16,-2 0-8-16,-17 1-6 16,3 3 7-16,-5 2-9 15,-5 4-1-15,-1 2 0 16,-5-1-16-16,-15 4-11 15,0 0-29-15,0 0-29 16,0 0-35-16,0 0-23 16,0 0-4-16,0 0 24 15,-3-18-21-15</inkml:trace>
  <inkml:trace contextRef="#ctx0" brushRef="#br1" timeOffset="141172.9117">28091 9025 46 0,'-21'-11'65'15,"8"0"11"-15,13 11 6 16,-10-3-4-16,10 3-6 16,-1 32 9-16,8 12 7 15,0 12-13-15,3 8 6 16,0 8-2-1,-5 2-5-15,2 1-23 16,-1-4-21-16,-5-7-13 16,2-5-9-16,3-8-8 15,-3-12 2-15,-2-12-9 16,3-8-2-16,-1-7-11 15,-3-12-52-15,0 0-57 16,0 0-73-16,-7-21-50 16,-4-16-62-16</inkml:trace>
  <inkml:trace contextRef="#ctx0" brushRef="#br0" timeOffset="170159.1969">2764 7850 21 0,'0'0'20'0,"-10"5"8"15,10-5 5-15,0 0-7 0,-11-15-2 0,0-5-4 16,2-6-7-16,-2-4-4 31,-2-6 2-31,-3 1-5 16,-1 1-2-16,-5 7 3 15,-2 5 1-15,0 8-1 16,-1 9-2-1,-2 10-3-15,-1 17-4 16,0 19 2-16,2 17 2 16,7 16 1-16,6 11-7 15,10 6 6-15,6 2-4 16,8-10-3-16,6-13 3 15,7-21 5-15,4-20-6 16,5-24 6-16,4-29-1 16,-1-25-2-16,-2-19-1 15,-3-13 1-15,-7-4 1 16,-10 2 3-16,-5 4-6 15,-6 7 3-15,-2 15-2 16,-1 15 3-16,-1 11 6 16,-2 11-3-16,3 20-2 15,0 0 2-15,0 0-4 16,-9 17-2-16,5 23 2 15,4 21-1-15,7 14 0 16,7 1 0-16,9-1 3 16,4-6-5-16,-18-8 2 15,18-12 3-15,7-13-2 16,6-13 0-1,-4-11-2-15,1-12-1 16,-5-8 0-16,-3-1 1 16,-7-1 5-16,-6-2-8 15,-5 0-9-15,-4-1-23 16,-1-4-12-16,-1-9-14 15,-2-6-46-15</inkml:trace>
  <inkml:trace contextRef="#ctx0" brushRef="#br0" timeOffset="170533.2343">3212 7744 26 0,'0'0'30'16,"0"0"-3"-16,0 0 0 16,0 0 9-16,17-2 5 15,5 0 6-15,8 1 1 16,5 1-14-1,3 0 5-15,-1 1-18 16,0 1 2-16,-2 0-5 16,-4-2-5-16,-1 1-7 15,-4 1-4-15,1-4-1 16,-1 1 0-16,-2-1 0 15,-2 0-11-15,-2-1-8 16,-2-2-17-16,-4 0-5 16,-2 0-5-16,-4 0-6 15,-8 5-15-15,0 0-2 16,0-12-40-16</inkml:trace>
  <inkml:trace contextRef="#ctx0" brushRef="#br0" timeOffset="170935.2745">3326 8087 38 0,'0'0'24'0,"0"0"-2"16,0 0-9-16,0 0-5 15,0 0 10-15,10-10 12 16,4 2 1-16,4 1-3 15,6 4-2-15,6-3-3 16,5 0 0-16,5-3-11 16,3 1-10-16,3-2 3 15,0-1 2-15,-6 3-7 16,-9 1-1-16,-9 2-1 16,-6 2-2-16,-5 1 2 15,-11 2-19-15,0 0-6 16,0 0-11-16,0 0-7 15,0 0-3-15,0 0-2 16,0 0-22-16</inkml:trace>
  <inkml:trace contextRef="#ctx0" brushRef="#br0" timeOffset="171319.3129">3866 7551 49 0,'0'0'28'16,"6"-12"-6"-16,3 7 3 15,5 1 2-15,4 9 7 16,9 11 11-16,11 11 6 15,6 10-10-15,5 9-11 16,6 10 1-16,-20 8-10 16,11 4-2-16,3 3-9 15,3-2-6-15,0-1 4 16,1-9-5-16,-5-8 0 15,-5-7-1-15,-2-12-2 16,-6-8 0-16,-8-9-3 16,-3-6 1-16,-3-8-25 15,-2-9-17-15,-4-7-20 16,-3-11-22-16,-7-9-7 15,-6-11 26-15,-2-5 0 16</inkml:trace>
  <inkml:trace contextRef="#ctx0" brushRef="#br0" timeOffset="171662.3472">4439 7579 27 0,'-28'-17'28'0,"6"7"0"16,3 7-2-16,4 5-9 15,1 4-4-15,-1 11-3 16,4 14 5-16,-6 6 6 16,2 7 0-16,-2 9 0 15,14 1 4-15,-15 5-8 16,16 7 1-16,-13 3 1 15,16-1-3-15,-18-2-5 16,19 2-6-16,-22-2 1 16,23-12 0-16,5-6-5 15,1-11-4-15,-2-12 7 16,-29-8 2-16,22-17-7 15,-12 10-1-15,22-5-3 16,-10-5 1 0,0 0-28-16,0 0-27 0,5-23-31 15,-16-9-75 1</inkml:trace>
  <inkml:trace contextRef="#ctx0" brushRef="#br0" timeOffset="172662.4472">6953 7161 44 0,'1'-13'42'0,"-1"13"-5"16,0 0-3-16,0 0 1 15,0 0 6-15,0 0 3 16,10 20 12-16,1 12-9 15,2 10-4-15,5 14-3 16,2 10-5-16,-14 14-13 16,15 3-9-16,1 3-10 15,4 4-1-15,-2-2 8 16,1-5-8-16,1-10-1 15,-3-14-4-15,-7-17 2 16,-3-13 5 0,-3-12 1-16,-10-17-10 15,7 12 8-15,-7-12-6 16,0 0 3-16,0 0-1 15,0 0 0-15,0 0 1 16,0 0 6-16,-2-24-6 16,-1-11 3-16,-1-11-11 15,3-5 6-15,2-3-2 16,5 3 6-16,2-1-2 15,11-2-2-15,6 1 4 16,10 4-7-16,10 3 3 16,6 4-2-16,4 8 3 15,0 9 8-15,-1 9-3 16,-2 15-7-16,-4 14 3 15,-4 14 5-15,-7 16-3 16,-6 9-4-16,-12 11 1 16,-10 1 11-16,-12 0-5 15,-11-1 7-15,-11-5 3 16,-9-7-8-16,-6-11 3 15,-5-11 1-15,-3-9-1 16,4-10-6 0,2-4-2-16,4-6-3 15,5-6 4-15,7 1-8 16,4-3-4-16,5-2-33 15,8 1-26-15,9 9-23 16,-3-15-16-16,13 0-3 16,8-6 18-16,14 1-18 15</inkml:trace>
  <inkml:trace contextRef="#ctx0" brushRef="#br0" timeOffset="173105.4915">8207 7610 42 0,'0'0'40'0,"0"0"3"16,0 0 6 0,0 0-3-16,0 0-6 15,0 0 3-15,10-5 0 16,-10 5 4-16,13 1-2 15,1 5 9-15,7 0-8 16,1 4-11-16,8 2-11 16,4 2-6-16,3-2-9 15,-5-2 0-15,-22 2-4 16,14-2-7-16,-11 0 1 15,-3-1 3-15,-10-9 3 16,9 10-1-16,-9-10-6 16,0 0-2-16,0 0-4 15,0 0-25-15,0 0-44 16,0 0-22-16,-4 12-27 15,4-12 0-15,0 0-45 16</inkml:trace>
  <inkml:trace contextRef="#ctx0" brushRef="#br0" timeOffset="173551.5361">8160 8004 33 0,'0'0'26'16,"0"0"-2"-16,0 0-4 15,10-1-3-15,3-1 15 16,4 2 5-16,6 2 1 16,2-1 3-16,6 3-2 15,-1-1-10-15,2 4-4 16,1 0 3-16,-1-1-2 15,-32-6-8-15,28 12-3 16,-16-2 4-16,7-3-4 16,-6 2-3-16,0-1-1 15,1-3-12-15,-3-3 4 16,-11-2-1-16,11 3 0 15,-11-3-6-15,0 0 2 16,0 0-5-16,0 0-34 16,0 0-35-16,-11 2-37 15,-4-2-10 1,15 0-22-16</inkml:trace>
  <inkml:trace contextRef="#ctx0" brushRef="#br0" timeOffset="174758.6568">9831 7754 23 0,'-10'-10'31'16,"10"10"0"-16,-12-5-3 16,12 5-5-16,-12 3-5 15,1 5 3-15,-3 8 8 16,-2 6 0-16,-1 6 0 15,1 3 0-15,3 1 1 16,4 2-5-16,5 0-1 16,0-2-3-16,7-2-7 15,4-2-6-15,4-5 0 16,5-2 0-16,1-10-9 15,-2-2 4-15,12-7 4 16,5-11-3-16,-16-8-4 16,15-8-1-16,0-6 4 15,4 1-2 1,8-1-2-16,-5 3 0 15,1 4 0-15,-1 2 5 16,3 3-8-16,0 6 6 16,-1 3-1-16,-1 4 3 15,-1 6-8-15,-2 4 4 16,-5 4-1-16,-5 8 0 15,-2 4 1-15,-5 7 4 16,-5 3 0-16,-6 8 0 16,-5 2 3-16,-6 1-6 15,-8 0 4-15,-6-4 7 16,-6-3 6-16,-6-9 4 15,-4-5-2-15,-3-4-13 16,-4-4 4-16,-2-2-13 16,1-4 7-16,0-2-1 15,4 1-8-15,2 0-35 16,3-2-21-16,-1-4-23 15,5-3-18-15,10-2-9 16,18 6 27-16,-6-19-2 16</inkml:trace>
  <inkml:trace contextRef="#ctx0" brushRef="#br0" timeOffset="175434.7244">9929 7733 14 0,'-23'7'15'0,"23"-7"5"16,-25 9 5-16,25-9 5 16,-23 8 4-16,23-8 3 15,0 0 1-15,0 0 3 16,0 0 0-16,14-3-1 15,-14 3 1-15,21 1 0 16,12 1 3-16,9 2-2 16,3-1-7-16,3 0-9 15,0 1-2-15,-3-3 0 16,-1 1 8-16,-9-2-3 15,-5 2-7-15,-10-1-9 16,-9-2-6-16,-11 1-7 16,0 0-9-16,0 0-11 15,0 0-65 1,0 0-48-16,0 0-44 15,-15 1-114-15</inkml:trace>
  <inkml:trace contextRef="#ctx0" brushRef="#br0" timeOffset="176900.871">3802 9288 62 0,'-9'-12'30'0,"-4"7"6"0,-8 8 11 15,-10 13-7 1,-11 17-8-16,-6 15 5 15,-6 9-3-15,1 10-5 16,-2 5-10-16,4 5 0 16,6 6-3-16,7 6 0 15,8 6-8-15,14 3-3 16,16-1-9-16,16-7 2 15,12-18 3-15,12-9-4 16,8-12 3-16,2-14 1 16,0-15 0-16,-5-15 2 15,-3-5 2-15,-6-9-8 16,-7 2 10-16,-5 1-6 15,-4 1-3-15,-6 1 2 16,0 2-3-16,-3-1-10 16,-2 4-21-16,-9-3-36 15,8 13-31-15,-8-13-4 16,0 0-4-16</inkml:trace>
  <inkml:trace contextRef="#ctx0" brushRef="#br0" timeOffset="177591.9401">5667 9591 87 0,'0'0'54'16,"0"0"-3"-16,0 0-2 15,0 0-6-15,0 0-1 16,0 24 16-16,13 18 0 16,8 19-6-16,7 15-4 15,0 9-7-15,3 5-13 16,-2-1-15-16,-1-6-2 15,-4-10-5-15,-4-14 0 16,-8-8-5-16,1-15 3 16,-6-11-5-16,-3-4 2 15,-4-21-2-15,4 11-3 16,-4-11-3-16,0 0-1 15,0 0-23-15,0 0-28 16,0 0-20-16,0 0-26 16,-19-13-13-16,-1-16 11 15,-3-12-26 1</inkml:trace>
  <inkml:trace contextRef="#ctx0" brushRef="#br0" timeOffset="177935.9745">5605 9923 87 0,'0'0'42'0,"0"0"-10"15,0 0 0-15,0 0 1 16,10-10 3-16,-10 10 9 15,22-5 6-15,4 1-5 16,6 1-2-16,6 0 0 16,8 1-8-16,1 0-5 15,4 0-5-15,1-1-10 16,2-2-4-16,0-2-6 15,-3-3-3-15,-6-3-2 16,-9-1 1-16,-9 4-2 16,-8 3-2-16,-8 5-16 15,-11 2-23 1,0 0-46-16,0 0-25 15,0 0-23-15,0 0-95 16</inkml:trace>
  <inkml:trace contextRef="#ctx0" brushRef="#br0" timeOffset="178684.0493">8390 9452 84 0,'0'0'46'0,"0"0"-15"15,8-12-9-15,4 6 2 16,12 4 10-16,-14 9 3 15,18 4 3-15,17 12 6 16,15 7-12-16,9 9-5 16,8 10-8-16,0 12-6 15,-7 10 1 1,-9 12-1-16,-12 10-7 15,5 102-2-15,-50-100 5 16,-15-2 1-16,-10-15-6 16,-6-14-3-16,-1-13 6 15,-1-14-8-15,3-8-3 16,2-10-2-16,1-6 8 15,6-4-5-15,2-4-13 16,1-2-36-16,-2 2-38 16,3 2-25-16,13-7-6 15,0 0-44-15</inkml:trace>
  <inkml:trace contextRef="#ctx0" brushRef="#br0" timeOffset="179315.711">10097 9384 78 0,'-24'0'42'15,"0"9"-6"-15,-3 13-5 16,-10 8 3-16,-1 11 3 16,18 5 7-16,-14 13-3 15,23 5 6-15,-20 11 2 16,30 4-6-16,9 6 5 15,-19 3-7-15,22 0-2 16,-7 4-6-16,17-13-6 16,5 4-3-1,3-12-4-15,4-6 2 16,2-16-2-16,0-12-12 15,2-12 0-15,-3-8-4 16,-2-3 0-16,1-4 5 16,-3-5-5-16,-5-1-9 15,-4-3 1-15,-4-2 0 16,-1-3-5-16,-5 3-23 15,-11 1-33-15,0 0-44 16,13-12-44-16,-4-5-21 16,1-7-64-16,-10 24 238 15</inkml:trace>
  <inkml:trace contextRef="#ctx0" brushRef="#br0" timeOffset="179949.57">11825 9945 36 0,'0'0'30'0,"0"0"4"15,0 0 4 1,16-14 12-16,1 8 8 15,8 2 15-15,7-1-2 16,8 0-11-16,4 2-11 16,1-1-6-16,0 4-16 15,-3 0 1 1,-1 4 11-16,-4 1 12 15,-7-2-8-15,-2 4 1 16,-4-2-11-16,-2 2-13 0,0 0-8 16,-3 1-2-1,0-1 0-15,2 0-12 16,-3-2 4-16,-2-2-6 15,-16-3-3-15,15 5-1 16,-15-5-13-16,0 0-38 16,0 0-36-16,0 0-52 15,0 0-41-15,0 0 188 16,-32-41-164-16,32 41-2 15</inkml:trace>
  <inkml:trace contextRef="#ctx0" brushRef="#br0" timeOffset="180916.6667">14256 9334 41 0,'0'0'49'0,"0"0"3"16,15-9 9-16,-15 9 15 15,14 4 11-15,4 6-2 16,7 7-12 0,8 10-2-16,5 12-18 15,3 12-15-15,4 9 2 16,-3 12-18-16,-1 4-10 15,-5 7 8-15,-5 5-15 16,-9-4 8-16,-8-4 3 16,-11 1 1-16,-13-1 11 15,10-80-28-15,-56 154 53 16,18-78-29-16,-3-5-4 15,1-13-6-15,5-14-9 16,10-17-3-16,6-10 7 16,19-17-8-16,0 0-3 15,0 0-16-15,-15 12-31 16,15-12-66-16,-20 0-64 15,4 5-36-15,0-3 23 16,16-2-25-16</inkml:trace>
  <inkml:trace contextRef="#ctx0" brushRef="#br0" timeOffset="184916.2637">3995 9423 56 0,'4'-17'32'0,"6"4"-10"15,10 4 11-15,14 8 1 16,11 9 1-16,6 11 5 16,-3 16 12-16,7 15 3 15,7 9-8 1,5 10-3-16,3 12-9 15,-3 9-15-15,0 10-10 16,-5 2 2-16,-6 3-6 16,-6-7-4-16,-5-3-1 15,-7-9-8-15,-3-15 2 16,-5-18 3-16,-6-16-23 15,-6-8-10-15,-4-14-16 16,-1-10-4-16,1-12-15 16,0-13-10-16,-1-17 0 15,-5-24-46-15</inkml:trace>
  <inkml:trace contextRef="#ctx0" brushRef="#br0" timeOffset="185282.3003">4753 9610 34 0,'-37'-44'20'0,"7"11"-1"16,11 13 3-16,6 8-3 16,13 12-7-16,0 0-5 15,-9-1-1 1,9 1 7-16,-11 27 4 15,3 15 4-15,-2 14-1 16,-2 13-2-16,0 13 3 16,-2 12 0-16,-3 13-4 15,0 8 4-15,0-6-3 16,17-109-18-1,-33 232 20-15,21-129-17 16,0-18 5-16,4-18-10 16,7-19 7-16,-1-18-4 15,2-11-4-15,0-19 0 16,2 12-7-16,-2-12-40 15,0 0-35-15,0-12-16 16,-2-15-8-16</inkml:trace>
  <inkml:trace contextRef="#ctx0" brushRef="#br0" timeOffset="186032.9739">7001 9640 41 0,'0'0'26'16,"0"0"-2"-16,0 0 0 15,0 0 2-15,-10 5 7 0,-3 21 2 32,0 19-5-32,2 13-9 15,7 8-2-15,1 2-10 16,4-6 3-16,-1-62-12 15,19 88 18-15,-8-62-5 16,-5-14 2-16,5-7 7 16,3-7-6-16,6-12 12 15,-13-6-5-15,15-10-6 16,11-4-6-16,9 2-2 15,8 1-3-15,0 4-1 16,3 8-1-16,2 8-5 16,1 6 2-16,-1 8 4 15,-7 9-4-15,-8 5 2 16,-7 5 13-16,-4 10 7 15,-8 5-7-15,-8 7 7 16,-6 5 2-16,-9 0-9 16,-9-1 6-16,-7-6-9 15,-5-1-10-15,-2-7 3 16,-4-9-4-16,-10-6-3 15,-6-11-6-15,-8-1-9 16,0-4-33 0,2-1-26-16,6-2-18 15,7-2-5-15,12-13-13 16,17-10 15-16,10-14-19 15</inkml:trace>
  <inkml:trace contextRef="#ctx0" brushRef="#br0" timeOffset="186460.6152">7101 9576 24 0,'0'0'0'0,"10"-12"24"15,-23 5 13-15,13 7-7 16,-13-5 2-16,13 5 7 15,0 0 9-15,0 0 13 16,0 0-61-16,67 27 57 16,-32-17 32-16,6-3-28 15,11-5-8 1,7-6-11-16,8-2-9 15,2-8-7-15,-3-3-7 16,-7 0-12-16,-12 4 3 16,-16 4 0-16,-13 6 5 15,-7 1-6-15,-11 2-5 16,0 0-5-16,0 0-26 15,0 0-54-15,-14-12-59 16,-7 0-33-16,-3-3 20 0,4 0-2 16</inkml:trace>
  <inkml:trace contextRef="#ctx0" brushRef="#br0" timeOffset="187265.6957">10778 9936 49 0,'-8'-35'29'15,"6"3"-2"-15,9 3-6 16,9 4 8-16,8 6 4 16,10 7-3-16,4 9 1 15,7 13-9-15,4 15 2 16,1 19 1-16,-8 21-9 15,2 18 3-15,-5 20-7 16,-3-2 3-16,-4 8-8 16,-25-6 1-16,20-11 1 15,-5-15-6-15,9-12-5 16,10-18 2-16,5-9-6 15,-4-16-4-15,0-17-25 16,-2-16-17-16,-1-17-14 16,-5-20-8-1,-8-11 5-15,-12-9-26 16</inkml:trace>
  <inkml:trace contextRef="#ctx0" brushRef="#br0" timeOffset="187605.7297">11438 9799 27 0,'-39'-32'33'15,"2"10"3"-15,3 9 9 16,34 13-2-16,-33 0-3 16,33 0-9-16,-34 28-5 15,24 10-4-15,4 9 2 16,-2 17-3-16,1 18 1 15,-9 14 0-15,5 7-2 16,-5 14-6-16,-2 0-6 16,1-3 4-16,-3-8-2 15,1-9-2-15,0-18-3 16,6-16-3-16,6-17-3 15,2-14 1-15,3-13-6 16,1-6 3-16,1-13 6 16,0 0-3-1,0 0-5-15,0 0-22 16,0 0-24-16,0 0 51 15,10-29-203-15,1-10 25 16</inkml:trace>
  <inkml:trace contextRef="#ctx0" brushRef="#br0" timeOffset="188448.814">13430 9806 30 0,'-13'-13'34'16,"13"13"6"-16,0 0-3 16,-16-11-6-16,16 11-2 15,0 0-13-15,-19 19-2 16,-3 17-5-16,0 16 2 15,1 12-2-15,4 1 3 16,7-3-3-16,7-6-2 16,3-7-2-16,4-8 2 15,5-12-4-15,-1-9-3 16,-8-20 4-16,17 17-2 15,3-8 2-15,1-11-6 16,2-10 6-16,3-10-1 16,3-7 2-1,6-5 0-15,4 0-3 16,4 2 0-16,5 5-1 15,4 3 3-15,3 11 2 16,3 8 3-16,-5 10 2 16,-5 12 2-16,-2 17 7 15,-5 11-5-15,-8 5 7 16,-6 5 3-16,-10 6 7 15,-14 5-3-15,-14 4 2 16,-18-4 15-16,-13-5-5 16,-11-10-11-16,-7-6-10 15,1-9-6-15,3-11 0 16,6-3-13-16,6-8 3 15,8-6-5-15,6-4-3 16,5-4-21-16,4-4-34 16,2-2-40-16,4-5-24 15,5-11-15-15,8-10 11 16,8-7-17-16</inkml:trace>
  <inkml:trace contextRef="#ctx0" brushRef="#br0" timeOffset="188815.8507">13541 9899 62 0,'-17'-25'38'0,"6"8"8"16,11 17 4-16,0 0-10 16,0 0-6-16,0 0-5 15,0 0 10-15,0 0 2 16,0 0 7-16,27-17 19 15,6 10 1-15,11 2-3 16,8 3-9-16,5-1-15 16,2 0-6-16,-4-2-14 15,-8-1-11-15,-12 3-6 16,-11-2-4-16,-8 2-31 15,-16 3-57-15,0 0-60 16,0 0-35-16,-20 13 13 16,-10 6-4-1</inkml:trace>
  <inkml:trace contextRef="#ctx0" brushRef="#br0" timeOffset="298236.58">2801 9564 20 0,'-17'-5'21'0,"17"5"-5"16,-8-4-3-16,19 4-5 15,-11 0-3-15,8 7 3 16,-9 12 15 0,18 8 2-16,-6 10-5 15,-11-37-20-15,40 120 50 16,-6-28-26-16,9 16-11 15,5 18-2-15,3-10 0 16,3 15-4-16,-1-13-3 16,-3-25-2-16,-5-25 2 15,-8-25 3-15,-6-21-1 16,-5-22-7-16,-3-28 7 15,1-27-6-15,1-35 2 16,1-24-1-16,1-8 1 16,-2-1-4-16,-1 6-3 15,-3 7-1-15,-1 10-1 16,-20 100 7-16,41-174-13 15,-17 106 12-15,5 17-1 16,-29 51 2-16,166 51-5 16,-107 40 5-1,2 26-4-15,-1 19 5 16,2 6 1-16,-1-15-1 15,-24 5-1-15,5-15 0 16,-10-21 1 0,-8-28 3-16,-4-24-2 15,-3-17-3-15,-8-12 9 16,-9-15-8-16,0 0 7 15,0 0-7 1,0 0 5-16,0 0-5 16,4-33 1-16,-4 33-1 15,-4-89-14-15,4 89 14 16,0-101-22-16,0 101 22 15,4-63-12-15,-4 63 12 16,-3-34-25-16,3 34 25 16,0-15-23-16,0 15 23 15,8-34-36-15,-8 34 36 16,3-13-79-16,-3 13-4 15</inkml:trace>
  <inkml:trace contextRef="#ctx0" brushRef="#br0" timeOffset="300708.8272">2866 8241 96 0,'0'0'63'0,"0"0"-10"15,-11-1-3-15,1 30-6 16,1 33 5-16,7 35 0 15,9 11-11-15,12 39-2 16,14 14-11 0,9 0-7-16,6-17-10 15,0-19-10-15,-1-26 7 16,-8-30-4-16,-6-27 4 15,-7-23 2-15,0-24 5 16,5-29-3-16,3-30-3 16,4-24-3-16,0-21-1 15,0-4-1-15,-3-16 4 16,-2-1-1-16,-4 8-2 15,0 17-7-15,-4 27 4 16,-7 27-1-16,-6 19-8 16,-4 20 14-16,3 27-10 15,5 34 3-15,4 21 8 16,5 25 5-16,6 11-7 15,6-2-1-15,5-11 2 16,10-10-2-16,6-19 8 16,3-20-13-16,0-17 9 15,-2-18-1-15,2-19-3 16,-8-24 4-16,-18-24-9 15,6-23 3-15,9-28-3 16,6-14 4 0,2 8 6-16,-9 20-5 15,-8 31-9-15,-12 23 7 16,-10 24-5-16,0 34-2 15,-1 34 11-15,2 16-2 16,-3 30-1-16,2 6-2 16,0-5 2-16,2-13 3 15,3-17-1-15,0-19 4 16,-1-19-4-16,1-14 10 15,7-21 1-15,7-26 15 16,10-23-13-16,4-24-8 16,4-17-6-16,6-10 1 15,2 5-3-15,-1 16 0 16,-5 24-2-16,-8 30-6 15,-5 35 6-15,-6 36 1 16,-3 16 9-16,-7 18 1 16,-2 6-3-16,1-7-1 15,0-9-8-15,1-14 8 16,-5-14-4-16,-2-20 3 15,-2-14 3-15,-12-16 0 16,19-28 4 0,13-23-9-16,11-18 4 15,4-6-1-15,0 2-6 16,3 15 0-16,-5 20 1 15,-5 29-11-15,-4 34 14 16,-5 40 8-16,-3 35-4 16,-2 16 2-16,-3 5-3 15,-3-6-5-15,-1-17 3 16,-1-19-2-16,0-22 1 15,-1-22 0-15,6-21 2 16,7-26 1-16,9-26 3 16,2-25-3-16,2-19 2 15,3-17-5-15,-2 11-7 16,-6 23 0-16,-10 25 4 15,-8 37-8-15,-1 38 8 16,-2 25 4-16,1 33 0 16,-1 11-1-16,-2-1-1 15,3-9-3-15,3-12-5 16,-8-21 5-16,-3-18-5 15,-2-13 3-15,-1-23 3 16,9-27 8 0,-10-23-12-16,12-15 2 15,9-5 1-15,6 7 4 16,-3 16-10-16,4 21 11 15,-2 20 1-15,-1 26 5 16,-1 11-1-16,-1 9-1 16,-4 0 11-16,-8-7-15 15,-2-5-2-15,-8-3 8 16,-5-8-3-16,-10-11-4 15,0 0-11-15,0 0 8 16,0 0-127-16,-3-15-22 16,-5-2-38-16,-2 0 11 15,-2 2-80-15</inkml:trace>
  <inkml:trace contextRef="#ctx0" brushRef="#br0" timeOffset="309741.7231">13518 11718 57 0,'0'0'25'16,"-8"15"-6"-16,8-15-7 15,0 0-1-15,0 0 6 16,0 0 9-16,0 0 6 16,0 0-4-16,0 0-1 15,0 0-8-15,-4-25-11 16,1-13-1-16,-1-6-4 15,-1-6 0-15,-2-1 3 16,-2 0-1-16,9 51-5 16,-23-93 5-16,10 51 0 15,-4 4 1-15,-1 13 4 16,2 8 12-16,0 7-13 15,-6 8-8-15,-7 11 5 0,-4 13-8 16,-1 13 1 0,1 19 5-16,0 16-3 15,5 9 2 1,8 9-4-16,3 2 5 15,9-2 1-15,6-8-6 16,9-11 4-16,5-15-7 16,3-6 6-16,6-11 5 15,2-13-4-15,4-7 1 16,-2-12-2-16,3-12 0 15,2-20 0-15,2-17 4 16,4-10-2-16,-2-16-2 16,-1-9-1-16,-3-1-1 15,-5 2 5-15,-5 4-4 16,-3 8-1-16,-17 66 0 15,18-93 3-15,-12 65 4 16,-2 13-2-16,-4 15 2 16,0 0-1-16,0 0-9 15,0 0 0-15,-2 41 8 16,-4 20-4-16,0 13 1 15,5 9 0-15,6 4-1 0,10-1 0 32,7-6-2-32,9-4 7 15,6-8 1-15,7-18 5 16,6-17 3-16,4-20 5 15,-2-15-1-15,-1-8 2 16,-9-8 0-16,-8-4 4 16,-7 3-19-16,-9 4-3 15,-5 6 6-15,-13 9-12 16,0 0 0-16,0 0-23 15,0 0-31-15,2-17-52 16,-8-1-25-16,-1-3 5 16,1 1-28-16</inkml:trace>
  <inkml:trace contextRef="#ctx0" brushRef="#br0" timeOffset="310209.5655">14434 11643 86 0,'0'0'74'0,"0"0"1"16,0 0-14-16,0 0-8 0,0 0-7 15,0 0 5 1,13 0 11-16,8-1-18 16,3-1-8-16,10 0-1 15,7-1-6-15,3 0-6 16,-1 1-7-16,-2 0-1 15,-1 0 1-15,-40 2-16 16,69-6 23-16,-37 4-18 16,-5 0 6-16,-3-1-7 15,-3-2-4-15,-5 1-3 16,-2-1-9-16,-14 5-34 15,0 0-35-15,0 0-38 16,13-8-38-16,-13 8 6 16,0 0-45-16</inkml:trace>
  <inkml:trace contextRef="#ctx0" brushRef="#br0" timeOffset="310627.6073">14652 11914 48 0,'0'0'33'0,"0"0"-33"16,0 0 60-16,0 0-22 16,0 0 7-16,0 0-45 15,40-10 92-15,-18 7-47 16,2-4-4-16,-24 7-41 15,70-7 32-15,-43 11 1 16,-27-4-33 0,54 6 28-16,-26-4-26 15,-1 5 4 1,-27-7-6-16,52 8 3 15,-20-9-2-15,-1-6-3 16,-2-2-14-16,-7 4-14 16,-6-1-15-16,-16 6-26 15,14-16-29-15,-11-7-9 16,-3-8-25-16</inkml:trace>
  <inkml:trace contextRef="#ctx0" brushRef="#br0" timeOffset="312147.752">21727 11273 30 0,'0'0'53'16,"0"0"-6"-16,0 0-2 16,-14-17-3-16,14 17-1 15,0 0-4-15,0 0-2 16,0 0 3-16,0 0-12 15,-13 3 4-15,5 19 2 16,2 15 8-16,2 12-12 16,2 12-8-16,4 10-6 15,5 11 1-15,3 6-3 16,2 5-5-16,5 0-9 15,3-8 4-15,1-4 3 16,-2-12-10-16,-4-14-3 16,1-10 4-16,-4-16-4 15,-2-4-2 1,-10-25 5-16,9 16 1 15,-9-16 3-15,0 0 2 16,0 0-8-16,5-17-1 16,-2-9 7-16,-1-16 2 15,0-10-3-15,1-6-3 16,3 0 8-16,4 3-6 15,5-3 2-15,2 4 0 16,3 5-2-16,2 6-2 16,1 8 1-16,0 8 2 15,-2 10-3-15,-3 12 4 16,2 11 2-16,1 15-1 15,-1 14-7-15,1 16 7 16,2 17 5-16,-5 3-11 16,-4-7 10-16,-10 2-9 15,-7 0 10-15,-6-11 2 16,-8-13 11-16,-9-8 0 15,-5-14 3-15,-3-8-6 16,0-5-8-16,1-7-3 16,0-2-1-16,3-3-13 15,1-3-15 1,2-3-29-16,0 5-30 15,-1 0-25-15,3 5-9 16,2-3 22-16,23 4-7 16</inkml:trace>
  <inkml:trace contextRef="#ctx0" brushRef="#br0" timeOffset="312657.803">22527 11725 48 0,'-13'6'55'0,"27"-2"3"0,-14-4-5 15,22 1-4 1,-4-1-4-16,6-1-2 15,7-1 0-15,3-1-9 16,1 1 3-16,2 2-15 16,-8-2 1-16,-3 2-1 15,-5-1 1-15,-21 1-23 16,49-5 24-16,-29 3 3 15,-3 0-2-15,0 2-8 16,3-2 0-16,1-1-4 16,0-2-10-16,2-2 2 15,-1 2-4-15,-1-3 1 16,-4 3-4-16,-3 0-2 15,-2-1-6-15,-12 6-25 16,0 0-34-16,10 4-32 16,-10-4-18-16,0 0-10 15,0 0 22-15,0 0-6 16</inkml:trace>
  <inkml:trace contextRef="#ctx0" brushRef="#br0" timeOffset="313191.652">22843 11985 10 0,'0'0'11'0,"-13"-10"5"16,13 10 6-16,0 0 5 15,0 0 3-15,0 0 10 16,0 0 5 0,0 0 2-16,0 0-2 15,0 0 8-15,0 0-7 16,17 0-3-16,2 0 5 15,-1 0 1-15,7 5-17 16,1-3 3-16,2 0-11 0,2-4-4 16,-2-1-7-1,-1 1-8-15,-6 2-4 16,-6 0 1-16,-15 0-2 15,12 0-7-15,-12 0-22 16,0 0-41-16,0 0-36 16,0 0-40-16,0 0-3 15,-13-19-8-15</inkml:trace>
  <inkml:trace contextRef="#ctx0" brushRef="#br0" timeOffset="324845.6056">15872 11718 31 0,'0'0'36'16,"-14"5"1"-16,14-5-3 16,0 0-4-16,0 0 6 15,0 0 12-15,0 0 4 16,0 0-1-16,11-31-20 15,12-4-5-15,8-1-1 16,3-1-9-16,5 0 0 16,5 1-5-16,1 9-1 15,-4 7 0-15,-4 10-12 16,-5 10 3-16,-3 10 1 15,-7 14 3-15,-6 16 3 16,-11 16-5-16,-12 12 13 16,-11 8-7-16,-12 5 17 15,-9-1-4-15,-8-11 6 16,-8-1-4-16,-3-9-11 15,6-13-1-15,8-10 3 16,10-14-4 0,10-11-2-16,10-5 11 15,14-6 5-15,0 0-25 0,0 0 37 16,12-22-7-1,3-16-19-15,11-9-9 16,12-4-5-16,8 4 0 16,8 8 3-16,1 8-17 15,0 13 5-15,-1 13-1 16,-5 13-4-16,-8 17 2 15,-9 18 6-15,-11 18 7 16,-8 13 17-16,-10 1 12 16,-11-2 20-16,-14-7 15 15,-9-11 0-15,-7-11-35 16,-1-11-5-16,-1-10-9 15,8-9-7-15,8-7-5 16,7-6-2-16,17-1 1 16,0 0-3-16,-13-15-18 15,2-7-32-15,2 0-76 16,4 5-72-16,5 17-32 15,0 0-144-15</inkml:trace>
  <inkml:trace contextRef="#ctx0" brushRef="#br0" timeOffset="341485.4665">16901 11775 40 0,'0'0'49'15,"0"0"6"-15,0 0-5 16,0 0-14-16,0 0-1 16,0 0 1-16,0 0 16 15,10 34-2-15,-3 26 4 16,-7 17-13-16,-6 28-7 15,-1 11-2-15,3-6-8 16,2-7-12-16,4-13 3 16,6-12-6-16,-8-78-9 15,-15 110 5-15,33-83-4 16,-11-12 9-1,14-15-13-15,2-19 9 16,5-20-6-16,3-20 0 16,5-17 0-16,-5-15-5 15,-5-18 1-15,-3-9 1 16,-5 4 0-16,-5 4-2 15,-2 14 7-15,-2 11-1 16,-8 12-4-16,2 19 5 16,-2 17-1-16,-3 13 1 15,2 24-1-15,0 0-1 16,15-24 9-16,-15 24-14 15,0 0 4-15,-8 22 2 16,2 16-1-16,5 11 10 16,3 17-7-16,4 22 8 15,3 7-7-15,3 23 0 16,5 11 6-16,6 6-8 15,2-1 10-15,2-9 1 16,-3-10-12-16,-6-11 8 16,-8-15-8-16,-7-12 18 15,-9-15 15-15,-8-13 3 16,-8-10-8-1,-2-10-14-15,-3-10-8 16,0-7-25-16,-3-9-34 16,-1-11-60-16,2-13-57 15,0-13-17-15,11-11 30 16,12-15-5-16</inkml:trace>
  <inkml:trace contextRef="#ctx0" brushRef="#br0" timeOffset="342319.5499">17594 11530 24 0,'0'0'38'0,"0"0"0"15,0 0-3-15,-7-15-9 16,11-7 3-16,9-5 4 16,2-2-4-16,5-3 10 15,2-2-3-15,2 0-6 16,0 2 5-16,0 5-10 15,0 5 0-15,0 6-9 16,0 6 3-16,0 7 7 16,-4 6-13-16,-3 6-3 15,-4 9 6-15,-9 13 1 16,-10 9 11-16,-12 8 10 15,-9 3-6-15,-2-7-3 16,3-7-5-16,2-5-1 16,3-8-14-16,4-9 8 15,17-15-8-15,-14 12-3 16,14-12-3-1,0 0 2-15,0 0-4 16,0 0 8-16,0 0-8 16,0 0 1-16,0 0-4 15,0 0-1-15,16-12 7 16,3-2-6-16,4 1 3 15,2 3-1-15,5 5 0 16,-2 5-7-16,2 3 4 16,-2 11 3-16,-1 9 2 15,-6 9-1-15,-4 9-2 16,-7 5 2-16,-7-4 6 15,-8-6 33-15,-6-4-3 16,-3-10-21-16,-9-7-13 16,-1-6 0-16,2-4-1 15,1-7 1-15,4-1-2 16,4-2 11-16,-1-4-19 15,-3-3-41-15,-3-5-92 16,2 5-72-16,2 4-15 16,16 8-49-16</inkml:trace>
  <inkml:trace contextRef="#ctx0" brushRef="#br0" timeOffset="348710.9846">24014 11496 63 0,'-4'-14'39'0,"4"14"1"16,0 0-9-1,0 0-7-15,0 0-6 16,0 0-2-16,0 0 3 16,0 0-4-16,1 17-2 15,-19 16-7-15,15 16 6 16,-16 12 0-16,20 10-6 15,-15-9-1-15,21-2-1 16,-13-6 4-16,19-15-5 16,-17-14 1-16,16-11-1 15,-12-14 8-15,16-7-2 16,4-5 5-16,5-6 2 15,2-1-4-15,3-1-9 16,9 3 5-16,8 0-7 16,8 5 2-16,8 5-2 15,1 7-1-15,-1 10-4 16,-6 12 2-16,-7 7 10 15,-6 7-4-15,-9 3-2 16,-8-4 2-16,-7 4 3 16,-4-3 1-16,-11-8 11 15,-9 3 8-15,-13 1 4 16,-15 2-2-1,-12 0-2-15,-8-2-14 16,-2-5 3-16,3-5-13 16,3-7-6-16,6-8-22 15,4-7-28-15,5-5-19 16,1-3-5-16,8-4-11 15,4-5 8-15,6-4 12 16,7-4 13-16,6-4 16 16,8-5-12-16</inkml:trace>
  <inkml:trace contextRef="#ctx0" brushRef="#br0" timeOffset="349281.6402">23993 11527 14 0,'0'0'14'0,"-17"-14"2"15,17 14 2-15,0 0 6 16,0 0 3-16,-11-10-4 15,21 1 5-15,-10 9-5 16,14-5 4-16,6 5 8 16,14-3-2-16,18-1-9 15,10 1-5-15,10 0-6 16,4-1-8-16,-1 3 0 15,-5-1-4-15,-6 0 2 16,-11-1 0-16,-9-1 0 16,-13 3 3-16,-12 1-8 15,-7-2 2 1,-12 2-2-16,0 0 1 15,0 0-15-15,0 0-23 16,0 0-21-16,0 0-24 16,0 0 5-16,0 0-2 15</inkml:trace>
  <inkml:trace contextRef="#ctx0" brushRef="#br0" timeOffset="351070.4176">25040 11781 61 0,'0'0'43'0,"-4"-14"-2"16,4 14-12-16,10-8-6 15,5 6 2-15,2 5-4 16,7 9 0-16,3 5 0 16,6 8-11-16,-1 4 2 15,3 7-6-15,-1-1 1 16,1 4 5-16,-1 0-3 15,-27 4-1-15,19-3-1 16,-9-4-5-16,2-6 0 16,8-1-3-16,7-4 3 15,4-1-2-15,3-5-9 16,-1 1-2-16,-1-5-11 15,-5-5-2-15,-6 1-9 16,-4-6-3-16,-7 0-11 16,-6-7-5-16,-11 2-1 15,10-22-21-15</inkml:trace>
  <inkml:trace contextRef="#ctx0" brushRef="#br0" timeOffset="351494.46">25392 11635 32 0,'0'0'30'16,"-23"0"-3"-16,23 0-1 16,-16 2-10-16,16-2-1 15,0 0-1-15,0 0 4 16,-8 25 4-16,21 4-1 15,-25 15 3-15,18 12-2 16,-2 8-3-16,-11 5-3 16,-7 8 0-16,-4-1-8 15,-3 2 5-15,-3-7 0 16,1-8-10-16,3-9 1 15,2-9 0 1,1-6-4-16,1-5-4 16,2-3 7-16,3-4-3 15,0-9-6-15,11-18-15 16,-6 12-18-16,6-12-28 15,0 0-27-15,-10-20-41 16</inkml:trace>
  <inkml:trace contextRef="#ctx0" brushRef="#br0" timeOffset="388343.7431">2421 12322 11 0,'6'-27'9'0,"-6"27"-9"15,10-49 36-15,-10 49-36 16,-4-30 35-16,4 30 25 15,0 0-5-15,-2-10 1 16,2 10-7-16,-11 3-7 16,-12 14-18-16,-9 18-5 15,32-35-19-15,-92 138 40 16,36-30-21-16,56-108-19 15,-113 291 38-15,65-113-9 16,14 5-8-16,17-5-9 16,17-178-12-16,24 299 18 15,16-175 3-15,18-21 18 16,-58-103-39-16,143 139 89 15,-76-100-30-15,-16-15-2 16,-51-24-57 0,65 18 96-16,-49-14-77 15,-4-6-4-15,-12 2 5 16,0 0-14-16,0 0 3 15,0 0-11-15,0 0 2 16,0 0-15-16,0 0 6 16,0 0-34-16,0 0 43 15,0 0-110-15,-3 14-193 16,3-14 303-16,0 10-521 15</inkml:trace>
  <inkml:trace contextRef="#ctx0" brushRef="#br0" timeOffset="390360.9448">3138 12702 30 0,'-7'12'23'0,"7"-12"6"16,0 0 2-16,0 0 1 16,0 0-3-16,0 0-2 15,16-16 5-15,8-7-1 16,7-4-5-16,7-4-7 15,8-3-11-15,4 7 1 16,1 10-1-16,-6 14-8 16,-8 15 4-16,-11 18 12 15,-13 21 13-15,-19 18 7 16,-19 14-8-16,-15 4-4 15,-10-4-5-15,-5-12 0 16,0-14-4-16,4-14-1 16,7-15-1-16,7-9 1 15,11-10 6-15,7-9-2 16,11-4-1-16,8 4-7 15,0 0-7 1,3-17-3-16,11-3-1 16,15-11 0-16,16-8 4 15,11 1-10-15,4 5 12 16,4 13-7-16,-4 17 5 15,-5 21-6-15,-4 26 6 16,-8 22-6-16,-43-66 3 16,40 168 5-16,-42-78 10 15,-15-2 9-15,-14-9 15 16,-13-16 3-16,-7-16-3 15,-5-16-5-15,-1-18-8 16,2-16-17-16,4-14-8 16,3-7 0-16,5-8-19 15,5-2-40-15,9 1-49 16,8-3-42-16,21 36 149 15,-4-78-326-15,25 41 119 16</inkml:trace>
  <inkml:trace contextRef="#ctx0" brushRef="#br0" timeOffset="391261.0348">3945 12835 77 0,'5'-18'68'15,"-5"18"-7"-15,0 0-19 16,0 0-7-16,7 13 4 16,-2 25 6-16,2 21-3 15,-2 17-12-15,2 16-2 16,0 7-5-16,4 3 2 15,7-4-14-15,-18-98-11 16,48 176 19-16,-15-108-2 16,-33-68-17-16,92 110 22 15,-61-117-5 1,3-21-10-16,4-27 1 15,3-21-4-15,-3-19 0 16,-5-10-2-16,-33 105-2 16,48-233 0-16,-33 118 8 15,-7 11 14-15,-4 21-8 16,-2 24 12-16,-2 22 7 15,-3 16-11 1,3 21-9-16,0 0-9 16,0 0-5-16,6 43 7 15,8 26 13-15,4 26-8 16,3 24 2-16,3 19-8 15,-24-138-5-15,37 309 20 16,-30-152-13-16,-11-6 13 16,4-151-20-16,-40 247 29 15,6-154-20-15,-2-20-3 16,-8-19 1-16,-1-17-11 15,-8-15 2-15,53-22 2 16,-93 6-160-16,59-23 14 16,-2-10-28-16,3-14 6 15,8-15 39-15,16-10-7 16</inkml:trace>
  <inkml:trace contextRef="#ctx0" brushRef="#br0" timeOffset="392038.1125">4843 12551 45 0,'-11'-3'45'0,"1"-2"1"16,10 5-46-16,0 0 100 16,-4-14-49-16,4 2-10 15,5-1-10-15,-5 13-31 16,40-41 89-16,-9 16-48 15,4 1-4-15,-1 5-2 16,0 6-5-16,-3 4-9 16,-4 7-2-16,-5 6-13 15,-5 4-1-15,-6 4-3 16,-4 5 5-16,-8 14 12 15,-10 11 0 1,-10 9-6-16,-10 0-12 16,31-51-1-16,-67 86 8 15,38-56-3-15,3-6-6 16,26-24 1-16,-39 34 5 15,23-22-6-15,5-5-3 16,11-7 9-16,-11 1 1 16,11-1-3-16,0 0-5 15,0 0 6-15,0 0-7 16,0 0 0-16,11-12 3 15,4 4-4-15,8 1 1 16,7 2 5-16,5 2-1 16,4 6-4-16,2 7-2 15,-1 7 6-15,-5 7 8 16,-35-24-9-16,49 51 5 15,-36-23 9-15,-9 1 17 16,-4-29-31-16,-17 58 66 16,-8-33-40-16,-6-4-7 15,-1-8 4-15,-4-6-19 16,5-5-1-16,0-6-5 15,2-1-14 1,2-3-28-16,1-3-48 16,7 1-60-16,3 2-28 15,16 8-3-15,0 0-62 16</inkml:trace>
  <inkml:trace contextRef="#ctx0" brushRef="#br0" timeOffset="392703.179">5736 13089 35 0,'0'0'50'16,"0"0"4"-16,0 0-3 15,0 0-1-15,13 0 15 16,9 4-4-16,7-1 14 15,7 2-3-15,8-1-2 16,4-1-13-16,6-1-5 16,6-2-6-16,4-2-11 15,-1 2-11-15,-1-3 3 16,-4-1-6-16,-5-1-3 15,-7 2-9 1,-9-1-9-16,-10 1 2 16,-5 0-1-16,-6-1-8 15,-4 3 2-15,-2-1-30 16,-10 2-53-16,0 0-57 15,0 0-39-15,0 0-1 16,0 0-41-16</inkml:trace>
  <inkml:trace contextRef="#ctx0" brushRef="#br0" timeOffset="393306.2393">6006 13061 28 0,'-12'-5'32'0,"12"5"4"15,0 0 7-15,0 0 0 16,0 0 5-16,-9-5 8 16,9 5-56-16,0 0 131 15,0 0-65-15,0 0-6 16,0 0-10-16,-3 15-4 15,6 14 7-15,4 9-11 16,1 8-10-16,2 5-8 16,1-2-13-16,1-1-1 15,-3-8-10-15,0-8 11 16,-2-6-9-16,-1-8-5 15,-2-2-7 1,-4-1-11-16,0-2-20 16,0-13-29-16,1 17-32 15,-1-17-19-15,0 0 121 16,0 0-255-16,0 0 54 15</inkml:trace>
  <inkml:trace contextRef="#ctx0" brushRef="#br0" timeOffset="394043.313">7040 12649 46 0,'-13'-8'62'0,"13"8"4"16,-12-2-7-16,12 2-59 16,-13 37 98-16,16 16-43 15,-3-53-55-15,-12 132 54 16,12-61 23-16,8-7-19 15,3-4-18-15,2-13-13 16,-2-10-1-16,-20-13 6 16,16-12-4-16,-7-12-28 15,5 3 63-15,-5-3-13 16,25-18-10-16,3-6-8 15,8-5-12-15,-1-1-10 16,6-1 4-16,0 6-7 16,0 3-5-16,4 8-5 15,6 7 5-15,2 12 7 16,2 12-4-16,-3 7-11 15,-4 10 9 1,-7 7-3-16,-10 6 2 16,-9 2-3-16,-11 0 16 15,-11-1-13-15,-10-6-3 16,-11-3 16-16,21-39-15 15,-55 58-2-15,12-38 5 16,-6-5-6-16,0-8-2 16,1-4 10-16,-2-3-41 15,5-3-29-15,4-2-29 16,4-2-45-16,4-1-31 15,11-3 5-15,7 0 25 16,15 11 140-16,-3-34-197 16</inkml:trace>
  <inkml:trace contextRef="#ctx0" brushRef="#br0" timeOffset="394459.3546">7122 12651 88 0,'-21'-14'73'15,"2"6"6"-15,19 8-11 16,0 0-9-16,0 0-5 16,0 0 7-16,23 0 21 15,-23 0-82-15,92 13 179 16,-23-7-99-16,10-3-23 15,-79-3-57-15,166 2 60 16,-166-2-60-16,139-11 32 16,-91 5-22-16,-10-1 1 15,-6 2 0-15,-5 0-9 16,-27 5-2-16,42-10-52 15,-28 10-12-15,-14 0-37 16,0 0-41-16,10 0-32 16,-10 0 174-16,0 0-175 15,0 0-123-15</inkml:trace>
  <inkml:trace contextRef="#ctx0" brushRef="#br0" timeOffset="394767.3854">7966 12719 225 0,'0'0'113'16,"0"0"-28"-16,0 0-85 16,11 20 158-16,12 5-64 15,6 11-17-15,8 10-9 16,7 10-4-16,4 10 4 15,2 6-28-15,3 6-18 16,0 4-15-16,-1-1-4 16,-23 0-3-16,7-3 0 15,-3-4 0-15,-1-7 0 16,-1-7 0-16,-2-12 0 15,-4-13-38-15,-2-9-53 16,-7-11-51-16,-3-5-44 16,-13-10-3-16,0 0 189 15,14-23-378-15</inkml:trace>
  <inkml:trace contextRef="#ctx0" brushRef="#br0" timeOffset="395119.4206">8416 12719 75 0,'-10'-19'51'0,"10"19"-3"16,0 0-48-16,-21-5 75 15,21 5-75-15,-40 63 39 16,23-9 42-16,3 15-9 16,-1 14-6-16,-6 12 8 15,-2 5-4-15,-2 1-7 16,2-1-20-16,0-5-19 15,4 0 0-15,3-15-12 16,1-14-2-16,2-12-16 16,4-12 5-16,2-13-16 15,2-14-31-15,5-15-37 16,0 0-62-16,-16-32-22 15,6-17 12 1,10-19-40-16</inkml:trace>
  <inkml:trace contextRef="#ctx0" brushRef="#br0" timeOffset="395561.4648">8725 12260 111 0,'0'-26'81'15,"6"4"-5"-15,9 7-8 16,18 15 15-16,-33 0-83 16,114 68 192-16,-41 1-128 15,9 28-12-15,-3 26-6 16,-7 16-5-16,-11 10-12 15,-16 0-5 1,-11-3 11-16,-12-6 0 16,-9-9 0-16,-10-14-11 15,-3-117-24-15,-33 188 14 16,7-104-5-16,-7-13-7 15,-1-13-1-15,2-14-18 16,4-12-28-16,4-8-57 16,4-11-48-16,4-7-26 15,2-10-2-15,14 4 22 16,0 0 156-16</inkml:trace>
  <inkml:trace contextRef="#ctx0" brushRef="#br0" timeOffset="396157.5244">10171 12502 46 0,'13'-34'29'0,"-5"2"10"16,1 3 9-16,-6 10 13 15,-3 19 12-15,0 0-73 16,0 0 136-16,0 0-136 15,-24 31 134-15,-13 25-60 16,-7 30 12-16,-11 24-3 16,-1 19-15-16,23 15-13 15,-2 12-15-15,27 4-16 16,-1 5-4-16,15-4-14 15,16-16-4 1,12-18-2-16,10-22 0 16,4-20 0-16,-1-22 0 15,-7-19 0-15,-6-17 0 16,-8-14-51-16,-2-9-54 15,-2-18-44-15,2-20-47 16,2-18-4-16,-4-16 41 16,-2-12-5-16,-20 80 164 15</inkml:trace>
  <inkml:trace contextRef="#ctx0" brushRef="#br0" timeOffset="396725.5812">10614 12979 160 0,'0'-27'112'16,"9"0"-31"-16,9-2-31 16,15 6-7-16,8 4 2 15,7 6-15-15,8 4-6 16,3 6 0-1,-5 6 2-15,-2 4-8 16,-10 10-1-16,-8 8 9 16,-7 11 2-16,-14 15 13 15,-22 18 0-15,-16 12-6 16,-19 4 3-16,-8 0-12 15,-6-8 0-15,0-5-1 16,3-15 5-16,6-13-3 16,8-13-4-16,7-13-9 15,9-11-5-15,9-7-4 16,16 0-5-16,0 0 0 15,-7-20 0-15,11-11 0 16,15-11 0-16,17-4 0 16,15-5 0-16,14 6 0 15,-65 45 0-15,145-60 0 16,-54 54 0-16,-2 16 0 15,-36 19 0-15,-2 16 0 16,-21 16 0-16,-20 9 0 16,1 9 0-16,-37-8 0 15,10 4 0-15,-8-2 0 16,-9-12 0-1,-8-17 0-15,-4-17 0 16,1-14 0-16,0-13-64 16,5-20-80-16,7-22-57 15,12-19-10-15,14-12 34 16,17-7-50-16</inkml:trace>
  <inkml:trace contextRef="#ctx0" brushRef="#br0" timeOffset="397309.6396">11430 13023 97 0,'0'0'82'0,"13"11"7"16,-3 24 8-16,-1 24-4 15,-1 23-7-15,0 14-12 16,2 9-9-16,4 5-20 15,3-12-12-15,5 2-13 16,4-13-8-16,6-16-8 16,1-17 3-16,-2-20 9 15,1-19-10-15,1-27 3 16,5-28-8-1,0-31 1-15,-1-18-1 16,-3-14-6-16,-3-10 3 16,-6-6-7-16,-4 1 7 15,-4 9 4-15,-6 18 1 16,-2 20 4-16,-5 20 11 15,-3 19 6-15,-1 15 11 16,0 17-4-16,0 0-2 16,0 0-4-16,-4 29-15 15,0 25-1-15,3 27 1 16,1 14-10-16,4 15 0 15,3 17 0-15,3-2 0 16,2 21 0-16,0-2 0 16,-1-7 0-16,-11-137 0 15,18 239 0-15,-12-141 0 16,-9-20 0-16,-5-17 0 15,-5-14 0-15,-8-11 0 16,-7-14 0-16,-8-10 0 16,-5-16 0-16,-1-14-22 15,0-13-64-15,-1-15-65 16,8-14-42-1,11-7 1-15,10-5 35 16,13-11 48-16,12-7-5 16</inkml:trace>
  <inkml:trace contextRef="#ctx0" brushRef="#br0" timeOffset="397941.7028">12302 12688 70 0,'0'-18'52'16,"0"18"6"-16,0 0 0 15,3-17-2-15,-3 17 2 16,8-19 2-16,9 4 1 15,6-1 5-15,4 5 0 16,2 0-11-16,8 5-4 16,4 2-10-16,0 6-8 15,-3 10-13-15,-7 5-8 16,-7 10 1-1,-11 8 1-15,-15 8-1 16,-13 2 4-16,-16 6-3 16,-12-3-1-16,0-6 3 15,-3-10 0-15,6-10 11 16,3-10-7-16,10-9-6 15,6-4-3-15,5-4-4 16,16 5 5-16,0 0-12 16,0 0 0-16,-5-16 0 15,8 0 0-15,9-5 0 16,15-1 0-16,11 2 0 15,12 5 0-15,5 4 0 16,4 8 0-16,-4 13 0 16,-27 12 0-16,9 7 0 15,-15 8 0-15,-6 6 0 16,-10-4 0-16,-9-2 0 15,4-2 0-15,-28 1 0 16,12-7 0-16,-4-4 0 16,-6-5 0-16,-6-3 0 15,-3-5-2-15,2-8-50 16,-2-9-84-1,6-11-66-15,5-6-32 16,7-10 37-16,8-5-4 16</inkml:trace>
  <inkml:trace contextRef="#ctx0" brushRef="#br0" timeOffset="398506.7593">13104 13420 138 0,'0'0'129'0,"0"0"-1"16,0 0-21-16,0 0-16 16,14-10 1-16,20 1 11 15,15 1-25-15,13-1-1 16,9 1-19-16,-71 8-58 15,151-22 23-15,-79 10-23 16,-5 0 0-16,-3 3 0 16,-6 1 0-16,-10 3 0 15,-9 3 0-15,-11 2 0 16,-11-1 0-16,-17 1 0 15,0 0-18-15,0 0-72 16,0 0-89-16,0 0-48 16,0 0-1-16,0 0-54 15</inkml:trace>
  <inkml:trace contextRef="#ctx0" brushRef="#br0" timeOffset="399192.8279">14376 13130 58 0,'0'0'0'0,"9"-35"65"16,-9 35 55-16,0 0-23 16,-16-7-20-16,16 7-5 15,-19 35 11-15,-1 16-3 16,4 12-11-1,16-63-69-15,-12 145 100 16,14-68-72-16,8-10-10 16,6-9-9-16,2-11 1 15,1-14-3-15,-1-15 15 16,3-11 1-16,9-16 4 15,8-13-12-15,7-8 3 16,3-7-7-16,3-4-12 16,2-1 13-16,2 8-20 15,-55 34 8-15,112-42 10 16,-60 33-8-16,-3 12-2 15,-6 13 0-15,-7 9 0 16,-4 14 0-16,-11 10 0 16,-7 10 0-16,-13 1 0 15,-11 12 0-15,-11 3 0 16,21-75 0-16,-69 125 0 15,21-77-2-15,-7-13 1 16,-3-14 4-16,-1-16-9 16,0-14 3-16,-1-15-30 15,5-14-56-15,55 38 89 16,-90-99-319-1,63 40 133-15,13 1 30 16,14 58 156-16,16-94-232 16</inkml:trace>
  <inkml:trace contextRef="#ctx0" brushRef="#br0" timeOffset="399799.8886">14509 13156 53 0,'-14'-17'115'15,"14"17"-20"-15,0 0-19 16,-10-17-1-16,10 17 3 16,25-11 17-16,16 3 10 15,14 1-1-15,12 0-16 16,6 1-20-16,3 1-18 15,-5 0-28-15,-6-1-22 16,-9 6 0-16,-11-1 0 16,-11-1 0-16,-7 2 0 15,-3 0-26-15,-3 3-35 16,2 1-38-1,2-1-16-15,3-3-15 16,5 4-4-16,-1-3 13 16,-1 1 21-16,-5 0 23 15,-11-1 22-15,-15-1 23 16,13 0 16-16,-13 0 20 15,0 0 20-15,0 0 20 16,0 0 10-16,0 0 16 16,0 0 3-16,0 0-73 15,0 0 147-15,0 0-78 16,0 0 10-16,16 16 17 15,3 9-4-15,11 11-5 16,-30-36-87-16,46 110 107 16,-14-43-87-16,8 10-20 15,6 0 0-15,4 8 0 16,7-5 0-16,4 8 0 15,-1-7 0-15,-6-13 0 16,-6-17 0-16,-13-18 0 16,-8-9-42-16,-7-9-34 15,-5-6-43-15,1-13-36 16,-2-14-11-1,0-18-2-15,-3-16 34 16,-5-9-30-16</inkml:trace>
  <inkml:trace contextRef="#ctx0" brushRef="#br0" timeOffset="400143.923">15923 13089 109 0,'-25'-28'107'15,"3"9"12"-15,7 7-8 16,15 12-28-16,-14 4-18 15,-5 23 7-15,-5 23 2 16,-2 22 4-16,-4 12-7 16,-1 14-8-16,-3 16-31 15,-3-11-6-15,2 11-21 16,1-6 1-16,19-10-5 15,15-98-1-15,-38 156 2 16,11-98-2-16,28-16 0 16,-21-12 0-16,20-30 0 15,-8 31-2-15,8-31 1 16,0 0-37-1,13-2-35-15,-13 2-35 16,10-25-56-16,-10 25 164 16,17-90-366-16,7 26 232 15,8-9-4-15</inkml:trace>
  <inkml:trace contextRef="#ctx0" brushRef="#br0" timeOffset="400542.9629">16122 12675 156 0,'0'0'0'0,"-1"-17"260"15,1 17-134-15,22 22-4 16,11 20-10-16,12 16 6 15,6 14-45-15,4 20-27 16,-55-92-46-16,108 217 11 16,-63-97-11-16,-5 10 0 15,-40-130 0-15,54 264 0 16,-52-133 0-1,-16-9 0-15,14-122 0 16,-76 203 0-16,24-125 0 16,1-16 0-16,51-62 0 15,-83 88 0-15,55-64 0 16,9-12 0-16,19-12 0 15,0 0 0-15,-14 8-6 16,-1-8-46-16,15 0 52 16,-36-8-417-16,19-4 160 15,17 12-35-15,0 0 292 16</inkml:trace>
  <inkml:trace contextRef="#ctx0" brushRef="#br1" timeOffset="451050.4073">4767 14888 32 0,'0'0'35'15,"0"0"6"-15,0 0 3 16,1-14-11-16,6-8-9 15,10-7 14-15,10-1-4 16,8 1-2-16,6 5-6 16,-41 24-26-16,100-23 33 15,-52 30-19-15,-5 11 1 16,-11 14 8-16,-32-32-23 15,16 102 20-15,-35-33 12 16,19-69-32-16,-91 148 33 16,26-82-28-16,0-15-4 15,65-51-1-15,-116 50 2 16,71-43-4-16,12-10 4 15,33 3-2-15,-21-5 0 16,18-7 1-16,5-2-3 16,-2 14 2-16,53-30-4 15,7 18 8-15,15 9-1 16,-75 3-3-16,146 35 6 15,-81 4 3-15,-14 8-2 16,-19 4 13 0,-16 0 12-16,-12-7 1 15,-14-5 3-15,10-39-36 16,-48 56 21-16,17-44-4 15,-4-12-18-15,35 0 1 16,-78-31-12-16,40 1-136 16,7-6-18-16,12-3 4 15,11 4-49-15</inkml:trace>
  <inkml:trace contextRef="#ctx0" brushRef="#br1" timeOffset="451666.4689">5677 14956 46 0,'3'-12'38'0,"-3"12"0"15,-13-7-3-15,13 7 3 16,0 0 4-16,11 37 22 16,8 14-5-16,6 13-15 15,5 14-15-15,1-2-12 16,-3-1-7-16,-3-7-5 15,-6-18-3-15,-8-16 7 16,-4-12-3-16,-3-10 3 16,-4-12-6-16,0 0-3 15,0 0 13-15,0-32-7 16,-7-14-7-16,-4-10-4 15,2-8 3-15,2-5-3 16,7 69 5-16,20-129-3 16,-4 70-3-16,3 4 2 15,10 11 8-15,2 12-5 16,3 10 0-16,2 10 8 15,2 12-7-15,-1 9 2 16,-3 13 0 0,-3 12-1-16,-3 13 4 15,-4 6-7-15,-4 4 1 16,-7 1-8-16,-6-11-9 15,-3-10-13-15,-1-15-36 16,-3-6-16-16,0-16-18 16,-3-16 8-16,6-9-8 15</inkml:trace>
  <inkml:trace contextRef="#ctx0" brushRef="#br1" timeOffset="452041.5064">6467 14898 37 0,'0'0'41'0,"-15"20"2"16,-1 18 8-16,1 12-4 15,-1 13-4-15,3 8-3 16,2 0-7-16,4-3-2 15,7-5-4-15,6-11-1 16,5-6-9-16,9-9 0 16,4-10-1-16,-24-27-16 15,73 14 22 1,-29-33-13-16,1-11-8 15,-10-13-2-15,-5-8 6 16,-10-4 8-16,-12-3 13 16,-12 0 6-16,-7 4-16 15,-9 5-2-15,-8 5-13 16,-5 9 1-16,-1 7-1 15,3 10-8-15,3 6-10 16,28 12 17-16,-42-5-46 16,29 10-87-16,6 5 5 15,10 2 9-15,12-5-41 16</inkml:trace>
  <inkml:trace contextRef="#ctx0" brushRef="#br1" timeOffset="452352.5375">6886 14603 91 0,'0'0'49'0,"0"0"2"16,-10 32 5-16,5 16-2 15,5 15 8 1,1 14-10-16,6 13 9 15,-7-90-61-15,4 197 57 16,8-96 0-16,6-8-21 16,0 0-10-16,5-4-11 15,-5-8-4-15,-6-15-12 16,-1-14 3-16,-4-14 1 15,-1-13-15-15,-2-10-26 16,-4-15-8-16,0 0-36 16,8-13-26-16,-3-19-21 15,-10-21 10-15,5-6-29 16</inkml:trace>
  <inkml:trace contextRef="#ctx0" brushRef="#br1" timeOffset="452722.5745">6624 15083 78 0,'-16'-9'59'0,"16"9"-6"16,0 0-16-16,12-17-12 15,16 2 15 1,-28 15-40-16,89-27 54 15,-24 13 9-15,7-1-19 16,-5 3-6-16,-26 4-15 16,3 1 6-16,-10 0-2 15,-7 2-8-15,-6 2-5 16,-3 1 4-16,-1-1-1 15,-3-1-7-15,-3 3 0 16,-1-3-8-16,0 2 4 16,-10 2-10-16,0 0 4 15,0 0 7-15,0 0-12 16,0 0 6-16,0 0-10 15,0 0-19-15,0 0-55 16,-10 7-67-16,-8-10-31 16,-9-6-33-16</inkml:trace>
  <inkml:trace contextRef="#ctx0" brushRef="#br1" timeOffset="454499.3507">8069 14642 53 0,'0'0'66'16,"0"0"5"-16,0 0-6 16,8 24 0-16,8 34 8 15,6 35-13-15,8 32-3 16,7 29-15-1,8-3-8-15,1 21-9 16,4-4-3-16,-8-19-9 16,-5-25-8-16,-34-26 1 15,14-29-2-15,-26-19 3 16,20-22 0-16,-11-28-7 15,-7 17 13-15,19-18 5 16,-24-11 12-16,14-19-26 16,-2-18-3-16,-10-15-1 15,-6-16 0-15,-5-21 2 16,-4-28-6-16,2-10-1 15,5 2 4-15,5 6 7 16,5 15-8-16,6 19 4 16,4 19-11-16,-2 78 9 15,10-110-4-15,14 73 2 16,8 11 4-16,6 16-1 15,-18 15 0-15,15 16 1 16,-1 16-3-16,-6 15 11 16,-1 11-7-16,-10 10-2 15,-16 3 9-15,-16 0-9 16,15-76-1-1,-67 151-6-15,67-151 6 16,-62 100 0-16,38-68-2 16,24-32 2-16,-52 32-2 15,40-30-6-15,12-2 9 16,0 0-12-16,5-12 4 15,1 0 0-15,11 0-3 16,7-6 13-16,11-6 2 16,-7-1-4-16,10-1-4 15,16 4 8-15,5 4-3 16,6-3 1-16,1 3-5 15,-2-1 0-15,-8-3 1 16,-56 22 1-16,98-54-8 16,-64 18 16-16,-9-3-9 15,-7 0-3-15,-6-1 2 16,-8 4 6-16,-10-1-10 15,-5 0 5-15,11 37 1 16,-47-58-13-16,47 58 13 16,-94-3-3-1,52 32 0-15,-2 13-5 16,7 10 9-1,7 14-2-15,12 11 2 16,10 2-2-16,12-4-8 16,14-9 7-16,13-9-3 15,16-16 6-15,6-16-5 16,5-26 3-16,0-25-6 15,-4-25 1-15,-9-16-2 16,-8-6 1-16,-11-3-3 16,-7-2 10-16,-9 5-2 15,-6 10-2-15,0 18 13 16,0 16-15-16,-1 14 11 15,-3 15-11-15,0 0 8 16,20 32 7-16,3 14-11 16,0 13 1-16,7 10 2 15,1 9-2-15,2 2 0 16,-4-2 9-16,-3-6-6 15,-9-14-1-15,-6-16 1 16,-5-16 4-16,-4-11 2 16,-2-15-8-16,-8-22 11 15,8 22-11-15,-26-86 2 16,19 23 2-1,9-10-9-15,3-3 9 16,5-2-10-16,9 7 6 16,-19 71 0-16,31-108-4 15,-13 72-9-15,0 11-20 16,-18 25 33-16,24-31-182 15,-8 21 40-15,1 1 10 16,15 8-20-16</inkml:trace>
  <inkml:trace contextRef="#ctx0" brushRef="#br1" timeOffset="454931.3939">10212 14879 41 0,'-8'-34'47'16,"-4"-1"-4"-16,1-1-2 16,-3 2-8-16,-3 6 15 15,17 28-48-15,-17-39 49 16,-7 29 8-1,-8 6-16-15,-2 9-6 16,-3 9 3-16,-1 11-5 16,38-25-33-16,-30 87 33 15,14-33 22-15,11 7-13 16,-6 13-4-16,8 8-6 15,13 2-13-15,11 6-6 16,6-7-3-16,1 0-1 16,-1-5-13-16,0-14 5 15,-6-13-6-15,-8-16-7 16,-13-35 12-16,28 34-45 15,-28-34-101-15,0 0-19 16,0 0 165-16,-44-137-381 31,44 137 381-31</inkml:trace>
  <inkml:trace contextRef="#ctx0" brushRef="#br1" timeOffset="455890.4898">9840 15291 85 0,'-9'-17'78'0,"9"17"-9"16,0 0-14-16,0 0-15 15,16-15-19-15,2 4-3 16,-18 11 7-1,34-10-6-15,18 0-11 16,-52 10-8-16,151-20-2 16,-77 6 5-16,-7 4 1 15,-67 10-4-15,133-15 1 16,-78 8-3-16,-7-1 1 15,-7-1-1-15,-9-6 7 16,-5 0-4-16,-6-9 1 16,-5-6-6-16,-8-6 2 15,-5-1 6-15,-7 1-3 16,-9 7 2-16,-5 9-1 15,-6 8 4-15,-4 12-3 16,-5 15-2-16,-1 14 4 16,2 17 7-16,2 10 7 15,8 8 4-15,7 2-2 16,8 2-9-16,7-68-12 15,7 125 17-15,8-71-21 16,6-10-2-16,8-11 6 16,7-18-22-16,-36-15 22 15,79-36-84-15,-37-6 30 16,-42 42 54-1,116-159-83 1,-78 101 64-16,-38 58 19 16,106-161-12-1,-106 161 12-15,141-79 29 31,-109 84-12-31,-32-5-17 16,69 30 32 0,-69-30-26-16,0 0-6 15,15 5 25 1,-15-5-3-16,0 0-22 15,-98-35 23 1,50 40-13-16,-1 8 2 16,49-13-12-16,-134 116 27 15,134-116-27 1,-48 115 8-16,41-48-2 15,12-4-9-15,-5-63 3 16,43 125-1-16,5-75 0 16,14-17-5-16,-62-33 6 15,130 11-20 1,-49-42-32-16,-24-25 10 15,5-13 1-15,-11-11 7 16,-9-6 1-16,-8-7 14 16,-7-4 3-16,-8-3 7 15,-6 7 4-15,-4 17 11 16,-5 25 10-16,-3 19 6 15,-2 15-2-15,1 17 1 16,-6 19 9-16,1 21 12 16,-1 18 2-16,5 16 5 15,3 13 1-15,7 6-2 16,6 8-4-16,5-2-19 15,4-3-6-15,2-3-14 16,2-6-1-16,-1-20-7 16,-3-16-2-16,-6-20-28 15,-3-13-24-15,-2-7-32 16,-13-11-25-16,17-26-14 15,-3-13-89-15</inkml:trace>
  <inkml:trace contextRef="#ctx0" brushRef="#br1" timeOffset="456178.5186">11280 15099 93 0,'0'0'80'0,"0"0"-80"15,-14-15 155 1,14 15-155-16,61-10 102 15,-61 10-102-15,330-20 33 32,-330 20-33-32,299-43 152 46,-283 42-147-46,-16 1-11 16,0 0-15-16,0 0-46 16,13 0-46-16,-13 0-31 15,0 0 13-15,0 0-7 16</inkml:trace>
  <inkml:trace contextRef="#ctx0" brushRef="#br1" timeOffset="459129.0107">13360 15045 31 0,'13'-17'34'16,"-6"0"14"-16,-7 17 5 15,-10-27-3-15,-11 5 0 16,-13 4-9-16,-12 4 4 16,-11 7-4-16,-6 9-4 15,-5 7 1 1,0 6-4-16,10 7-11 15,10 3-8-15,12 6 0 16,12 9-11-16,24-40-4 16,17 93 8-16,10-37-4 15,18 0 4-15,22-5-2 16,18-4 1-16,7 2-5 15,-6 2-1-15,-11 2 12 16,-20-2-7-16,-19-4 20 16,-16 0 18-16,-20-47-44 15,-21 88 75-15,-13-55-59 16,-10-13-8-16,-5-12-10 15,1-14-2-15,4-16 2 16,5-11 4-16,11-2-13 16,9 3 7-16,12-4-10 15,14 4-1-15,14 0 1 16,20 6-5-16,17 6-8 15,14 3-10-15,9-1 5 16,2-4 4-16,-1-2 14 16,-82 24 14-16,144-71-5 15,-82 20 8 1,-9-3 0-16,-2-6-3 15,-9 3 2-15,-42 57-2 16,74-90-3-16,-43 61 4 16,-4 9-2-16,-27 20 1 15,56 44 4 16,-47-25 1-31,-9-19 3 16,0 0-8-16,21 25-5 16,-35-22 15-16,14-3-4 15,0 0-6-15,-44-27 17 16,35 7-8-16,-5 5 0 15,14 15-9-15,-80-5 12 16,32 23-9-16,0 16 0 16,48-34-3-16,-97 117 8 15,61-44-2-15,11 3 3 16,25-76-9-16,-31 144-2 15,32-88-1-15,12-15 2 16,14-14-1-16,8-21 1 16,12-21 2-16,1-25-1 15,4-25 0 1,0-8 0-16,0-8-1 15,-28 3 8-15,11 10-6 16,-19 21-4-16,4 18 3 16,-19 14 0-16,-1 15 16 15,0 19 16-15,9 35-1 16,-9-54-31-16,-3 183 42 15,-4-65-31-15,14 1-8 16,-9-4-1-16,18-12-6 16,-1-8 0-16,7-12 11 15,9-20-9-15,5-16-1 16,7-16-2-16,3-23 6 15,1-20-4-15,-1-18 9 16,-3-19-7-16,-9-19 2 16,-12-10 7-16,-12-10-15 15,-17-2 14-15,-20 7-8 16,-12 10 5-16,-12 26-3 15,-13 20 3-15,-2 15-8 16,4 14 1-16,25 6-1 16,-12 11-3-16,33 5 7 15,-12 1-7 1,29-5-3-16,-9 4 10 15,25-4-5-15,3-3 0 16,19-8 1-16,20-13 0 16,13-18-1-16,6-25 4 15,-5-18-9-15,-6-11 3 16,-12-5 5-16,-10-4 3 15,-10-4-2-15,-7 4 10 16,-5 14-11-16,-9 22-1 16,-5 20 5-16,-5 12 2 15,-4 17-2-15,-2 17 6 16,-3 27-5-16,-2 17-5 15,5 12 6-15,5 6 1 16,7-2-6-16,7-8-1 16,6-8 5-16,-23-61-3 15,56 78 1-15,-22-63-7 16,3-18-1-16,2-23 12 15,1-18-9-15,-2-15 0 16,-3-12 1-16,-4-12-1 16,-4-5 1-16,-6 0 1 15,-3 12 3 1,-5 21 1-16,-7 23 1 15,-4 15 0-15,-2 17-3 16,0 22-2-16,0 27 4 16,2 14-2-16,4 10 0 15,3 5 3-15,8-5-6 16,9-6-2-16,10-4 4 15,14-17-10-15,10-16-30 16,7-32-1-16,-15-20-36 16,-52 22 78-16,102-94-138 15,-102 94 138-15,94-110-53 16,-94 110 53-16,65-95-6 15,-65 95 6-15,31-82 11 16,-27 40-3-16,-4 3-3 16,0 39-5-16,-5-73 34 15,-7 48-13-15,-9 8-8 16,21 17-13-16,-24-7 18 15,-32 31 21-15,12 11 0 16,44-35-39-16,-97 109 50 16,73-43-28-16,4 5-11 15,20-71-11 1,-34 135 12-16,40-82-16 15,-6-53 4-15,25 74 0 16,12-77-11 0,0-21 9-16,-37 24 2 15,83-91 2-15,-44 37-3 16,-2-2-1-16,-9 2 3 15,-8 8 6-15,-20 46-7 16,37-51 1-16,-37 51-1 16,0 0 4-16,-2 15-3 15,-1 29 1-15,3 12-3 16,6 9 1-16,5 2-2 15,6-6 3-15,6-3 1 16,6-12-8-16,10-14-5 16,7-17 14-16,2-17-8 15,2-16 1-15,-5-16 5 16,-6-14-8-16,-5-4 0 15,-6-7 5-15,-8-6 9 16,-9-2-5-16,-4 2 1 16,-5 4-8-16,-2 9 7 15,0 16 2 1,0 16-5-16,0 20 7 15,0 0-6-15,0 0-2 16,-2 24 10-16,5 18 4 16,1 17 3-16,-4-59-15 15,20 146 18-15,-6-72-18 16,0-8 5-16,-14-66-5 15,22 109-1-15,-17-77 7 16,-5-13 5-16,0-19-11 16,0 0 12-16,0 0-12 15,-15-102 73 1,15 34-65-1,4-6-11-15,6-1 1 16,-10 75 2-16,35-130-15 16,-11 77 3-16,-1 9-20 15,1 9-20-15,1 8-28 16,0 5-6-16,-1 6-6 15,-2 8-5-15,-3 5 9 16,-2 6 22-16,-4 2 18 16,-13-5 24-16,10 17 12 15,-10-17 12 1,3 22 9-16,-6-3 5 15,1 1 7-15,4-1 3 16,2-1 5-16,9 3 15 16,5-1 5-16,9-7-4 0,5-6 4 0,4-9-12 31,-36 2-37-31,84-23 54 15,-41-3-31-15,-5-6-14 16,-33-2-5-16,17 2 14 16,-28 7-3-16,16-1 7 15,-13 4 4-15,-15 7-16 16,-9 7-11-16,-7 11 10 15,-6 16 6-15,1 15 16 16,4 16 5-16,5 15 5 16,10 6-6-16,12 2-5 15,9-4-6-15,12-8-5 16,12-10 1-16,19-19-8 15,18-18 22-15,-62-14-34 16,112-33 45-16,-112 33-45 16,111-81 24-16,-63 39-16 15,-8 4-8-15,-12 8-2 16,-8 8 7-1,-11 5-16-15,-6-2-77 16,-10-1-77-16,-3 1-60 16,-7 1-2-16,17 18-28 15</inkml:trace>
  <inkml:trace contextRef="#ctx0" brushRef="#br1" timeOffset="461365.4314">19297 14851 58 0,'0'0'45'0,"0"0"2"16,0 0-12-16,0 0 2 15,0 0-13-15,-7-26-12 16,1-8-4-16,1-3-1 15,-2 0 10-15,-2 0-3 16,-4 6-10-16,-4 9 1 16,-7 10 6-16,-5 16-9 15,-8 16 0-15,-1 15 1 16,4 16-1-16,7 20 0 15,8 12-3-15,10 5-1 16,12 0 3-16,12-1 2 16,11-9-2-16,4-19-7 15,3-18 7-15,3-19-3 16,2-26 0-1,3-26 4-15,2-24-2 16,3-19 0-16,-4-9-2 16,-5 1 3-16,-9 0-1 15,-8 8-2-15,-9 19 2 16,-4 20-3-16,-6 15 4 15,-1 19-1-15,-12 31 2 16,-5 26 3-16,4 18-4 16,10 10-1-16,12-2-2 15,9-2 4-15,10-10-2 16,12-17 3-16,3-22-2 15,10-25-3-15,0-27-3 16,-16-24 7-16,-2-19 1 16,-4-8 0-16,-12-9-4 15,-19 3 3-15,-19 4-5 16,8 8 2-16,-14 16 4 15,-21 17-1-15,-7 19-7 16,-2 13 7-16,5 10-4 16,12 2-2-16,14-4 5 15,12-3-1-15,12-5-3 16,0 0-1-1,25-7 4-15,13-6 5 16,10-2-7-16,9-2 2 16,-2 5 0-16,-9 8-1 15,-5 8 2-15,-1 8 2 16,-5 10-1-16,-4 11 7 15,-7 12-4-15,-7 10 3 16,-6 8 3-16,-2 6-1 16,-1 4-5-16,2 2 7 15,3-6-8-15,4-10-4 16,2-11 2-16,8-11-4 15,8-17 2-15,8-20 2 16,5-16-2-16,3-23-5 16,-3-12 5-16,-3-10-1 15,-4-7 2-15,-6-8-1 16,-7-2 0-16,-7 4 5 15,-7 9-9-15,-4 19 5 16,-6 18 1-16,-2 14 0 16,-2 14 1-16,-9 17 1 15,0 22 0-15,-3 15-4 16,9 9-2-1,8 5 7-15,6 1-7 16,7-3-2-16,12-8 0 16,8-8 0-16,10-16 2 15,7-20-1-15,1-23 4 16,1-21-8-16,-5-21 3 15,-10-20-6-15,-8-14 5 16,-11-6-1-16,-9-7 6 16,-6-1-7-16,-8 11 5 15,-1 21 6-15,-2 19-3 16,-1 21 3-16,4 27-7 15,-15 4 4-15,-4 28-3 16,2 20 4-16,3 19 4 16,4 11-10-16,9 2 4 15,6-2 3-15,12-6-2 16,10-7-6-16,18-10 0 15,16-13 0-15,7-15-8 16,-6-18-10-16,11-20-3 16,2-15 4-16,-3-11 8 15,-3-8 6-15,-8-7 5 16,-9-2 6-1,-10-1-2-15,-8-3-4 16,-10-4 0-16,-8-3 7 16,-12-2 0-16,-10 4 6 15,-9 8 4-15,-13 14-4 16,-9 15 3-16,-11 19 3 15,-10 23 0-15,-5 19 2 16,0 15 2-16,7 12-6 16,25 9-2-16,-6 4-9 15,32-2 2-15,0-3-12 16,20-8 6-16,16-13-2 15,12-18-2-15,12-21-6 16,7-19-10-16,1-28 0 16,-4-21-1-16,-7-15 0 15,-10-12 8-15,-12-8 6 16,-9-7 4-16,-7-4 5 15,-7-2 1-15,-2 11-3 16,-4 22 8-16,-2 23 7 16,-1 19 2-16,2 15-8 15,0 12 1-15,-7 29 7 16,3 23 7-1,1 16-3-15,3 10 0 16,3 7 4-16,1 1-5 16,3-5-2-16,4-5-8 15,5-6-7-15,1-13-7 16,-2-14-16-16,-3-15-34 15,-5-14-32-15,-7-14-31 16,3-34-64-16</inkml:trace>
  <inkml:trace contextRef="#ctx0" brushRef="#br1" timeOffset="462060.5009">22535 14573 46 0,'9'-32'40'0,"-19"11"1"16,23 8-4-16,-13 13-3 16,0 0-6-16,-12-5 4 15,12 5 8-15,-8 44 19 16,19 17 4-16,-22 18-16 15,19 9-9-15,2 4-15 16,2-6-14-16,-22-5 1 16,22-9-8-16,-10-20 2 15,18-20-3-15,2-22 4 16,11-21-9-16,8-25 4 15,4-20 0-15,-2-15 0 16,-3-9-5-16,-6-6 9 16,-7-5-2-16,-6-3 0 15,-6 11 2-15,-5 16-6 16,-4 18 8-1,-5 18 2-15,-2 14-6 16,1 17 4-16,0 0-2 16,-6 14 4-16,-1 23 10 15,-1 17-4-15,1 14 1 16,5 5-9-16,4-2 5 15,5 2-7-15,7-6-6 16,3-4 6-16,4-9-11 16,-3-11-3-16,1-13-12 15,-2-15-38-15,1-8-22 16,6-15-30-16,5-14-13 15,5-12 18-15,4-9-32 16</inkml:trace>
  <inkml:trace contextRef="#ctx0" brushRef="#br1" timeOffset="462706.5655">23455 14524 33 0,'-1'-39'36'0,"-9"5"9"16,-7 5 5-16,-11 9-3 15,-9 6 1-15,-4 9-6 16,-2 10 1-1,43-5-43-15,-75 32 47 16,40-4 9-16,6 4-11 16,8 3-21-16,10 6-5 15,11 1-17-15,0-42-2 16,42 85 9-16,-2-44-3 15,11-3 1-15,11-2-8 16,3 0 1-16,-6 3 0 16,-11-2 1-16,-14 0 3 15,-15-3 4-15,-16 0 14 16,-15 0-5-16,-14-2-4 15,-8-8-5-15,-5-11-10 16,-1-8 0-16,2-12-4 16,7-10 4-16,6-5-6 15,8 4 4-15,7 6-7 16,10 12-2-16,3-14-1 15,12 4 11-15,15 0-6 16,15 0 8-16,16-5-7 16,9-4 2-16,5-8 2 15,0-5-7-15,-5-5 10 16,-3-7-5-1,-11-9 3-15,-11-3 3 16,-9-3 1-16,-14-4 0 16,-10 4 1-16,-8 8 0 15,-7 16-4-15,-8 13 4 16,-11 17-1-16,-10 18 0 15,-3 18 6-15,-3 18 13 16,2 13-5-16,7 13-8 16,8 3 4-16,11-4-4 15,11-6-3-15,13-5-8 16,10-11 0-16,10-11-4 15,11-14-22-15,6-22-48 16,-4-24-35-16,-25-16-24 16,11-16-85-16</inkml:trace>
  <inkml:trace contextRef="#ctx0" brushRef="#br1" timeOffset="463539.6488">25431 14334 31 0,'-28'-34'32'0,"19"2"7"15,-30 3 0-15,12 6-1 16,-8 6 2-16,-12 15 0 16,-6 15-1-16,-5 21 7 15,-3 24 5-15,5 16-7 16,8 11-1-16,14 10-7 15,15-2-16-15,18-3-6 16,18-6 4-16,18-7-5 16,-35-77-13-16,134 108 8 15,-39-79-5-15,-16-19-6 16,4-15-6-1,-5-12 6-15,-9-10 4 16,-13-2 1-16,-15-1-17 16,-18 1-19-16,-12 0-10 15,-15 0-7-15,-13-1-10 16,-13-1 11-16,-11 2 9 15,-11 2 18-15,18-1 10 16,-25 6 8-16,18 3 1 16,9 4 5-16,5 5 5 15,8 1 5-15,19 9 9 16,0 0-8-16,0 0-11 15,16-8 1-15,16-3 1 16,-8 5 7-16,17-4-9 16,14 1 4-16,2 1-1 15,-4-3-4-15,-5 1 8 16,-7 2 8-16,-11-1-1 15,-10 6-1-15,-9 1 6 16,-11 2 1-16,1 12 5 16,-6 19 7-16,-6 16 6 15,-1 11-18-15,1 1-7 16,1 2-7-1,4-5-5-15,4-11-7 16,2-45 5-16,5 65-11 16,-2-48-26-16,-3-17-18 15,0 0-17-15,17-2-14 16,4-10-4-16,5-8 12 15,0-4 21-15,7-5-5 16</inkml:trace>
  <inkml:trace contextRef="#ctx0" brushRef="#br1" timeOffset="464154.7103">26196 14280 24 0,'10'-22'38'0,"-2"7"1"15,-8 15-6-15,0 0-2 16,4 22 9-16,-2 1-3 15,-1 1-9-15,-1-7 6 16,0-17-6-16,0 12-9 16,0-12-9-16,0 0-3 15,0 0 5-15,-1-17-2 16,-5-7-9-1,-4-5 8-15,-2 6 1 16,-4 6 8-16,-5 8-9 16,-10 13 2-16,-4 18 1 15,-3 18 4-15,-3 23-3 16,3 20-10-16,4 10 4 15,11 4-4-15,13-3-1 16,13-5-6-16,14-10 2 16,15-16-3-16,12-23-3 15,8-26-12-15,8-26-5 16,0-23-7-16,1-18 1 15,-7-10 3-15,-5-9 7 16,-7-6 6-16,-4-5 4 16,-2-4 2-16,-4 3 1 15,-5 13 8-15,-7 21-2 16,-6 17 1-16,-6 12 6 15,-8 21 10-15,0 0-10 16,0 0 9-16,7 26 8 16,-4 13 1-16,1 11 1 15,2 11-6-15,4 7-7 16,3 5-2-1,1 3-7-15,7 4 0 16,3-2-2-16,6-4 0 16,-4-10-25-16,-3-11-14 15,-6-21-13-15,-4-13-17 16,-13-19-12-16,15-19 3 15,-29-10-10-15</inkml:trace>
  <inkml:trace contextRef="#ctx0" brushRef="#br1" timeOffset="464506.7455">26704 14280 42 0,'0'0'57'0,"0"0"-3"15,0 0-54-15,-23-9 47 16,23 9-13-16,16-5-11 16,-16 5-23-16,53-12 72 15,-36 6-34-15,14-6 1 16,-31 12-39-1,91-31 45-15,-91 31-45 16,82-37 81-16,-46 20-55 16,0 0-11-16,-5 4-12 15,-6-1-3-15,-2 6-3 16,-7 1 0-16,-16 7 3 15,12-2-71-15,-12 2-1 16,0 0-22-16,-3 19-10 16,-4 5 9-16,-4-1-39 15</inkml:trace>
  <inkml:trace contextRef="#ctx0" brushRef="#br1" timeOffset="464811.776">26575 14605 60 0,'0'0'0'16,"0"0"144"-16,0 0-144 15,27-5 88-15,-27 5-88 16,79-31 107-1,-79 31-107-15,84-39 88 16,-49 21-44-16,6 1-19 16,-41 17-25-16,83-25 33 15,-43 14-28-15,-11 5 2 16,-8 1-12-16,-9 1-1 15,-12 4-22-15,0 0 28 16,0 0-190-16,0 0 190 16</inkml:trace>
  <inkml:trace contextRef="#ctx0" brushRef="#br1" timeOffset="469107.5997">22705 15784 21 0,'-9'-17'22'16,"5"0"-5"-16,7-2-6 15,8-8-3-15,-11 27-8 16,74-61 2-16,-29 15 14 15,6 1 2-15,2 1-2 16,4 8-1-16,-5 6-2 16,-4 11-4-16,-6 9 3 15,-8 10-4-15,-9 10 4 16,-6 5 6-16,-9 16 7 15,-10 18 6-15,-12 8-10 16,-10 6 2-16,-11 0-3 16,-8-8-1-16,-4-9-3 15,-1-9-4-15,3-8-1 16,2-3-12-16,6-6 1 15,4-3 1 1,8-4 2-16,9-4 0 16,14-9-2-16,0 0-4 15,0 0 6-15,0 0-2 16,0 0-6-16,0 0 3 15,12-10-3-15,6-6 9 16,10-6-7-16,5 0 5 16,2 0-5-16,6 7 2 15,4 2-1-15,6 6 6 16,1 7-8-16,0 7 8 15,0 8-7-15,-1 7 1 16,-4 2 3-16,-8 1-2 16,-9 2 3-16,-12-7 0 15,-8 1 4-15,-11-1 3 16,-12 2 5-16,-11 0-3 15,-8 0 2-15,-6-3 10 16,-3-6-10-16,3-3-6 16,4-4-5-16,5-8 6 15,4 0-11-15,5 0-4 16,3-1-10-16,3 0-34 15,4-1-30 1,10 4-27-16,0 0 108 16,13-12-104-16,11-1-23 15</inkml:trace>
  <inkml:trace contextRef="#ctx0" brushRef="#br1" timeOffset="469618.6508">23976 15259 21 0,'-18'-12'35'0,"18"12"1"16,-16-7 0-16,16 7-8 15,10-7 0 1,-10 7-10-16,0 0-1 16,-11 12-2-16,-3 5 4 15,-6 5-6-15,-3 15 1 16,-5 11 5-16,-6 19-2 15,1 11 4-15,1 4-8 16,7-1-2-16,12-8-6 16,11-9-2-16,2-64-3 15,19 107 9-15,4-63-8 16,8-2 5-16,8-8-4 15,4-5 0-15,-1-9-1 16,-28-1-1-16,12-11-3 16,-26-8-1-16,17 7 3 15,-17-7-17-15,9 2-34 16,-9-2-31-16,3-17-21 15,-15-4-21-15</inkml:trace>
  <inkml:trace contextRef="#ctx0" brushRef="#br1" timeOffset="470283.3158">24349 15668 16 0,'-13'-27'12'0,"3"-3"-1"15,5-1 4-15,2-1 5 16,0 0-1-16,3 2 3 16,0 6 5-16,1 0 5 15,-1 7 7-15,3 5-6 16,-3 12-8-16,0 0-8 15,0 0-4-15,0 0 1 16,0 0 6-16,16 22 20 16,3 19-6-16,1 13-15 15,0 7 0 1,-20-61-19-16,49 132 10 15,-32-67-5-15,-1-4-3 16,-16-61-2-16,25 94-6 16,-14-58 12-16,-4-9-10 15,-7-27 4-15,9 32 4 16,-9-32-8-16,0 0 1 15,0 0 3-15,0 0 6 16,0 0 1-16,0 0-10 16,0 0 3-16,0 0 0 15,1-27 5-15,-6-5-5 16,-1-9-3-16,3-10 2 15,6-6 3-15,6-1 0 16,3 4-5-16,-12 54 3 16,37-96-4-16,-15 57 1 15,2 5-1-15,-24 34 4 16,46-54-8-16,-28 32 2 15,-5 6-25-15,-13 16 31 16,10-10-132-16,1 0 38 16,0 7 11-16,-11 3 83 15</inkml:trace>
  <inkml:trace contextRef="#ctx0" brushRef="#br1" timeOffset="470899.3774">25054 15286 38 0,'0'0'41'0,"0"0"-4"15,0 0-37-15,0 0 46 16,5-14-31-16,3 1-9 15,9-6 5-15,7 2-2 16,0-2 0-16,4 1 7 16,3 3-8-16,-3 3 3 15,5 5 7-15,2 10-5 16,-1 7 0-16,-4 13 1 15,-25 10 0-15,-5-33-14 16,17 100 22-16,-8-46-14 16,-25 4 5-16,16-5-3 15,2-9 4 1,-11-9 8-16,-9-8 1 15,-10-8-5-15,-5-9-9 16,-5-10-7-16,1-3 5 16,5-4-2-16,1-3-8 15,7-2 5-15,8 2-1 16,16 10 0-16,0 0 0 15,-1-14-1-15,1 14-5 16,13-17 4-16,5 4 3 16,2-1 2-16,6-1-8 15,4 3 6-15,3 5-1 16,-4 7 4-16,5 2-7 15,-4 6 6-15,-5 1 6 16,-28 6-1-16,19 2-3 16,-16-2 10-16,0-15-16 15,11 31 9-15,0-21-7 16,-11-10-3-16,0 0 2 15,-5 13-21-15,5-13-34 16,0 0-44-16,0 0-42 16,-7-22-80-16</inkml:trace>
  <inkml:trace contextRef="#ctx0" brushRef="#br1" timeOffset="471481.6327">25995 15802 56 0,'-9'-5'63'0,"9"5"9"15,0 0-12-15,0 0-23 16,0 0-7-16,0 0-3 16,12-12-1-16,8 2 19 15,5-2 1-15,7 0-1 16,1 1-6-16,4 2-14 15,0 2-6-15,-37 7-19 16,108-20 21 0,-77 17-16-16,-1-1 4 15,-3-1-6-15,-7 2-11 16,-8 1 8-16,1 2-4 15,-3-2 5-15,-10 2 1 16,0 0-7-16,13 2 1 0,-13-2-3 16,0 0-39-1,0 0 46-15,-12 12-91 16,12-12-121-16,-10 8-42 15</inkml:trace>
  <inkml:trace contextRef="#ctx0" brushRef="#br1" timeOffset="477916.0717">26978 15528 2 0,'0'0'2'0,"0"0"2"16,0 0 2-16,0 0-1 15,0 0 3-15,0 0-3 16,0 0-2-16,0 0 0 15,0 0 2-15,0 0-3 16,0 0 2-16,0 0 3 16,0 0 2-16,0 0 1 15,0 0 0-15,-6 12 0 16,3 1-5-16,0-1-2 15,3-12 0-15,0 0-2 16,-4 15 0-16,0-3 1 16,4-12-5-16,-4 15 7 15,4-15-4-15,0 0-2 16,-9 12 3-16,9-12 0 15,0 0-1-15,0 0 0 16,0 0 2-16,0 0-3 16,0 0 0-16,0 0 3 15,0 0-1-15,0 0-2 16,0 0 0-16,0 0 0 15,0 0 0 1,0 0 3-16,0 0 0 16,0 0 5-16,0 0-1 15,0 0 0-15,0 0 4 16,10-3-5-16,-10 3-1 15,14-22-5-15,-1-5 2 16,-2 1-1-16,7-4 3 16,4 3-4-16,0 0 0 15,1 5 1-15,-1 5 0 16,-3 0-1-16,-4 7 2 15,-2 3-1-15,0 2 0 16,-1 3 0-16,1 2 0 16,3 5-1-16,1 9 0 15,-1 4 2-15,1 10-2 16,-1 7 2-16,-3 6 3 15,-5 3-2-15,-4 0 0 16,-2-2-2-16,-5 2 3 16,-1-3 4-16,-5-2 2 15,-2-2-2-15,-3 2 1 16,-6-2 4-16,-4 0 2 15,0-3-6 1,1-7 0-16,2-5-4 16,3-3 1-16,2-7-3 15,4-5 4-15,0-2-1 16,-2-7-2-16,3-1-6 15,0-1 6-15,-1-4 3 16,12 8-9-16,-8-21 4 16,5-2-1-16,2-8 0 15,1 31 0-15,27-64-3 16,-19 39 4-16,-2-1 0 15,-1 8 0-15,0 6-4 16,-5 12 6-16,9-16-6 16,4 3 6-16,-13 13-3 15,34-20-5-15,-18 14 4 16,-2 3 0-16,-3 3 1 15,-1 0 3-15,-10 0-1 16,10 2-2-16,0 1 1 16,-10-3 0-16,12 10-2 15,2 0 2-15,-1 4-5 16,1-2 6-16,-1-2-1 15,-2 0 0 1,-11-10-4-16,16 15 3 16,-5-3 1-16,-1 0-4 15,0 0 4-15,-2 0-3 16,1 0 4-16,-9-12-5 15,12 15 3-15,-3-3 4 16,-9-12-7-16,11 10 6 16,0-2 0-16,-1 1-6 15,0-1 4-15,1 1 1 16,4 3-5-16,0-4 5 15,1 1-2-15,-1-3-3 16,-1-1 1-16,0-1 1 16,-1-2 5-16,0-4-2 15,1-3-2-15,0-2 1 16,2 0-5-16,-1-1 1 15,-1-6 5-15,0 1 1 16,-1-3-7-16,0 3 7 16,-2 1-1-16,-4 0-1 15,-3-1-5-15,-1-3 6 16,0 1 0-16,-2 0-2 15,-2-2-1 1,-2 5 2-16,3 12 3 16,0 0-7-16,-11-7-1 15,11 7 6-15,-9-5-1 16,9 5-1-16,0 0 0 15,0 0 1-15,0 0-2 16,-10-5 1-16,10 5 0 16,0 0 0-16,0 0-3 15,0 0 4-15,0 0 1 16,0 0-2-16,0 0-1 15,0 0 1-15,0 0 0 16,0 0 1-16,0 0-1 16,0 0-1-16,0 0 0 15,0 0 2-15,0 0-1 16,0 0 1-16,0 0 3 15,0 0-5-15,0 0 0 16,0 0 1-16,0 0 1 16,0 0 3-16,0 0 3 15,0 0-1-15,0 0 1 16,-9 0 0-16,9 0-5 15,0 0 2 1,0 0-6-16,0 0 1 16,0 0 0-16,0 0 0 15,0 0-5-15,0 0 3 16,0 0-10-16,0 0-17 15,0 0-11-15,-10 0-17 16,10 0 58-16,0 0-62 16,0 0-25-16</inkml:trace>
  <inkml:trace contextRef="#ctx0" brushRef="#br1" timeOffset="480836.5608">27490 15555 7 0,'0'0'8'0,"0"0"-8"15,0 0 8-15,0 0 5 16,0 0-3-16,10 2-3 16,2-11 1-16,4-4 0 15,-1-3 0-15,0 3-1 16,0-4-3-1,2 3 0-15,-1-1 5 16,1 3-1-16,1-1 0 16,0-1-2-16,-1 1-3 15,3-1-2-15,-2-1-1 16,2 3 1-16,-2 4-1 15,-2 2 1-15,1 1-1 16,-6 2 3-16,-1 3-3 16,-10 0-1-16,15 7 3 15,-2-2-1-15,1 2-5 16,-14-7 3-16,13 13 1 15,-3-6 3-15,-10-7-3 16,3 15 2-16,-2 0 0 16,-1 1 3-16,-1 4 2 15,-2 5-1-15,-3 6-5 16,-1-2 2-16,2 6 1 15,-4 1-3-15,2-1-1 16,0 1 3-16,-3-2 0 16,0-4 0-16,0-4-1 15,3-1 6-15,2-3-5 16,2-3 1-1,0-6 2-15,3-13-4 16,-3 14-2-16,2-2 3 16,1-12-3-16,0 0 3 15,0 11-4-15,0-11 3 16,0 0 0-16,-2 11-5 15,2-11 1-15,-4 11 5 16,1 1-1-16,3 2-2 16,-1-2-3-16,-1 1 5 15,1 1-1-15,1-2-4 16,0 0 2-16,0-2 3 15,0-10-1-15,0 0-2 16,0 0-2-16,0 0 2 16,0 0-8-16,0 0 9 15,0 0-76-15,0 0 27 16,-3-21-17-16</inkml:trace>
  <inkml:trace contextRef="#ctx0" brushRef="#br1" timeOffset="481636.4364">28011 15267 20 0,'0'0'28'32,"0"0"2"-32,0 0-2 15,0 0-3-15,0 0-11 16,0 0 0-16,0 0-6 15,0 0-7-15,0 0 3 16,11-3 9-16,2 4 2 16,2 3-1-16,-15-4-14 15,16 23 11-15,5-6 10 16,6 9 5-16,2 6-12 15,1 0-3-15,-25 14 7 16,18 6-12-16,-7 6 3 16,1 1-5-16,2-1-5 15,1-1 5-15,0-1-2 16,-5 0-4-16,-6-3 5 15,-5 1 1-15,-1-2-3 16,-7-6 3-16,4-46-4 16,-17 76 14-16,-3-47-7 15,-3-5-4-15,15-6 0 16,-15-2 1-1,23-16-6-15,-24 10 1 16,24-10 2-16,-17 7-4 16,17-7 3-16,17 1-3 15,-31 1-23-15,14-2-24 16,-14 0-31-16,14 0-9 15,13-7-35-15,-13 7 125 16</inkml:trace>
  <inkml:trace contextRef="#ctx0" brushRef="#br1" timeOffset="514846.5527">6528 17626 35 0,'0'0'32'0,"0"0"-5"15,0 0-1-15,0 0-11 16,-7-19-3-16,7 19-12 15,-12-56 5-15,8 14 1 16,0-12 0-16,-4-5 0 16,-4-6-5-16,-3 11 7 15,-5 7-7-15,-5 11 2 16,-6 14-1-16,-6 14-1 15,-3 21-1-15,1 21-3 16,1 20 6-16,4 14-4 16,8 10-2-16,11 10 2 15,8 7 4-15,10 1-3 16,7-8-1-16,9-11 3 15,7-20-5-15,3-20 2 16,5-21 1-16,-1-22 3 16,-2-21-1-1,0-22 1-15,-3-24-5 16,-4-16 0-16,-6-15 4 15,-4-6-1-15,-5 0-2 16,-3 4 1-16,-5 28 1 16,-1 29 2-16,0 23-2 15,0 26-1-15,0 0 5 16,-4 41-5-16,4 30 3 15,1 17-6-15,5 10 3 16,8-1 1-16,4-4 1 16,6-10-4-16,6-14 1 15,7-13-8-15,8-17-6 16,10-13-4-16,5-18-4 15,4-11-4-15,1-9 1 16,-6-9 8-16,-29-2 8 16,6-8 4-16,-13-4 2 15,-5-8 6-15,-6-7 5 16,-5-5 5-16,-3-2 3 15,-11-6-3-15,8-6-1 16,-23 11 0-16,16 6-3 16,-5 13 3-1,-9 15-6-15,-10 21-2 16,-8 16 2-16,-4 23-3 15,0 18-4-15,2 15 0 16,6 14 6-16,10 2-4 16,14-2-1-16,13-7 3 15,13-8-2-15,9-14 1 16,12-15-2-16,9-15 1 16,8-19 0-16,-5-15 3 15,-16-19 3-15,-6-15-4 16,-3-19-2-16,-2-11 4 15,-1-16-4-15,-4-10 2 16,-7-3-1-16,-4-7 2 16,-8 15-2-16,-3 22 1 15,-1 27-1-15,-1 23 5 16,7 23 3-16,-14 10-7 15,0 29-2-15,-3 27-2 16,17 18 6-16,-14 18-1 16,19 0-6-16,-12-1 6 15,20-8-6-15,8-6-2 16,7-13 6-1,9-15-4-15,14-15-2 16,5-15-8-16,6-19-2 16,5-18 1-16,-2-19 0 15,-3-14 6-15,-10-13 1 16,-8-9 5-16,-8-6 1 15,-7 1-2-15,-10 2 5 16,-4 7 7-16,-14 6 0 16,-10 11 3-16,-9 8 2 15,-10 12-1-15,-7 17-4 16,-9 22-3-16,-8 20-4 15,-2 19 0-15,3 19-1 16,5 4 0-16,9 1 0 16,13 1-3-16,14-5-1 15,14-6 0-15,12-11 4 16,8-10-2-16,7-13 3 15,13-16-3-15,8-18-2 16,6-21 1-16,2-15-6 16,-7-17 1-16,-10-16 2 15,-7-11 0-15,-11-14 3 16,-25 92 2-1,21-215-5-15,-21 87 1 16,-3-1 5-16,-2 22-1 0,-2 28 5 16,1 28-2-1,0 19 8-15,6 32-3 16,-4 13-4-16,3 23 1 15,1 42 1-15,4 22 2 16,3 15 1-16,0 5 2 16,3 0 2-16,3-5 1 15,-1-13-1-15,1-12-7 16,-3-19 0-16,-3-22 2 15,-1-19-8-15,-5-13-3 16,-1-17-1-16,0 0-29 16,-17-20-38-16,-5-14-5 15,0-10-1-15</inkml:trace>
  <inkml:trace contextRef="#ctx0" brushRef="#br1" timeOffset="516413.9065">8420 17338 36 0,'10'-19'39'0,"-10"19"-6"16,0 0-7-16,0 0-12 16,3 36-2-16,-17 25-3 15,25 17 5 1,-19 15-4-16,17 0-6 15,-17 0-1-15,21-11 3 16,-12-11-4-16,20-17 0 16,-4-10-2-16,0-15 1 15,10-14 4-15,4-15 6 16,8-15 2-16,7-18-8 15,-1-12-1-15,-4-11-3 16,-7-10-3-16,-8-7 3 16,-7-3-4-16,-7-2-4 15,-9 5 4-15,-4 12 4 16,1 14-2-16,-3 21 7 15,3 26 0-15,0 0-2 16,-6 27-1-16,4 23-3 16,2 14 3-16,4 9-4 15,4 1 1-15,5 2 0 16,1-1 0-16,4-6 6 15,-1-9-5-15,-17-60-1 16,23 76-3-16,-17-61 5 16,-6-15-1-16,0 0 10 15,5-15-3 1,-1-22 0-16,-2-19-2 15,2-14-9-15,2-4 2 16,8-1 1-16,-14 75 0 16,39-120-1-16,-13 78 7 15,2 15-10-15,4 11 0 16,2 13 3-16,-1 13-1 15,-1 14 6-15,-1 11 2 16,-3 11-1-16,-5 7-9 16,-6 2 7-16,-9 3-2 15,-6-4 0-15,-5-10 5 16,-3-8-3-16,2-12 3 15,1-11-6-15,3-13 1 16,0 0 7-16,6-19-2 16,1-18 2-16,6-14-7 15,6-11-3-15,8-8 4 16,7-4 0-16,10-7-3 15,10-1-1-15,9 1-1 16,1 15 0-16,-4 22 4 16,-6 24-6-16,-6 21-1 15,-14 21 5 1,-6 12 3-16,-7 5 0 15,-10-2 6-15,-2-8-8 16,-6-9 6-16,-3-20-2 16,0 0 5-16,0 0 3 15,0 0 4-15,0 0-8 0,-19-25-5 0,-2-9-3 31,-3-3 1-31,0 10 4 16,-3 7-7-16,-5 13 4 16,-6 15-5-16,-5 28 8 15,-5 23-1-15,-1 17-5 16,4 9-1-16,8 3 4 15,6-2-1-15,10-8-1 16,7-10-2-16,8-12 1 16,9-12-1-16,7-15 1 15,4-16 6-15,6-9 1 16,9-20 2-16,10-16 3 15,6-22-5-15,7-17-3 16,0-12-2-16,2-9-4 16,-2-1-3-16,-7 7 7 15,-11 5-5-15,-33 13 6 16,-1 68-2-1,10-83 2-15,3 64-1 16,-13 19-1-16,13 17 3 16,-6 32 7-16,7 28-12 15,4 24 5-15,10 21 5 16,2 12-4-16,-2 8-4 15,-7 0 8-15,-21-142-8 16,26 254 18-16,-47-150 39 16,-23-20 11-16,3-23 3 15,-11-22-15-15,-12-20-22 16,-5-17-16-16,1-16-9 15,5-8-4-15,6-9-4 16,9 1-18-16,6-4-39 16,7 0-51-16,11-6-51 15,13-8-21-15,15-11-108 16</inkml:trace>
  <inkml:trace contextRef="#ctx0" brushRef="#br1" timeOffset="521055.1662">11392 17782 31 0,'13'-12'20'0,"-13"12"2"16,0 0 1-16,0 0-8 16,0 0 0-16,0 0 4 15,0 0 3-15,0 0 1 16,11-20-4-16,-7-9-2 15,-1-9-7-15,-4-9-5 16,1 47-5-16,-17-86 10 16,2 59-2-16,-1 8 3 15,16 19-11-15,-47-2 6 16,37 23-3-16,-17 26-1 15,26 24-1-15,-12 21-4 16,23 9 3-16,1 1 1 16,-11-102-1-16,64 179-5 15,-12-111 5-15,9-21-1 16,-61-47 1-1,134 19 3-15,-65-49 1 16,-3-31-3-16,-66 61-1 16,109-173-2-16,-68 73 0 15,-12-5 2-15,-29 105 0 16,34-188-1-16,-28 124 3 15,-6 64-2-15,1-61 17 16,-9 81-16 0,-2 29 4-16,2 24-8 15,6 7 3-15,8-3 0 16,8-4 1-16,9-7-4 15,9-8 3-15,7-16 2 16,7-11-3-16,2-19 5 16,-3-16 0-16,-1-16-1 15,-8-17-4-15,-8-13 7 16,-8-10-6-16,-7-10 3 15,-10-6-1-15,-12-2-2 16,-9 7 0-16,-8 8 2 16,-5 14 2-16,-8 19 2 15,-8 21-8-15,-2 23 4 16,-3 16-4-1,2 13 2-15,8 9 3 16,11 7-4-16,11 4 0 16,15 0-2-16,12-2 1 15,17-6 0-15,12-12 3 16,14-11-4-16,9-13-2 15,13-13-3-15,3-18 3 16,-3-16-2-16,-6-16 0 16,-10-16 4-16,-9-6-4 15,-10-6 3-15,-12-6 2 16,-9 3 1-16,-9 11 5 15,-7 16-3-15,-2 18 5 16,2 30-3-16,0 0-1 16,-8 27-3-16,2 22 0 15,6 15 3-15,9 13-3 16,8-3 3-16,11-3-4 15,6-6 4-15,-17-8-5 16,14-14 6-16,1-16-6 16,3-17-2-16,1-20 1 15,-2-24 5-15,-3-19-3 16,-3-11-1-1,-8-12 2-15,-5-12 3 16,-4 1-1-16,-6 9 1 16,-5 17 1-16,0 61-3 15,-2-57 9-15,2 57-2 16,-7 46-5-16,0 18 1 15,4 14-7-15,7 0 5 16,12-4-5-16,7-6 5 16,8-10 0-16,8-13-3 15,9-16 5-15,4-17-7 16,3-19 4-16,-4-23-6 15,-3-18-5-15,-48 48 11 16,76-152-19-16,-50 62 9 16,-6-18 4-16,-20 108 6 15,16-224-1-15,-16 150 2 16,-1 26 5-16,1 48-6 15,-4-18 8-15,-9 75-7 16,5 21 3-16,8-78-4 16,-3 180 5-16,11-91-6 15,6-6 5-15,-14-83-4 16,48 144-1-1,-10-88 1-15,9-10-7 16,11-14-7-16,14-12-5 16,10-13-11-16,4-12-22 15,3-15 14-15,-15-14 1 16,-28-10 8-16,-1-12 14 15,-14-3 9-15,-10-1 10 16,-14-6 7-16,-11 2 13 16,-15-4 13-16,14 4 1 15,-35 18 2-15,18 19-6 16,-11 24-13-16,33 3-21 15,-80 71 13-15,36-3-8 16,7 15 1-16,37-83-6 16,-35 179 8-16,37-96-7 15,10-14-2-15,-12-69 1 16,40 102-2-16,-40-102 2 15,75 25 1-15,-26-45-8 16,-12-20-7-16,-37 40 14 16,63-146-21-16,-49 53 16 15,-7-12 1-15,-8-12 8 16,-9-15 4-1,14 1-1-15,-14 32 4 16,16 31 4-16,-14 32 0 16,8 36-15-16,22 5 14 15,-28 50 3-15,14 28-5 16,-7 25 1-16,0 10-3 15,1 1-5-15,8-4-1 16,2-8-2-16,1-14-1 16,0-12 0-16,-3-16-4 15,-2-23 1-15,-4-17-6 16,-4-25-34-16,0 0 42 15,5-18-170-15,17-11 110 16,19 0-3-16</inkml:trace>
  <inkml:trace contextRef="#ctx0" brushRef="#br1" timeOffset="521598.2205">14989 17509 117 0,'0'0'54'0,"0"0"-16"15,0 0-18-15,0 0-4 16,8 12 9-16,4 18 18 15,-1 20-5-15,0 19-8 16,3 16-4-16,-1 9-9 16,1 5-2-16,-1-6-9 15,2-12-3-15,4-13 0 16,-19-68-3-16,43 83 3 15,-13-71 7-15,5-23 2 16,-35 11-12-16,62-88 9 16,-24 17-7-16,-1-10 2 15,-6-10 0-15,-10-6-7 16,-6 2 3-16,-6 12 7 15,-4 19-2-15,-4 22 8 16,2 18-2-16,-3 24 7 16,0 0-3-16,-3 15-5 15,-1 26 0-15,4 18-10 16,3 12-1-1,2 5 11-15,2 2-13 16,9-3 3-16,-1-9 2 16,-23-12-7-16,21-17-11 15,-13-11-39-15,17-18-31 16,-5-15-24-16,11-18 4 15,9-12 17-15,-32 37 89 16,81-97-122-16</inkml:trace>
  <inkml:trace contextRef="#ctx0" brushRef="#br1" timeOffset="522254.2861">15872 17697 26 0,'23'-56'43'0,"-9"4"14"15,-10 4 10-15,-8 4 5 16,-7 7-7-16,-6 10-1 16,0 13-7-16,-4 9-13 15,-3 12-16-15,0 8-9 16,0 11-2-16,4 6 2 15,6 7-8-15,14-39-11 16,1 91 21-16,15-42-14 16,10 0 9-16,15 1-8 15,9-1 3-15,6 0 1 16,2 0-8-1,-4-2 6-15,-54-47-10 16,73 75-3-16,-59-45 8 16,-15 1 6-16,-15-2-1 15,-12-6-2-15,-4-8 0 16,-1-8-4-16,6-5-2 15,9-4 2-15,7-1 3 16,11 3-2-16,0 0-2 16,4-14-2-16,11-4 0 15,15-11-1-15,12-5-3 16,13-7-5-16,9-1 7 15,8 0-1-15,3-4 1 16,-2-5-1-16,-4 0 3 16,-12-1-8-16,-14-2 9 15,-10-4 1-15,-13 1-2 16,-13 4 1-16,-13 9 3 15,-11 12 2-15,-8 13-5 16,-8 19-1-16,-3 19-2 16,-4 28 9-16,-1 23-2 15,6 16 9-15,9 4 3 16,14-4-7-1,13-8 18-15,13-10-15 16,12-12 6-16,9-12 11 16,11-10-2-16,-46-34-29 15,109 35 40-15,-54-33-40 16,-7-9 10-16,-7-5-5 15,-8-5-13-15,-8-3-11 16,-5-2-33-16,-12-5-88 16,-8-4-73-16,-8-4-23 15,-2 3-75-15</inkml:trace>
  <inkml:trace contextRef="#ctx0" brushRef="#br1" timeOffset="523246.1809">20369 17448 36 0,'2'-22'53'16,"-2"22"5"-16,0 0-2 16,-9 17 3-16,-3 25-4 15,-10 11-3-15,3 1 2 16,2-10-13-16,3-13-3 15,5-13-4-15,9-18-4 16,0 0 7-16,0 0 4 16,16-30-9-16,8-28-16 15,-24 58-16-15,79-159 8 16,-79 159-8-16,99-159 9 0,-46 103-8 0,2 25-2 15,6 38 0-15,-3 39 9 32,-9 37-5-32,-9 30 3 15,-19 21-4-15,-16 8-1 16,-17-1 6-16,-22-9-2 15,-18-13 3-15,-12-18 8 16,-6-21-13-16,-4-24 7 16,6-24-9-16,68-32-1 15,-110-7 13 1,71-22-6-16,11-13-2 15,14-9-1-15,15-10 2 16,14 0-9-16,-15 61 3 16,74-90-1-16,-16 67 0 15,14 13 3-15,11 15 8 16,9 10-9-16,2 7 5 15,6 3 2-15,-100-25-8 16,187 46 4-16,-134-29-2 0,-10-5-8 16,-43-12 6-1,80 1-10-15,-60-12-65 16,-20 11 75-16,21-65-255 15,-14 20 93-15,3-3 26 16,3-1 38-16,5 5-1 16</inkml:trace>
  <inkml:trace contextRef="#ctx0" brushRef="#br1" timeOffset="523566.2129">21528 17236 113 0,'-11'-45'77'16,"11"45"-77"-1,-29-48 149-15,17 40-98 16,-4 11-11-16,-6 24-22 16,-5 19-5-16,-4 27 2 15,0 18 21-15,2 18 2 16,13 9-7-16,4 2 3 15,9-6-9-15,12-6-1 16,8-10-4-16,8-9-10 16,2-20-10-16,-27-69 0 15,59 90 8-15,-33-68-2 16,-4-12-8-16,-22-10 2 15,31-5-20-15,-19-5-62 16,-1-11-70-16,2-6-39 16,-1-5-70-16</inkml:trace>
  <inkml:trace contextRef="#ctx0" brushRef="#br1" timeOffset="524230.2793">22545 17929 12 0,'0'0'12'15,"0"-20"-3"-15,-1 1 3 16,2 4 4-16,-2-4 11 16,-2-8 15-16,-5-8 9 15,-4-9 7-15,-3-6 5 16,-8-2 1-16,-2 1-10 15,-6 9 7-15,-3 13-5 16,-7 14-23-16,-3 16-8 16,-7 23-9-16,-5 20-8 15,4 21-5-15,9 12-2 16,12 10-2-16,13 1 2 15,12-3-2-15,13-11 0 16,15-10 10-16,9-13 1 16,5-15-10-16,10-14 13 15,2-17-10-15,2-17 0 16,1-20-1-1,-1-14 2-15,-4-17 1 16,1-11-6-16,-28-9 4 16,14-10-1-16,-13 1 5 15,-5 8-3-15,-6 21 7 16,-5 24 7-16,-3 19 3 15,-1 20-7-15,0 0-7 16,-8 42-4-16,11 16-1 16,-12 14 11-16,18 0-8 15,-5-5-3-15,6-6 1 16,-10-61-3-16,77 99-2 15,-34-64-3-15,-2-10 1 16,-2-11-29-16,1-14-36 16,-40 0 69-16,76-32-199 15,-41-2 69-15,0-7 4 16,-1-6 24-16,0-4-12 15</inkml:trace>
  <inkml:trace contextRef="#ctx0" brushRef="#br1" timeOffset="524661.3224">23189 17040 104 0,'-9'-41'78'16,"4"14"4"-16,2 10-14 15,4 5-22-15,-1 12-10 16,16-11-12-16,6-3-8 15,8 4-3-15,4 8-9 16,1 12 12-16,-1 14-5 16,-3 20 0-16,-6 14 4 15,-10 18-9-15,-15 12 3 16,-15-2 5-16,-11-6 5 15,-12-9-2-15,-8-20-3 16,3-19-2-16,0-17-7 16,5-8 3-16,9-12 3 15,9-12-6-15,9-7 15 16,6-4-6-16,11-6-9 15,8-4-6-15,9 5 2 16,6 2-3-16,7 11 4 16,2 13-8-16,5 7 8 15,3 8-6-15,-3 6-2 16,0 1-2-1,-4 2-7-15,-4 0-29 16,-9 0-33-16,-5 0-41 16,-7-4-40-16,0-1-91 15</inkml:trace>
  <inkml:trace contextRef="#ctx0" brushRef="#br1" timeOffset="525077.364">23980 17841 74 0,'-26'-7'74'0,"26"7"-2"16,-12-8-9-16,22-1-11 16,-10 9-3-16,16-8-1 15,3 1-1-15,11-1-2 16,15-3-7-1,10 1-5-15,13 0-11 16,5 2-6-16,4-4-1 16,-5 0-14-16,-9 0-1 15,-5 2 8-15,-58 10-8 16,97-19-1-16,-60 9-2 15,-5 0-4-15,-3 0-10 16,-4-2-28-16,0-2-31 16,-2-3-24-16,-3-5-19 15,-3-1 4-15,-9-8 29 16,-9 6-2-16</inkml:trace>
  <inkml:trace contextRef="#ctx0" brushRef="#br1" timeOffset="525397.396">24586 17311 73 0,'-34'-10'66'0,"7"6"0"15,12 4-2-15,3 4-17 16,4 16 2-16,4 17 13 16,1 9-14-16,6 7-10 15,5 4 1-15,6 1-6 16,2 1-9-1,1-1-2-15,0-3 8 16,-3-2-13-16,-2-1-4 16,-2-1-13-16,-10-51 0 15,16 88 1-15,-11-54-1 16,-2-8 8-16,-3-26-8 15,9 30-7-15,-9-30-2 16,0 0-13-16,0 0 22 16,10-2-61-16,-2-11-121 15,8-14 15-15,-16 27 167 16,50-77-124-16,-10 30-4 15</inkml:trace>
  <inkml:trace contextRef="#ctx0" brushRef="#br1" timeOffset="525917.448">25337 17167 50 0,'-10'-42'66'0,"-7"6"6"15,-12 4-16-15,-6 13-7 16,-7 6-15-1,-6 8-4-15,4 13-6 16,5 9-9-16,-1 7-10 16,6 5 7-16,7 10-2 15,8 1-5-15,5 3 2 16,8-1 5-16,10-2-4 15,12 1 3-15,12-2-4 16,10 0-1-16,11-2-5 16,-49-37-1-16,112 90 0 15,-56-39 0-15,-1 6-3 16,-55-57 3-16,50 121 0 15,-49-72-1-15,15-10 3 16,-35-5 1-16,15-9 1 16,-11-10-6-16,-16-10 8 15,31-5-6-15,-102-20 3 16,60-7 1-16,42 27-4 15,-47-85 11-15,47 85-11 16,-13-110 6-16,13 110-6 16,38-154 1-1,2 113-5-15,-40 41 4 16,99-69-53-1,-47 42-4-15,-24 7-17 16,9-1-15-16,-10-2 2 16,-2 0 18-16,-1-5-12 15</inkml:trace>
  <inkml:trace contextRef="#ctx0" brushRef="#br1" timeOffset="526252.4815">25519 16896 36 0,'-5'-25'30'16,"5"6"-2"-16,0 19-28 15,30-27 27-15,-30 27 1 16,10-9-14-16,-10 9-14 16,35 19 33-1,-17 5-28-15,4 13 12 16,2 26 4-16,2 8 5 15,1 27 4-15,4 14 4 16,6 5 1-16,0 0-10 16,-5 1-2-16,-1-6-4 15,-8-12 0-15,-11-16 13 16,-9-14 13-1,-13-16 5-15,-8-10-12 16,-5-7-19-16,-3-3-3 16,-4-5-21-16,-1-7-40 15,1-2-54-15,4-3-44 16,-1-7-21-16,8-6-30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3T15:30:10.4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12809 6472 26 0,'0'0'38'15,"0"0"7"-15,0 0 2 16,0 0 8-16,1-19-5 15,-4-3-16-15,-5-5 2 16,-4-5-3-16,-3-2-2 16,-2-1 6-16,-4-6-9 15,12-1 2-15,-26 1-11 16,15 5 2-16,3 11-4 15,-8 10-7 1,-7 10-5-16,-5 11-3 16,-7 18-1-16,-4 20-2 15,0 17 2-15,6 19 0 16,7 15-1-16,9 10-7 15,11 6 8-15,10-4-5 16,17-12 5-16,9-14-4 16,10-13 3-16,11-21-1 15,9-21 5-15,10-25-5 16,4-23 5-16,-16-22-8 15,-1-22 2-15,4-12 5 16,-1-11-6-16,-7-8 0 16,-8-4 2-16,-7-1 2 15,-10 4-1-15,-3 8 2 16,-8 19-3-16,-5 20 1 15,-4 19 6-15,1 15 0 16,0 17-5-16,0 0 0 16,-10 20-1-16,-4 28-1 15,0 26 2-15,8 16-2 16,6 5 3-16,9-2 2 15,12 2-2 1,13-11 7-16,9-9-12 16,11-21 3-16,-54-54 0 15,117 59 14-15,-62-55-5 16,-5-16 5-16,-8-7 11 15,-8-4-11-15,-9-1 1 16,-5 3-9-16,-9 6-8 16,-11 15-1-16,0 0-42 15,3-20-66-15,-3 3-57 16,-1 0 1-16,1 17-13 15</inkml:trace>
  <inkml:trace contextRef="#ctx0" brushRef="#br0" timeOffset="553.6553">13861 6333 43 0,'0'0'58'0,"0"0"10"16,0 0 5-16,0 0 2 16,0 0-17-16,0 0-15 15,0 0-1-15,0 0-2 16,22-7 16-16,4-1-6 15,11-4-14-15,10 4-6 16,-1-3-10-16,-11-1-5 16,2 4-10-16,4 0-2 15,4-1 0-15,-2 2 7 16,-4 2-15-16,-7 2 11 15,-5 5-12 1,-6-1 2-16,-5 1-11 16,-16-2-43-16,14 3-36 0,-14-3-30 15,0 0-20 1,0 0 11-16,0 0-18 15</inkml:trace>
  <inkml:trace contextRef="#ctx0" brushRef="#br0" timeOffset="1037.7037">14069 6641 33 0,'-13'2'31'0,"13"-2"7"16,0 0 4 0,0 0-5-16,0 0-37 15,0 0 73-15,18-5-20 16,-1 0-13-16,-17 5 0 15,14-7 3-15,-14 7-8 16,24-8-9-16,6-3-9 16,4 5-3-16,1 1-5 15,1 1 3-15,-3-1-8 16,-3 3 0-16,-5 1-4 15,-2 2 6-15,-5 1-7 16,-5 0 0-16,-13-2 7 16,14 7-11-16,-14-7 4 15,13 6-1-15,-13-6-3 16,0 0-32-16,0 0-36 15,0 0-57-15,0 0-16 16,-7-23-16-16</inkml:trace>
  <inkml:trace contextRef="#ctx0" brushRef="#br0" timeOffset="2608.8608">15480 6289 43 0,'0'0'36'16,"0"0"-36"-16,0 0 62 15,0 0-38-15,-3 15-1 16,-1 6 5 0,-2 2-2-16,-1 1-5 15,-3-4-3-15,10-20 3 16,0 0-7-16,0 0 10 15,0 0 8-15,0 0 3 16,0 0-35-16,-15-30 35 16,25-11-12-16,12-6-8 15,-22 47-15-15,30-98 5 16,-10 55-2-16,8 9-3 15,-28 34 0-15,76-45-1 16,-76 45 1-16,93 3 1 16,-93-3-1-16,71 80 2 15,-42-8-3-15,-29-72 1 16,37 197 2-16,-33-80 0 15,-9 5 10-15,-11-4-5 16,-14-1 4-16,-9-12 3 16,-9-19 5-16,48-86-19 15,-104 117 29-15,71-90-22 16,-19-20-5-16,24-19 4 15,6-17 8-15,6-13-4 16,-1-17-5 0,4-7-3-16,13 66-2 15,-21-139-2-15,41 68-4 16,12 3 2-16,-5 9 3 15,11 15 4-15,6 17-3 16,2 11-5-16,1 18 4 16,-1 17-1-16,-2 11 8 15,-44-30-6-15,93 97-1 16,-43-31 6-16,-1 0-3 15,2 0 5-15,-5-2-9 16,-1-11 4-16,-6-16-1 16,-7-13-2-16,-4-11 2 15,-2-8-1-15,-5-5 7 16,-4-6-13-16,-5-3-4 15,-12 9-42-15,5-27-66 16,-8-7-56-16,-4 0-106 16</inkml:trace>
  <inkml:trace contextRef="#ctx0" brushRef="#br0" timeOffset="6090.0087">16358 6326 124 0,'0'0'44'16,"1"-18"-17"-16,12 8-9 15,11 4-4-15,12 6 2 16,11 6-3-16,5 5 5 16,2 10-1-16,1 2-3 15,-55-23-14-15,82 61 10 16,-39-23 2-16,1 4-4 15,-6 5 6-15,-10 9-6 16,-4 7-2-16,-26 5 1 16,20-1-2-16,-7-1-5 15,8-5 0-15,10-3 1 16,9-6-3-16,3-4 1 15,3-13 5-15,0-8-10 16,-3-13-10-16,-41-14 16 16,63 3-76-16,-63-3 76 15,52-25-65-15,-52 25 65 16,34-63-101-16,-32 23-12 15</inkml:trace>
  <inkml:trace contextRef="#ctx0" brushRef="#br0" timeOffset="6496.0493">17056 6255 50 0,'-22'-20'36'15,"0"10"1"-15,8 6-2 16,14 4-7-16,-14 7-7 15,-1 8-9-15,-2 14 8 16,17 12-8-16,-20 13 9 16,19 9-2-16,-25 9-1 15,18 8 4-15,-4 3 1 16,-6 3-16-16,-9-1 5 15,-4 0 2-15,2-7-2 16,3-16-1-16,4-14 1 16,22-48-12-16,-33 66 19 15,26-46-9-15,7-20-5 16,0 0-5-16,0 0 7 15,0 0 7-15,0 0-10 16,0 0 1 0,0 0-6-16,0 0-1 15,0 0-16-15,0 0 18 16,0 0-107-16,0 0-5 15,0 0-4-15,-1-25-14 16,1 25 130-16</inkml:trace>
  <inkml:trace contextRef="#ctx0" brushRef="#br0" timeOffset="7713.171">19994 6201 12 0,'0'0'0'0,"17"-14"10"16,-17 14 16-16,0 0 7 15,0 0 10-15,0 0-43 16,0 0 106-16,0 0-46 16,0 0-15-16,0 0-4 15,-13 2-16-15,8 13-5 16,3 23 4-16,5 21-2 15,4 26-1-15,9 20-5 16,6 20-7-16,4 7-11 16,0 8 6-16,0-6-2 15,-4-17-1-15,-3-22-2 16,-5-21 4-16,-14-74-3 15,28 85 0-15,-21-68 5 16,-7-17 4 0,0 0 7-16,0 0 7 15,0-15-2-15,0-21-12 16,0-25-12-16,2-23 1 15,2-25 3-15,1-3 1 16,2 1-4-16,3 4 4 16,6 12-4-16,4 19 2 15,2 20 2-15,5 14-4 16,3 18-5-16,5 14 6 15,4 15-1-15,4 14 10 16,1 14-5-16,-1 15-5 16,-2 15 10-16,-4 8-5 15,-9 12-3-15,-8-2 3 16,-9 15-2-16,-8-1 6 15,-10-8 16-15,-10-16 1 16,17-71-24-16,-99 134 88 16,54-121-65-1,-6-15-8-15,0-8-2 16,1-7-12-16,4-5-2 15,6-3-5-15,4 6-13 16,9 4-44 0,11 3-39-16,16 12-40 15,1-27-25-15,16-5 20 16,20 1-13-16</inkml:trace>
  <inkml:trace contextRef="#ctx0" brushRef="#br0" timeOffset="8184.2181">21335 6616 103 0,'0'0'0'15,"0"0"198"-15,0 0-198 16,4-4 63 0,-4 4 28-16,0 0-91 15,55 24 148 1,-26-12-53-16,3 0-28 15,1-2-7-15,4-1-12 16,-37-9-48-16,71 6 47 16,-35-2-29-16,-2-1-9 15,-34-3-9-15,58 5 5 16,-58-5-5-16,42 2-8 15,-42-2 8-15,0 0-7 16,0 0-14-16,0 0-52 16,0 0 73-16,0 0-270 15,0 0 82-15,0 0 18 16,0 0 170-16</inkml:trace>
  <inkml:trace contextRef="#ctx0" brushRef="#br0" timeOffset="8603.26">21320 6951 74 0,'0'0'106'0,"0"0"-106"15,17-10 160 1,-17 10-95-1,0 0-65-15,37 7 73 16,-7-4 5-16,1 2-31 16,-31-5-47-16,103 21 74 15,-103-21-74 1,76 16 15-16,-76-16-15 15,54 9 15-15,-54-9-15 16,15 0 15 0,-15 0-15-1,0 0-170 1,0 0 170-1,-21 7-552-15,21-7 552 16</inkml:trace>
  <inkml:trace contextRef="#ctx0" brushRef="#br0" timeOffset="11312.7308">22918 6484 19 0,'0'0'23'15,"0"0"-1"-15,0 0 4 16,0 0-1-16,0 0 3 15,0 0 0-15,0 0-3 16,0 0-4-16,7-19 8 16,0 1-7-16,7-3 4 15,6-1-7-15,7 0-6 16,4-2 3-16,4 1-7 15,6 4-2 1,1 2-2-16,1 4-5 16,-5 4 4-16,-6 6-3 15,-6 6 3-15,-5 11-9 16,-3 11 4-16,-5 9 6 15,-6 8 4-15,-7 4 2 16,-7 5-6-16,-9 3 3 16,-8 4 1-16,-5-4 6 15,-7-8-1-15,-3-6 5 16,-5-6-2-16,-3-7-5 15,1-7 0-15,2-6 4 16,6-6-10-16,7-8 0 16,6-1 5-16,6-4-4 15,5 0 8-15,14 5 3 16,0 0-1-16,0 0 12 15,0 0-15-15,-3-17 0 16,3 17-4-16,0 0-7 16,12-19-1-16,6 0 2 15,9-1-3-15,8 0-7 16,6-1 11-16,1 3-3 15,2-1-7 1,3 11 9-16,-1 3-2 16,-2 6-9-16,-5 6 5 15,-2 10-1-15,-6 8 5 16,-4 11-3-16,-3 15 7 15,-1 11-4-15,-6 16-3 16,-5 0 4-16,-6 0-5 16,-6-10 1-16,-3-12 13 15,-7-12 16-15,-8-10 9 16,-9-9-1-16,-10-11 4 15,-11-9-15-15,-4-5 3 16,0-5 5-16,3-2-5 16,2-3 12-16,3 0 4 15,9-1-44-15,10 1 0 16,9 0 0-16,16 10 0 15,0 0 0-15,0 0 0 16,0 0 0-16,0 0 0 16,0 0 0-16,0 0 0 15,0 0 0-15,0 0 0 16,0 0 0-16,0 0 0 15,0 0 0 1,0 0 0-16,0 0 0 16,0 0 0-16,0 0 0 15,0 0 0-15,0 0 0 16,0 0 0-16,0 0 0 15,0 0 0-15,0 0 0 16,0 0 0-16,0 0 0 16,0 0 0-16,0 0 0 15,0 0 0-15,0 0 0 16,0 0 0-16,0 0 0 15,0 0 0-15,0 0 0 16,0 0 0-16,0 0 0 16,0 0-61-16,0 0-68 15,0 0-60-15,0 0-40 16,0 0 30-16,28-17-18 15</inkml:trace>
  <inkml:trace contextRef="#ctx0" brushRef="#br0" timeOffset="12051.8047">23676 6660 46 0,'-7'-19'65'0,"7"19"9"15,1-17-11-15,-1 17-8 16,20-15-11-16,7 7-12 15,2 11-7-15,1 11-8 16,-2 13 0-16,-4 22 3 16,-4 22 1-16,-9 10 1 15,-8 21-6-15,-7 4 0 16,-2-6 1-16,2-8-7 15,2-18-1-15,5-11 3 16,7-16-7-16,8-14 6 16,4-13-2-16,6-13 13 15,-28-7 2-15,34-27-6 16,0-18-12-16,4-15 7 15,1-18-7 1,-4-14 0-16,-5-14 2 16,-6 1-2-16,-6 6 7 15,-6 6-1-15,-4 15-8 16,-4 19 2-16,-2 13 5 15,-1 16-3-15,-1 30-8 16,2-19 28-16,-2 19-24 16,0 0 3-16,0 0-12 15,0 0 4-15,0 0 2 16,9 37 5-16,-9-37-6 15,47 122 6-15,-23-28 3 16,3 31 19-16,5 15-4 16,1 6-3-16,-2-2-14 15,-9-10 17-15,-13-17 36 16,-18-19-24-16,-17-19-36 15,-21-18 0-15,-16-17 0 16,-12-18 0-16,75-26 0 16,-237-16 0-1,214-9 0-15,6-7 0 16,0-7 0-16,-4-3 0 15,7 1-158-15,7 5-111 16,15 3-15-16,18 11-29 16</inkml:trace>
  <inkml:trace contextRef="#ctx0" brushRef="#br0" timeOffset="21616.7611">3601 8052 59 0,'0'0'32'0,"-8"15"-4"15,-1 7-6-15,-1 14-1 16,-2 8 2 0,-2 3-1-16,-2 0 3 15,2-6 2-15,1-9-5 16,5-11 2-16,8-21-24 15,-4 10 61-15,4-10-32 16,2-15-5-16,5-18-12 16,5-12-7-16,5-11 4 15,4-7-5-15,8 0-3 16,7 4-3-16,3 7 5 15,2 8-5-15,-1 13-2 16,-7 14 4-16,-33 17 0 16,78 36 8-1,-78-36-8-15,44 423 4 31,-44-423-4-31,-17 285 29 16,17-285-29-16,-48 255 15 16,18-162 21-16,1-27-5 15,29-66-31-15,-64 75 25 16,30-65-6-16,0-17 1 15,34 7-20-15,-60-54 18 16,34-2-15 0,11-15-3-16,9-13-7 15,15-5 10-15,-9 89-3 16,48-155-5-16,-7 92 0 15,-41 63 5-15,103-59 0 16,-46 60-1-16,3 23-1 16,-1 15 4-16,-1 9 5 15,-5 16-11-15,-7 7 10 16,-46-71-6-16,66 132-1 15,-42-76 3-15,-10-12 2 16,-4-10-13-16,-3-14-19 16,-3-6-32-16,-4-14-29 15,0 0 89-15,-11-16-225 16,0-19 123-16,1-18-37 15</inkml:trace>
  <inkml:trace contextRef="#ctx0" brushRef="#br0" timeOffset="21933.7928">4209 8162 59 0,'3'-14'47'0,"-3"14"0"15,0 0-47-15,-15-1 92 16,15 14-61-1,21 13 11-15,-21-26-42 16,60 77 81-16,-17-16-46 16,5 16-4-16,4 9-8 15,4-1-6-15,2 16-5 16,-3 4-4-16,0-7-11 15,-4-11 3-15,-6-14 2 16,-9-17-6-16,-10-12 8 16,-6-16-15-16,-7-11-1 15,-13-17-36-15,0 0 48 16,0 0-160-16,0 0 55 15,-14-35 16-15,14 35 89 16</inkml:trace>
  <inkml:trace contextRef="#ctx0" brushRef="#br0" timeOffset="22283.8278">4586 8218 95 0,'-18'-10'46'0,"18"10"-46"16,-12-5 40-16,8 20-6 15,-3 17-4-15,0 15-7 16,-1 13 6-16,-1 11 0 16,-1 7-7-16,10-78-22 15,-24 159 40-15,24-159-40 16,-26 171 28-16,13-97-26 15,0-9-3-15,0-13 6 16,2-6-6-16,1-7 4 16,-1-7-4-16,3-7-1 15,3-4 0-15,1-8 3 16,4-13-4-16,0 0-2 15,0 0-15-15,0 0-19 16,0 0-26-16,9-30-25 16,0-16 3-16,7-8-24 15</inkml:trace>
  <inkml:trace contextRef="#ctx0" brushRef="#br0" timeOffset="22808.8803">5166 8507 47 0,'0'0'40'0,"0"0"3"16,0 0-8-16,0 0-3 15,0 0-5-15,0 0-5 16,21-15 21-16,-21 15-43 15,62-30 58-15,-12 11 14 16,13-1-7 0,8 3-18-16,4 1-23 15,-20 3-5-15,4 3-12 16,-3 5 4-16,-1-2-7 15,-9 4 1-15,-11-1-1 16,-11 4-5-16,-7 4 3 16,-7-3 1-16,-10-1-8 15,0 0 6-15,0 0-10 16,0 0-10-16,0 0-39 15,0 0 58-15,-23 26-223 16,10-20 85-16,1-11-20 16</inkml:trace>
  <inkml:trace contextRef="#ctx0" brushRef="#br0" timeOffset="23533.9528">6168 8219 68 0,'-4'-16'55'0,"4"2"-1"16,4-6-9-16,7-2 1 15,6-4 2-15,6 1-5 16,2-1-8-16,6 3-11 16,2 2-8-16,-1 8-4 15,-2 6-8-15,-6 7 0 16,-4 5 0-16,-2 14-8 15,-3 18 8-15,-5 19 2 16,-8 17-2-16,-9 11-6 16,-9 4 5-16,-6 1-1 15,-5-10 3-15,-6-9-1 16,-5-15 11-16,-1-11-3 15,-1-13-3-15,5-14 9 16,35-17-18-16,-41 17 18 16,28-22 15-16,13 5-33 15,0-16 26 1,2-6-13-16,5-17-7 15,12-10-12-15,11 0 6 16,10-2 5-16,9 7-7 16,5 7 1-16,1 12-2 15,0 10-1-15,-3 15 5 16,-4 18-1-16,-4 19 7 15,-6 18-7-15,-9 6-3 16,-8 18 6-16,-13 6 0 16,-14-9-1-16,-10-5 11 15,-9-12-3-15,-3-16 5 16,-2-11 1-16,-1-10-13 15,-1-10-5-15,-1-14-2 16,2-10-21-16,4-8-27 16,6-9-23-16,6-10-26 15,9-7-19-15,13-11 8 16,11-7 25-16,8 3-24 15</inkml:trace>
  <inkml:trace contextRef="#ctx0" brushRef="#br0" timeOffset="24100.0094">6809 8294 49 0,'7'-14'63'16,"-7"14"-13"-16,0 0-7 16,10 2-20-16,-5 12-9 15,2 16 4-15,3 24 1 16,0 17-7-16,3 12 1 15,5 11-1-15,6-3-3 16,6-1 9-16,4-12-4 16,-3-14-4-16,-22-15-6 15,15-17 4-15,-11-11-4 16,3-18 9-16,5-13 6 15,1-16 10-15,0-16-16 16,0-21 0-16,-2-18-5 16,-2-12-5-16,-6-4 2 15,-4 3 6-15,-7 7 3 16,-2 16 0-16,-3 20 2 15,1 16 3-15,0 14-4 16,3 21-1-16,0 0-6 16,0 0-1-16,0 0-3 15,0 0-10 1,10 12 5-16,10 24 5 15,8 25-1-15,-1 27-3 16,2 27 0-16,4 14 2 16,-33-129-2-16,63 267-1 15,-46-148 7-15,-7-16-3 16,-10-18 6-16,-10-17 17 15,-7-16 0-15,-9-11-3 16,-8-14-12-16,-9-10-7 16,-2-9-2-16,0-8-11 15,3-8-18-15,-3-11-42 16,22-11-22-16,-4-8-28 15,22-11-14-15,-3-7 19 16,17-5-43-16</inkml:trace>
  <inkml:trace contextRef="#ctx0" brushRef="#br0" timeOffset="24511.0505">7513 7740 86 0,'-4'-12'64'16,"4"12"-3"-16,0 0-26 15,14-3-4-15,8 6 11 16,16 9 7-16,15 10 9 16,7 12-3-16,5 10-5 15,3 12-14-15,-2 13 4 16,-4 21-1-16,-7 19-5 15,-12 12 7-15,-15 13-15 16,-20 5 6-16,-15-9-7 16,-11-11 13-16,-9-21-13 15,-5-15-18-15,-1-13-2 16,-1-20-2-16,3-12-38 15,2-13-57-15,0-6-44 16,4-11-38-16,-2-11-11 16,27 3 185-16,-48-17-260 15</inkml:trace>
  <inkml:trace contextRef="#ctx0" brushRef="#br0" timeOffset="25544.9537">3354 8043 15 0,'-7'-20'13'16,"0"0"3"-16,-1 1 2 16,1 6 4-16,7 13 5 15,-6-12 2-15,6 12 1 16,0 0-5-16,0 0 4 15,-10 0-2-15,10 0-1 16,-13 17-10-16,-2 15-7 16,-4 24-1-16,-2 32 0 15,0 39-2-15,1 20 8 16,8 36-7-16,5 8-1 15,4-4 0-15,7-15-6 16,7-19 2-16,6-23 6 16,9-18 3-16,6-22 0 15,3-19 2-15,4-19-8 16,-1-10 5-16,-2-8 8 15,-5-7 12-15,-5-5-6 16,-6-5-3-16,-5-3-8 16,-15-14-13-1,23 15 11-15,-23-15-7 16,0 0-5-16,0 0 1 15,8 7-2-15,-8-7 7 16,0 0-1-16,0 0-6 16,0 0-4-16,0 0-39 0,0 0-51 15,0 0-52 1,-10-7-99-16</inkml:trace>
  <inkml:trace contextRef="#ctx0" brushRef="#br0" timeOffset="30568.456">7723 11063 9 0,'-27'-17'3'16,"-2"5"0"-16,2 2-2 16,4 1 0-16,9 1 0 15,14 8-1-15,-7-21-1 16,8 4 1-16,6-3-1 15,8-2-2-15,0 0-1 16,-4 2-5-16</inkml:trace>
  <inkml:trace contextRef="#ctx0" brushRef="#br0" timeOffset="32489.6481">9608 7918 23 0,'0'0'0'0,"-3"-12"32"15,3 12-15-15,0 0-3 16,0 0-14-16,0 0 27 16,-14-3-17-16,14 3-10 15,-87 49 3 1,50-10 25-16,-5 15-10 15,-6 17-2-15,-6 21 0 16,2 16 3-16,7 16-9 16,45-124-10-1,-59 296 30-15,50-152-22 16,16-14 3-16,17-11-6 15,16-13 6-15,12-14 3 16,11-14-7-16,5-16 1 16,1-11 0-16,-8-14 5 15,-14-13-1-15,-19-9 4 16,-11-6 3-16,-17-9-19 15,10 5 30-15,-1-5-22 16,-9 0-10-16,0 0 2 16,0 0-4-16,-1-14-26 15,4-6-67-15,-3-17-43 16,-6-17-20-16</inkml:trace>
  <inkml:trace contextRef="#ctx0" brushRef="#br0" timeOffset="43985.7976">10065 8284 22 0,'-8'-14'30'15,"8"14"-3"-15,0 0-2 16,0 0-2-16,0 0-7 15,0 0-1-15,-3 17 9 16,3-17-24-16,16 83 31 16,-25-12 2-16,-12 12-13 15,-3 7-6-15,24-90-14 16,-21 176 9-16,4-106-2 15,3-13-6-15,5-15 3 16,7-11-2-16,6-12 7 16,9-9 11-16,12-10 14 15,16-7-10 1,14-10-2-16,7-8-7 15,9-8-6-15,2 1 0 16,-73 32-9-16,144-59 0 16,-82 35 1-16,-10 9 3 15,-10 1-9-15,-9 4-20 16,-33 10 25-16,35-12-140 15,-35 12 34-15,9-25 20 16,-4-7-2-16</inkml:trace>
  <inkml:trace contextRef="#ctx0" brushRef="#br0" timeOffset="44336.8327">10500 8047 56 0,'-20'-12'48'15,"20"12"-48"-15,-12-5 58 16,12 5-50-16,-7 18-3 16,7-18-5-16,22 158 27 31,-9-70-13-31,-13-88-14 15,38 376 33 1,-31-225-26-16,-1-11-1 16,-6-140-6-16,-2 239 9 15,2-239-9-15,-5 161 6 16,5-161-6-16,1 84 4 15,-1-84-4-15,-4 34-9 32,4-34-58-17,0 0-18-15,-17-23-35 16</inkml:trace>
  <inkml:trace contextRef="#ctx0" brushRef="#br0" timeOffset="44779.877">10829 8485 129 0,'0'0'0'16,"28"24"78"-1,-3 10-43-15,-25-34-35 16,173 296 140 0,-173-296-140-1,182 369 41 1,-182-369-41-1,101 205 4 1,-80-161-5-16,-21-44 1 16,40 65-46-1,-40-65-13 1,0 0 59-16,-16-68-191 15,16 68 191 1</inkml:trace>
  <inkml:trace contextRef="#ctx0" brushRef="#br0" timeOffset="45105.9096">11304 8612 95 0,'-2'-17'53'0,"2"17"-53"15,-19-5 101 1,19 27-87-16,0-22-14 16,-59 185 38-1,59-185-38-15,-72 355 88 31,45-270-72-31,27-85-16 16,-79 203 33 0,79-203-33-16,-60 136 11 15,45-109-9 1,7-10 4-16,8-17-6 15,-16 5-34 1,9-19-47-16,7 14 81 16,-5-137-342-1</inkml:trace>
  <inkml:trace contextRef="#ctx0" brushRef="#br0" timeOffset="45850.584">11684 8348 144 0,'-3'-18'29'0,"3"18"-29"16,81-105 79-1,-81 105-79 1,70-53 51-16,-70 53-51 15,76-27 45-15,-76 27-45 16,71 7 39-16,-40 13-15 16,-3 17-4-16,-28-37-20 15,37 115 66 1,-37-115-66-16,0 161 40 15,0-161-40-15,-31 161 17 16,31-161-17-16,-120 193 7 31,120-193-7-31,-61-7 15 16,61 7-15-16,-45-62 12 15,30 19-6-15,3 4 4 16,12 39-10-16,-3-67 13 16,3 67-13-16,20-46 6 15,-20 46-6-15,48-29-6 16,-13 19 11-16,5 10-4 15,-40 0-1-15,76 15 4 16,-76-15-4-16,65 48 6 16,-65-48-6-16,48 57 16 15,-27-23 12-15,-2-2-6 0,-19-32-22 16,29 56 25-1,-29-56-25 1,0 0 31 0,0 0-6-1,0 0-25-15,0 0 32 16,0 0-25-1,0 0-6-15,0 0-1 16,0 0 9-16,0 0-9 16,0 0-2-16,0 0 2 15,0 0-13-15,0 0 13 16,-10-30-521-1,3 1 228 1</inkml:trace>
  <inkml:trace contextRef="#ctx0" brushRef="#br0" timeOffset="47661.7648">13641 9149 44 0,'0'0'29'0,"0"0"-1"16,0 0-28-16,0 0 62 15,13-5-29-15,1 2 3 16,-14 3-36-16,76 0 91 15,-76 0-91 1,398 22 129 31,-398-22-129-47,217-7 21 31,-217 7-21-31,72-7 9 16,-72 7-9-16,41-7 5 15,-41 7-5-15,0 0-4 16,0 0-8-1,0 0-43-15,0 0 55 16,-14-8-235-16,-6-6 54 16</inkml:trace>
  <inkml:trace contextRef="#ctx0" brushRef="#br0" timeOffset="48361.8348">14053 8726 24 0,'0'0'23'16,"0"0"7"-16,0 0-30 15,0 0 66-15,0 0-66 16,-21 8 28-16,21-8-28 16,-10 58 28-16,10-58-28 15,40 108 100-15,-40-108-100 16,12 151 82-16,-12-68-54 15,17 2-1-15,-12-3-9 16,10-7-5-16,-18-6-1 16,15-9 7-16,-18-13-4 15,13-11-2-15,-17-11 0 16,16-8-7-1,-6-17-1-15,0 0 3 16,-12 15-10-16,12-15 3 16,0 0-1-16,0 0-3 15,0 0 3-15,0 0-1 16,0 0-3-16,0 0-23 15,-25 9-59-15,25-9-54 16,-14 5 0-16,-2-2-16 16</inkml:trace>
  <inkml:trace contextRef="#ctx0" brushRef="#br0" timeOffset="51907.7893">16023 8826 76 0,'0'0'0'16,"0"0"83"-16,0 0-83 15,0 0 49-15,0 0-49 16,0 30 40-1,0-30-40-15,37 207 58 32,-37-207-58-32,-9 321 50 31,9-321-50-31,5 148 8 15,-5-148-8-15,15 115 5 16,-15-115-5-16,127 117 34 31,-127-117-34-31,100 0 19 16,-100 0-19-16,276-220 54 47,-276 220-54-47,59-117 9 15,-59 117-9-15,27-110 23 16,-27 110-23-16,-31-151 96 31,31 151-96-31,-87-30 83 16,56 35-64-1,31-5-19-15,-93 62 16 31,69-28-13-31,24-34-3 16,-38 146 17 0,40-89-12-16,-2-57-5 15,24 153 17 1,-12-113-18-16,-12-40 1 15,27 78 0 1,-17-62 3-16,-10-16-3 16,10 11 15-1,-10-11 9-15,0 0-24 16,0 0 45-1,0 0-19-15,0 0-26 16,0 0-14 0,0-17-71-16,0 17 85 15,-7-115-777 1</inkml:trace>
  <inkml:trace contextRef="#ctx0" brushRef="#br0" timeOffset="52625.8611">17182 8834 31 0,'0'0'37'15,"0"0"3"-15,0 0-40 16,0 0 87-16,0 0-40 16,0 0-4-16,0 0 0 15,0 0-5-15,17 29 15 16,7 18-1-16,7 18-3 15,4 18 3-15,4 8-20 16,4 9-8-16,3 2-5 16,1-4-5-16,-47-98-14 15,87 174 17-15,-53-103-10 16,-6-18-4-16,-6-13-3 15,-8-12-5-15,-6-12 3 16,-8-16 1-16,0 0-6 16,0 0-33-16,0 0-40 15,0 0 80-15,-8-69-130 16,1 11-64-1,1-4-35-15</inkml:trace>
  <inkml:trace contextRef="#ctx0" brushRef="#br0" timeOffset="52993.8979">17645 8761 67 0,'-13'-10'67'0,"13"10"-20"15,-16 10-11-15,-1 19-7 16,-1 24-4-16,-3 14 3 16,21-67-28-16,-38 170 26 15,17-76 0-15,21-94-26 16,-46 207 23-16,27-104-17 15,0-1 0-15,1-2 3 16,0-7-3-16,1-12 6 16,3-11-5-16,4-14-4 15,1-12 2-15,1-14-7 16,2-10 5-1,6-20-5-15,0 0-2 16,0 0 4-16,0 0-21 16,0 0 21-16,-8-39-139 15,5-18 36-15,7-13-57 16</inkml:trace>
  <inkml:trace contextRef="#ctx0" brushRef="#br0" timeOffset="53946.3929">18088 8971 60 0,'-6'-15'43'0,"6"15"3"16,0 0-6-16,0 0 3 0,0 0-15 31,0 0-5-31,0 0-7 16,3 20 5-16,4 13 6 15,1 11 0-15,-8-44-27 16,20 132 48-16,-10-53-28 15,1 3-4-15,5-1-10 16,-16-81-6-16,44 145 14 16,-18-80-13-16,-26-65-1 15,65 84 8-15,-52-58 1 0,17-18 7 16,-30-8-16-1,79-30 19-15,-30-9-13 16,2-14 1-16,-51 53-7 16,90-132 24-16,-53 53-23 15,-37 79-1-15,84-256 9 16,-75 173-1-1,-3 7-3-15,-6 8 7 16,-3 16-6-16,0 16 5 16,-1 11 10-16,4 25-21 15,-3-16 78 1,3 16-78-1,0 0 19 1,0 0-16-16,-6 21-1 16,-1 14-1-16,2 18 6 15,5-53-7-15,1 159 4 16,-1-159-4-16,31 223 2 15,-17-85 2-15,0 9-9 0,-3 10 10 16,1 3-6 0,-7-1 0-16,-5-7 3 15,0-152-2-15,-29 325 2 16,-22-259 42-1,-18-23 4-15,-16-25-11 16,-5-18 7-16,25-18-6 16,9-11-19-16,8-2-10 15,7 4 4-15,8 4-11 16,12 9 5-16,21 14-9 15,0 0 4-15,0 0-10 16,0 0 8-16,0 0-8 16,0 0 8-16,0 0 0 15,-21-10-12 1,21 10 12-16,0 0-8 15,0 0 4-15,0 0 6 16,0 0-2-16,0 0-24 16,0 0-62-16,0 0 86 15,0 0-364-15,0 0 141 16,0 0-66-16,0 0 289 15</inkml:trace>
  <inkml:trace contextRef="#ctx0" brushRef="#br0" timeOffset="56563.6546">20419 9354 104 0,'-14'-3'67'0,"14"3"0"15,0 0-67 1,-10-4 53-16,10 4-53 16,0 0 72-16,0 0-72 15,44-7 26-15,-1 2 42 16,14-3-15-16,-57 8-53 15,135-15 48-15,-50 4-4 16,5 0-17-16,-90 11-27 16,151-22 18-16,-87 13-10 15,-25 6-1-15,-39 3-7 16,86-4 2-16,-86 4-1 15,0 0-9-15,0 0-16 16,0 0 24-16,0 0-161 16,0 0 33-16,-5-15-9 15,5 15 137-15,-27-44-207 16,27 44 207-16</inkml:trace>
  <inkml:trace contextRef="#ctx0" brushRef="#br0" timeOffset="56936.6919">20821 8910 72 0,'0'0'0'0,"0"0"129"15,0 0-129 1,0 0 71-1,0 0-71-15,4 56 77 16,3-8-31-16,2 11 2 16,-9-59-48-16,18 149 73 15,-9-61-40-15,-2 2 1 16,-2-2-10-16,-2-7-1 15,0-8 1-15,0-14-10 16,0-15-1-16,1-13-5 16,-4-13 1-16,0-18-2 15,0 0-4-15,0 0 7 16,0 0 7-16,0 0-14 15,0 0-3-15,0 0-2 16,0 0-20-16,0 0-92 16,-23-10-50-16,-2-5-16 15,1 0-76-15</inkml:trace>
  <inkml:trace contextRef="#ctx0" brushRef="#br0" timeOffset="60938.4918">23134 9227 91 0,'-13'-39'46'15,"0"-5"-7"-15,2-3-3 16,0-6-10-16,-3-6-3 15,1-7-3-15,-1-5 4 16,-3-2-7-16,-7 5 4 16,-4 9 0-16,-1 11-11 15,-4 13 4-15,0 13 5 16,-1 8-9-16,-1 16-5 15,-6 12 0-15,-1 23-6 16,-2 22 1 0,6 17 2-16,20 4 1 15,-4 3 0-15,24-7-3 16,-1-3-5-16,19-9 8 15,11-8 0-15,9-14 1 16,3-13-1-16,0-12-1 16,-5-10-3-16,-6-10-2 15,-1-11 7-15,-3-6 5 16,-2-7-6-16,-4-4-7 15,-2-6 5-15,-3-6 2 16,-3-2-6-16,-4-1 4 16,-1-1 1-16,-2 1-2 15,-2 4 5-15,0 6 5 16,-4 7-4-16,0 11 7 15,-1 18-1-15,0 0 0 16,2-14-2-16,-2 14-4 16,0 0 3-16,0 0-3 15,0 0-6-15,0 0 5 16,0 0-4-16,0 0 1 15,0 0-1-15,1 24 1 16,2 15 11 0,1 22-5-16,5 18-4 15,1 14 7-15,-1 12 2 16,3 11-16-16,-1 2 8 15,-3-4-1-15,-2-6-1 16,-3-13-1-16,-3-17-1 16,0-21-2-16,-1-16 0 15,1-14 9-15,0-12-11 16,0-15 7-16,0 0-7 15,0 0 6-15,0 0-9 16,0 0 6-16,0 0-3 16,0 0-39-16,-9-27-52 15,3-8-42-15,2-11 0 16,8-5 34-16,11 4-3 15</inkml:trace>
  <inkml:trace contextRef="#ctx0" brushRef="#br0" timeOffset="61627.5607">23495 9181 70 0,'-6'-17'58'0,"6"17"-3"15,0 0-15-15,0 0-15 16,0 0-13-16,0 0-4 16,0 14 2-16,5 16 4 15,0 19 4-15,4 14-11 16,-1 10 9-16,3 0-10 15,2-4 7-15,0-1-4 16,2-5-5-16,2-11 2 16,4-8 1-16,1-10 4 15,2-12-3-15,4-12-7 16,6-12 0-16,7-15 4 15,5-16-5-15,4-20-2 16,-2-13 4-16,-30-10 1 16,10-16-7-16,-15-6 2 15,8-5 1-15,-17 6-2 16,8 8 10-16,-22 18-1 15,14 23 8-15,-15 19 14 16,16 11 3 0,-5 18-7-16,0 0-5 15,0 0-8-15,0 0 4 16,-18 20-11-16,22 16-3 15,-18 13 11-15,22 10-6 16,-13 14-1-16,20 8 6 16,-1 11-5-16,12 7 3 15,12 10-5-15,4 6-2 16,-1 7 1-16,-41-122-3 15,78 256 1-15,-68-133 0 16,-15-3-4-16,-13-10 10 16,-13-16 7-16,-10-22 8 15,-14-19-2-15,18-21-3 16,37-32-17-16,-94 14 3 15,33-40-4-15,-4-14-24 16,3-16-17-16,7-15-32 16,6-9-42-16,12-5-31 15,13-3 14-15,17 7-26 16</inkml:trace>
  <inkml:trace contextRef="#ctx0" brushRef="#br0" timeOffset="62258.6238">24431 8948 39 0,'0'-24'31'0,"4"0"5"16,3 0 0-16,3 2 1 15,5-1-2-15,1-1 12 16,1 2-13-16,2 5 6 16,4 4-10-16,2 2-5 15,6 8-8-15,2 11 1 16,2 6-7-16,-2 10-2 15,-2 11 3-15,-6 13-4 16,-7 9-3 0,-9 6-4-16,-10 0 8 15,-14-2-1-15,-10-6 2 16,-10-9-8-16,-8-12-1 15,-3-14-2-15,1-13 6 16,1-14-1-16,6-11-3 16,7-9-5-16,5-7 11 15,11 0-4-15,8 2-1 16,8 6 4-16,5 6-4 15,4 3 3-15,8 5 5 16,10 4-3-16,13 6-1 16,7 5-3-16,3 9 8 15,0 3 3-15,-6 4-8 16,-6 5 7-16,-7 1-8 15,-8-1-2-15,-9-5 0 16,-5-6 6-16,-10-13-14 16,0 0-14-16,0 0-38 15,0 0-58-15,0 0-55 16,-3-17-85-16</inkml:trace>
  <inkml:trace contextRef="#ctx0" brushRef="#br0" timeOffset="62810.679">25068 8311 89 0,'0'0'53'0,"0"0"-9"16,10 0 7-16,7 12-3 15,16 11 9 1,15 18-1-16,15 13 15 16,2 24-10-16,-7 24-6 15,8 13-8-15,1 14-4 16,-5 6-1-16,-5 9 3 15,-10 0-6-15,-20-10-21 16,-20-12 9-16,-20-12 24 16,-28-9-16-16,-26-13-15 15,-21-17-8-15,18-15-2 16,2-20-7-16,6-12 4 15,11-11 1-15,9-4-6 16,42-9-2-16,-47 5-3 16,47-5-7-16,0 0-20 15,0 0-121-15,0 0-120 16,14 1 7-16,13-9-1 15</inkml:trace>
  <inkml:trace contextRef="#ctx0" brushRef="#br0" timeOffset="163030.6997">11932 10729 95 0,'0'0'49'0,"-1"15"-2"16,1-15-11-16,0 0-14 15,0 0-10-15,0 0-2 16,0 0 2-1,-7-24-1-15,-2-14-6 16,0-8 0-16,-1 0 2 16,-3-3 8-16,-1 3-6 15,-2 4 0-15,-5 1 1 16,-1 14 8-16,-1 14-3 15,-1 8 1-15,-1 10-9 16,-4 22-2-16,0 25-4 16,3 18-1-16,26-70 0 15,-22 171 2-15,15-75 0 16,5 4-4-16,9-5 1 15,6-14 1-15,5-15-1 16,2-15 0-16,1-19-3 16,3-15 6-16,2-19-5 15,1-21 6-15,-1-23-1 16,0-15-1-16,-2-10 2 15,-7-4-3-15,-2 3-1 16,-5 2 5-16,-10 70-4 16,9-122-3-16,-9 75 3 15,-2 10-2-15,-1 10 8 16,-1 8-4-1,4 19 0-15,0 0 3 16,0 0-4-16,0 0 1 16,-6 24-2-16,4 15 1 15,3 11 1-15,6 10-5 16,7-3 6-16,6-3 5 15,8-4-7-15,7-10 2 16,8-8 4-16,6-10-4 16,2-8-2-16,5-14 6 15,-2-9-8-15,-3-6-3 16,-6-2 3-16,-5 0-1 15,-8 2 3-15,-9 3-4 16,-7 4-19-16,-16 8-15 16,0 0 37-16,0 0-134 15,5-17 48-15,-8 0 13 16,3 17 73-16</inkml:trace>
  <inkml:trace contextRef="#ctx0" brushRef="#br0" timeOffset="163441.7408">12645 10573 184 0,'0'0'90'16,"0"0"-90"-16,0 0 125 15,0 0-93-15,20 2 17 16,-20-2 2-16,24-7-11 15,0 0-12-15,7 1 17 16,10-1-8-16,4-3-8 16,1-4-18-16,0-3 4 15,-3 0-4-15,-2 2-5 16,-4 1 0-16,-7 3-1 15,-30 11-5-15,36-6 12 16,-36 6-12-16,0 0 0 16,0 0-48-16,13-1-19 15,-13 1-32-15,0 0 99 16,18-2-123-1,-18 2-52-15,0 0 52 16,0 0-18-16</inkml:trace>
  <inkml:trace contextRef="#ctx0" brushRef="#br0" timeOffset="163840.7807">12875 10798 38 0,'-14'9'37'15,"14"-9"6"-15,0 0 12 16,0 0-5-16,0 0 7 15,0 0 1-15,0 0 6 16,0 0-1-16,21 8-11 16,3-6 0-16,1-5-4 15,2-1-21-15,3-1-10 16,0-2-2-1,-1 2-7-15,-2-1-1 16,-3 2-5-16,-3 1 5 16,-7-1-10-16,-1 3-1 15,-13 1 3-15,0 0-7 16,0 0-34-16,0 0-47 15,0 0-28-15,14 0-18 16,-14 0 9-16,0 0-49 16</inkml:trace>
  <inkml:trace contextRef="#ctx0" brushRef="#br0" timeOffset="164589.8556">13878 10399 46 0,'0'0'46'0,"0"0"-4"15,0 0-1-15,0 0 1 16,14 25 3-16,-1 12-5 16,0 7-6-16,-3 7 0 15,-2 5-7-15,-2 3-3 16,-6-59-24-1,-7 112 16-15,11-68 3 16,2-10-14-16,1-12 2 16,-7-22-5-16,0 0 14 15,0 0-4-15,21 12 2 16,4-15 1-16,9-11 14 15,0-8-9-15,-11-3-2 16,10-8-9-16,13 0-6 16,7 4 6-16,1 0-12 15,-3 7 4-15,-6 5-5 16,-6 7 10-16,-8 1-6 15,-5 3-2-15,-7-3-2 16,-6 4-14-16,-13 5-25 16,0 0-29-16,0 0-27 15,0 0-25-15,0 0 8 16,-1-20-21-16</inkml:trace>
  <inkml:trace contextRef="#ctx0" brushRef="#br0" timeOffset="165222.1187">14314 10170 43 0,'-10'-18'52'16,"10"18"0"-16,0 0-2 15,0 0-11-15,0 0 3 16,0 0-5-16,0 0 9 15,0 0 4-15,2 15-3 16,3 5-5-16,3 0 2 16,0 4-4-16,2 3-4 15,0 7-5-15,2 7-11 16,3 13 9-16,0 10-15 15,1 6 5-15,3-3 8 16,-19-67-27-16,47 146 24 16,-30-65 11-16,-17-81-35 15,28 153 36-15,-22-84 7 16,-3-8-22-1,-1-12 5-15,0-12-1 16,-1-15-4-16,1-6-17 16,-2-16 6-16,0 0-11 15,0 0 5-15,0 0 2 16,0 0-5-16,0 0-1 15,0 0 2-15,0 0-7 16,0 0 5-16,2 15 2 16,-2-15-3-16,0 0-6 15,0 0 10-15,0 0 0 16,0 0 5-16,0 0-16 15,0 0 16-15,0 0-12 16,0 0-4-16,0 0-10 16,0 0-44-16,0 0-48 15,0 0-53-15,-15 14-39 16,-5-11-2-16,-2-12-45 15,22 9 249-15</inkml:trace>
  <inkml:trace contextRef="#ctx0" brushRef="#br0" timeOffset="167151.1114">14941 10533 106 0,'0'0'0'15,"0"0"285"1,0 0-285-16,25 25 226 0,8 10-152 31,-33-35-74-31,82 105 112 16,-36-38-66-16,1 2-4 15,1-1-21-15,1 1-7 16,-2-3-1-16,-4-3-10 16,-43-63-3-16,72 108 2 15,-41-67 0-15,-31-9-3 16,17-12-11-16,-17-20-7 15,0 0-13-15,0 0-24 16,0 0-28-16,0 0-39 16,0 0-39-16,-3-15-2 15,-4-17 30 1,-2-17-25-16</inkml:trace>
  <inkml:trace contextRef="#ctx0" brushRef="#br0" timeOffset="167556.1519">15244 10461 287 0,'0'0'0'16,"-20"-3"259"-1,20 3-207 1,0 0-52-16,-26 196 113 31,26-196-113-31,-48 302 103 31,39-228-38-31,9-74-65 16,-15 173 78 0,15-173-78-16,-5 53 20 15,5-53-19 1,-2 15 4-16,2-15-3 15,-5 22-16-15,0-5-35 16,-1 0-40-16,6-17-31 16,0 0 120-16,0 0-292 15,0 0 152-15,-10-17 21 16,10-19 38-16,13-10 0 15</inkml:trace>
  <inkml:trace contextRef="#ctx0" brushRef="#br0" timeOffset="168288.2251">15550 10174 56 0,'0'0'56'0,"0"0"-2"15,0 0-5-15,-7-24-10 16,9 0 2-16,-2 24-41 16,41-51 42-16,-27 31 21 15,-1 0-5-15,-1 1-7 16,2 6-7-16,3 4-8 15,-17 9-36-15,36-2 55 16,-15 16-23-16,-21-14-32 16,43 78 69-16,-43-78-69 15,29 144 61-15,-29-144-61 16,-3 174 67-16,3-174-67 15,-51 166 53-15,12-100-38 16,-9-13 0-16,-2-16-3 16,23-17 0-16,-11-5 0 15,24-15-14-15,14 0 9 16,-7-32-14-16,7 32 7 15,6-93 0-15,-16 37 5 16,23-6-13-16,-2 2 2 16,4 8 3-16,12 8 4 15,7 8-1 1,-34 36 0-16,79-45-3 15,-38 38-5-15,-3 8 4 16,-1 18 2-16,-2 10 3 16,-2 23 9-16,-5 4 7 15,-6-3-6-15,-6-6 6 16,-5-8-16-16,-1-14 4 15,-10-25-5-15,17 24 0 16,-17-24 0 0,0 0 0-16,14 2 0 15,-14-2 0 1,0 0-16-16,-14-9-63 15,0-6-113-15,0-5-62 16,0-9 20-16,1-6-15 16</inkml:trace>
  <inkml:trace contextRef="#ctx0" brushRef="#br0" timeOffset="179488.345">20527 10748 5 0,'-4'-19'5'15,"-1"0"0"-15,5 19-5 16,-15-59 48 0,11 40-16-16,4 19-32 15,-4-11 150 1,4 11-101-1,0 0-49-15,0 0 76 16,0 0-51-16,0 0-9 16,-6 23-8-16,12 30-4 15,14 33 6-15,11 28 0 16,5 13-4-16,7 6-4 16,-1 1 0-16,-2-7 3 15,-40-127-5-15,69 212-1 16,-44-128 0-16,-8-26 5 15,-17-58-4-15,20 66 5 16,-20-66-4-16,0 0 2 16,0 0-3-16,0-30-4 15,-6-21 1-15,-4-14-5 16,2-11-7-16,-1-5 9 15,5 0-1-15,8-1-5 16,15 6 0-16,9 5 3 16,13 8-2-16,8 13 2 15,-49 50 9-15,116-61-9 16,-81 54 6-16,10 12 3 15,-45-5 0-15,96 76-4 16,-50-10 1 0,-8 14 7-16,-38-80-4 15,36 173 19-15,-41-89-8 16,-21-4 12-16,-10-12-1 15,36-68-22-15,-84 91 46 16,52-67-29-16,-3-14-2 16,1-2-8-16,-2-6 1 15,5-5-10-15,5-1-23 16,6-3-26-16,6 2-28 15,14 5-21-15,-3-17-6 16,7-10-57-16,-4 27 163 16</inkml:trace>
  <inkml:trace contextRef="#ctx0" brushRef="#br0" timeOffset="179904.9866">21579 11152 38 0,'0'0'0'0,"-13"-1"111"16,13 1-53-16,0 0 3 16,11 5 11-16,10 1-10 15,11 1-3-15,6 0-11 16,7 0-16-16,3-6-3 15,1-1-13-15,-1-3-11 16,-3-2 2-16,-5 0 0 16,-6-2-5-16,-6 0-1 15,-6 1-1-15,-5 2-10 16,-5 3-19-16,-12 1-22 15,10 0-17-15,-10 0-13 16,0 0-5-16,0 0 2 16,0 0 10-16,0 0 15 15,0 0-7-15</inkml:trace>
  <inkml:trace contextRef="#ctx0" brushRef="#br0" timeOffset="180271.8231">21764 11427 34 0,'-19'5'39'0,"8"-4"5"15,11-1-1-15,0 0-3 16,0 0-40-16,0 0 43 0,14 0 44 16,6 2-12-1,4 0-11-15,3-1-14 16,5-2-7-16,3-1-6 15,1-3-13-15,-3 0 2 0,0-2-18 16,-5 0 3 0,-2 2-9-16,-5 0-3 15,-3 4 2-15,-2-3-19 16,-16 4-20-16,0 0-37 15,9 2-24 1,-9-2 99-16,0 0-117 16,0 0-206-16</inkml:trace>
  <inkml:trace contextRef="#ctx0" brushRef="#br0" timeOffset="180918.8878">22499 10969 79 0,'-16'-6'65'0,"2"2"-2"16,14 4-13-16,-10 2-1 15,10-2-20-15,0 0-3 16,-12 24-8-16,3 6-10 16,1 4 3-16,2 5 5 15,5 5-15-15,6 2 9 16,5-2-9-16,1-5 2 15,2-4-1 1,1-9 0-16,2-9 4 16,-1-9-2-16,-2-8 12 15,-2-5 4-15,3-5 9 16,0-2-1-16,-14 12-11 15,12-20-9-15,-8 3 2 16,14-4 1-16,-18 21-11 16,43-30 18-16,-12 15-6 15,5 3-6-15,7 2 8 16,0 1-4-16,1 6 0 15,-1 3-10-15,-4 5 3 16,-1 7 7-16,-5 6-3 16,-7 1-2-16,-3 6 5 15,-6 4 5-15,-6-2-5 16,-4 2 8-16,-7 0-2 15,-8 1 1-15,-6 1-5 16,-7-2-11-16,-8-4 3 16,0-6-8-16,-4-8-3 15,-1-4-15-15,-2 0-22 16,-4-2-32-16,1-3-34 15,-1-2-13 1,6-4-3-16,7-6 17 16,12-7 34-16,14-8-9 15,1 25 84-15</inkml:trace>
  <inkml:trace contextRef="#ctx0" brushRef="#br0" timeOffset="181359.9319">22606 10880 37 0,'0'0'33'16,"0"0"6"-16,0 0-1 15,0 0 2 1,0 0 15-16,4 20 11 16,-4-20-66-16,38 44 124 15,-4-25-67-15,3-2-9 16,0-4-11-16,-2-3-12 15,2-6 3-15,1-6-2 16,0-5-4-16,-3-3-2 16,-3-4-10-16,0-2-5 15,-8-1-3-15,-2 1-12 16,-6 5-29-16,-7 4-28 15,-9 7 67-15,0 0-257 16,0 0 103-16,0 0 154 16</inkml:trace>
  <inkml:trace contextRef="#ctx0" brushRef="#br0" timeOffset="186336.4295">3284 12060 23 0,'-2'-22'33'16,"1"2"9"-16,-1-1 7 16,0 8 8-16,2 13-11 15,0 0 2-15,-12 13-2 16,-3 11-17-16,15-24-29 15,-61 135 43-15,22-26-31 16,-2 16 2-16,1 12-4 16,6 6-1-1,13-5-9-15,15-4 10 16,12-12-9-16,10-12 2 15,10-10 1-15,-26-100-4 16,94 152 8-16,-42-92-6 16,-52-60-2-16,104 73-8 15,-61-57-18-15,-12-2-31 16,-12-4-20-16,-7-8-14 15,-10-12-9-15,-9-16-30 16</inkml:trace>
  <inkml:trace contextRef="#ctx0" brushRef="#br0" timeOffset="186734.4693">3574 12590 37 0,'6'-19'32'0,"-6"19"-8"15,0 0-5-15,8 2 1 16,2 15 6-16,-1 13-2 16,-1 18 0-1,-2 13 2-15,-3 8-7 16,0 6 3-16,-1-2-7 15,3-4 1-15,4-6-2 16,7-8 0-16,7-9 1 16,5-12 5-16,9-14 4 15,5-13 12-15,7-17-8 16,10-17 1-16,9-17-16 15,3-14-5-15,-3 1-15 16,-29 6-18-16,6 5-21 16,-18 11-9-16,-10 8 2 15,-6 8-2-15,-1 4-1 16,-8-2 0-16,-2-5 6 15,-9-7 9-15,13-12 11 16,-19 2-1-16</inkml:trace>
  <inkml:trace contextRef="#ctx0" brushRef="#br0" timeOffset="187062.5021">4180 12278 31 0,'-10'-56'37'16,"0"7"11"-16,-1 12 8 16,4 12 7-1,0 8 0-15,2 7-10 16,5 10-7-16,0 0-4 15,0 0-5-15,-4 30-4 16,11 34 17-16,10 33-3 16,3 25-8-16,2 17-6 15,-17 10-8-15,13 0-2 16,-10-5-20-16,9-12 5 15,-15-17-1-15,8-15-5 16,-12-21 8-16,-3-13-7 16,10-18-7-16,-8-16 9 15,-2-13-4-15,13-6-26 16,-8-13-25-16,0 0-36 15,-4-12-29-15,7-20-27 16,-16-25 11-16,16-21 33 16,-13-9-16-16</inkml:trace>
  <inkml:trace contextRef="#ctx0" brushRef="#br0" timeOffset="187351.531">4294 12444 60 0,'1'-42'59'0,"2"10"6"16,-3 15-2-16,0 17-14 15,10 0-2-15,17 24 9 16,17 21 19-16,11 21-8 16,8 22-13-16,8 14-7 15,5 6-14-15,2 2-17 16,-2-3 1-16,-4-9-17 15,-9-10 7-15,-11-17-2 16,-11-16-26-16,-11-18-16 16,-10-17-30-16,-9-8-32 15,-11-12-14-15,0 0-5 16,0-37 12-16,-6-22 29 15,-2-14-5-15</inkml:trace>
  <inkml:trace contextRef="#ctx0" brushRef="#br0" timeOffset="187647.5606">4913 12314 57 0,'-12'-20'56'0,"-1"9"-7"16,2 13 3-1,0 15-1-15,-1 20 5 16,-2 23 10-16,1 19-4 15,-4 14-6-15,-1 12-3 16,-3 7-6-16,-2 0-12 16,2-4-13-16,3-11-7 15,1-13-5-15,4-9-3 16,3-14-2-16,3-15-4 15,2-14-7-15,0-10 5 16,4-7-14-16,1-5-21 16,0-10-21-16,0 0-27 15,0 0-22-15,6-10-14 16,-2-14 4-16,6-18-43 15</inkml:trace>
  <inkml:trace contextRef="#ctx0" brushRef="#br0" timeOffset="188135.6094">5170 12338 99 0,'-4'-27'73'16,"3"-2"-4"-16,5-2-21 15,7-1-15-15,8-3-7 16,9-3-2-16,8 9-7 16,7 4-7-16,-1 13 4 15,-2 12-4-15,-2 17 1 16,-4 19-3-16,-8 20 4 15,-9 20-7-15,-12 7 3 16,-14 3 3-16,-13-6-3 16,-14-13 2-16,-3-14-3 15,-2-19-4-15,3-16-2 16,1-16 5-16,5-14 7 15,6-6 3-15,8-8-2 16,18 26-14-16,-9-69 18 16,23 23-2-16,9 2 3 15,-23 44-19-15,73-66 23 16,-73 66-23-16,96-19 3 15,-43 28-2-15,-5 6 1 16,-5 5-3-16,-7 8 2 16,-29 0-2-1,11-6-5-15,-22-3-13 16,15-2-48-16,-29-2-45 15,18-15-36-15,0 0 9 16,-14 0-7-16</inkml:trace>
  <inkml:trace contextRef="#ctx0" brushRef="#br0" timeOffset="188600.6559">5811 12888 114 0,'0'0'0'0,"-13"-3"123"16,13 3-78-16,0 0 16 15,27-7 13-15,10 2 7 16,12-2-12-16,10 4-2 16,12-3-15-16,9 1-16 15,5 0-4-15,3-3-19 16,-4-2-7-16,-8-2 1 15,-13 0 2-15,-14 0-12 16,-49 12 3-16,59-12-18 16,-48 9-74-1,-11 3-26-15,0 0 118 16,10 0-132-16,-20-14-60 15,-4-4-42-15</inkml:trace>
  <inkml:trace contextRef="#ctx0" brushRef="#br0" timeOffset="188918.6877">6291 12563 51 0,'-24'-4'57'15,"5"4"-4"-15,7 2 2 16,12-2-15-16,-6 14-5 15,10 14 22-15,8 17 5 16,5 9-4-16,4 7-4 16,4 3-9-16,0 4-9 15,-1-2-6-15,-1 0-9 16,-3 2-4-16,-3-1-7 15,-3-2-2-15,-4-9-10 16,-2-7 6-16,-4-14 1 16,-1-11-9-16,-3-9 5 15,0-15-16-15,0 0-20 16,0 0-45-16,0 0-56 15,-21-30-19-15,0-14 23 16,5-9-8-16</inkml:trace>
  <inkml:trace contextRef="#ctx0" brushRef="#br0" timeOffset="189519.7478">6989 12429 52 0,'-17'-19'30'0,"6"9"1"16,11 10-5-16,0 0-3 15,-10 0-5-15,10 0 2 16,-8 26 2-16,-2 8 5 16,1 11 3-16,1 9-7 15,1 6 0-15,3-3-7 16,4-4-3-16,4-7-3 15,1-13 3-15,3-11-6 16,0-10 3-16,-8-12 1 16,14 4 7-16,4-8 12 15,9-6 6-15,1-9-9 16,-12-4 1-16,15-8-12 15,3-1-4 1,8 3-1-16,6 2-7 16,0 7 5-16,3 8-6 15,-2 9-4-15,2 8 11 16,-4 8-7-16,1 14 2 15,-9 9-6-15,-5 6 10 16,-10 7-1-16,-8 7-1 16,-11 5-2-16,-13 2 7 15,-12-4 2-15,-11-6 3 16,31-53-17-16,-71 78 17 15,18-55 0-15,-14-13-17 16,-4-10-25-16,3-6-34 16,1-6-30-16,31-5-27 15,-12 0-7-15,34-3 9 16,12-9 23-16,-13 0-13 15</inkml:trace>
  <inkml:trace contextRef="#ctx0" brushRef="#br0" timeOffset="189856.7815">7017 12426 59 0,'0'-19'62'0,"0"19"-7"15,0 0-1-15,8-15-13 16,1 5-1-16,-9 10 13 16,13-5-4-16,12 1 14 15,12 2-6-15,13 1-11 16,6-4-14-16,3 1-18 15,1 1 0-15,-7 0-9 16,-9 1-2-16,-7-2-3 16,-8 1-10-16,-5 0-16 15,-4-1-23-15,-4 3-26 16,-2-1-16-16,-2 0-11 15,-2 4-7-15,-10-2 19 16,0 0-5-16</inkml:trace>
  <inkml:trace contextRef="#ctx0" brushRef="#br0" timeOffset="190267.8226">7669 11879 128 0,'-14'-12'57'15,"14"12"-20"-15,0 0-5 16,17 2 7-16,21 13 13 15,19 10 2-15,12 19-5 16,13 7-8-16,-82-51-41 16,165 168 34-16,-78-60 18 15,-8 14-21-15,-15 5-5 16,-20 2-6-16,-22-2 8 15,-22-5-7-15,-20 0-1 16,-11-14 1-16,-2-13-16 16,-3-21 4-16,4-20-8 15,1-18-7-15,4-14-9 16,4-8-33-16,4-6-32 15,3-3-34-15,1-3-19 16,0 1-2 0,1 6 22-16,14-9 0 15</inkml:trace>
  <inkml:trace contextRef="#ctx0" brushRef="#br0" timeOffset="193752.171">9843 11921 57 0,'-17'-8'42'15,"-6"8"-12"-15,-7 11 6 16,-9 13-4-16,-8 13-14 15,-5 24 8-15,-2 17 1 16,5 19 1-16,7 15-5 16,8 8-2-16,16 5-1 15,10 4 3-15,11-2-4 16,10-7 1-16,11-10 5 15,4-10-1-15,9-19 9 16,2-11 0-16,2-11 4 16,-1-10-7-16,-2-12 4 15,-3-10 1-15,-8-11-7 16,-11-10 1-16,-2-2-11 15,-14-4 0-15,10 0-4 16,-10 0-11 0,0 0 6-16,0 0-6 15,0 0-5-15,0 0-42 16,0 0-62-16,0 0-51 15,0 0-18-15,0 0 20 16,-6-21-1-16</inkml:trace>
  <inkml:trace contextRef="#ctx0" brushRef="#br0" timeOffset="196690.0638">10366 12460 92 0,'4'-14'46'15,"-4"14"-12"-15,0 0-9 16,0 0-5-16,10 39 17 15,3 27 3-15,2 24-5 16,1 23-4-16,-1 14-3 16,0 7-1-16,-3 0 0 15,1-2-9-15,-2-3-11 16,-1-11-6-16,-1-16 4 15,-1-21-3-15,-4-29-2 16,0-16-4-16,-1-17-10 16,-3-19-29-16,0 0-45 15,-10-50-22-15,-1-19 12 16,7-11-20-16</inkml:trace>
  <inkml:trace contextRef="#ctx0" brushRef="#br0" timeOffset="197272.122">10822 12559 57 0,'8'-18'31'0,"-3"6"3"16,-5 12-10-16,0 0-5 15,0 0-2-15,4 24 18 16,0 16 2-16,0 21-5 16,0 19-7-16,2 11-2 15,0 9-8-15,1 5 1 16,3-2-8-16,5-6 1 15,6-6-2-15,8-6-3 16,6-9 7-16,3-13-8 16,4-9-1-16,3-15-3 15,10-13 2-15,-1-20 2 16,-7-19-3-16,5-23 0 15,6-13 5-15,0-12-1 16,-5-10-7-16,-9-4 2 16,-12 1 5-16,-10 5-2 15,-10 3-3-15,-9 1 5 16,-10 4-6-16,-8 10 1 15,-9 9 4-15,-5 10 0 16,29 32-3 0,-28-20 0-16,-3 20 3 15,-3 17-3-15,2 18 4 16,6 18 13-16,12 18 1 15,10 8 3-15,10 4 3 16,4 0 0-16,1-3-9 16,1-6-8-16,0-11 1 15,-2-9-1-15,-3-15-8 16,-3-14-14-16,-3-8-27 15,-1-17-51-15,0 0-56 16,-14-32 13-16,0-12-5 16</inkml:trace>
  <inkml:trace contextRef="#ctx0" brushRef="#br0" timeOffset="201264.1202">12069 12812 77 0,'0'0'54'0,"0"0"-2"16,0 0-1-16,0 0-14 15,0 0 0-15,0 0-3 16,16 3 6-16,6 16-6 16,7 16 6-16,9 20-1 15,8 12-8-15,6 15-3 16,5 6 2-16,4 5-8 15,-2 0-5-15,-1 0-15 16,-5 0-2 0,-3-8 1-16,-36-6-5 15,13-11-10-15,-22-12-29 0,15-19-21 0,-16-8-8 31,12-17-5-31,-16-12 1 16,12-4 9-16,-12-19 0 16,9-31 7-16,-15-6-22 15</inkml:trace>
  <inkml:trace contextRef="#ctx0" brushRef="#br0" timeOffset="201632.157">12641 12769 63 0,'-13'-11'45'0,"0"4"-2"16,1 5-5-16,12 2-10 15,0 0-6-15,-20 17-3 16,4 15-3-16,-1 11 2 15,0 14 3-15,-5 14 1 16,-3 16 0-16,-2 7 4 16,-4 8-5-1,-2 0-8-15,2 1 5 16,0-3-10-16,4-16-4 15,5-4-5-15,5-7 5 16,4-14-2-16,3-18-3 16,3-12 2-16,4-11-7 15,3-18-6-15,0 0-19 16,0 0-17-16,0 0-18 15,0 0-13-15,0 0-3 16,13-34-46-16</inkml:trace>
  <inkml:trace contextRef="#ctx0" brushRef="#br0" timeOffset="202115.2053">12748 12515 64 0,'0'0'32'16,"0"0"-8"-1,0 0-11-15,0 0-6 16,0 0 1-16,0 0 3 15,4 21 9-15,2 9 1 16,-6-30-21-16,21 87 21 16,-32-33 9-16,-6 2-5 15,0-7-1-15,17-14-16 16,-9-8 2-16,1-10 3 15,8-17 0-15,0 0 0 16,0 0 17-16,18 7 10 16,11-9 16-16,11-1-2 15,8-5-9-15,6-3-13 16,4 0-14-16,3-1-1 15,-4 2-10-15,-2 1-10 16,-4 4 4-16,-7-2-21 16,-9 2-8-16,-8 0-22 15,-6 0-12-15,-2 0-16 16,-4-4-8-16,-1-2-4 15,-2-5 8-15,-4-6 15 16,-7-5-24-16</inkml:trace>
  <inkml:trace contextRef="#ctx0" brushRef="#br0" timeOffset="202481.2419">13200 12289 53 0,'-20'6'27'0,"20"-6"-4"16,-17 17 2-16,7 9 7 16,6 11-1-16,5 9 2 15,6 8 1-15,2 8 1 16,-1 6-10-16,-8-68-25 15,26 136 26-15,-18-74 8 16,-2-4-11-16,-2-7-2 16,-1-6-11-16,0-4-2 15,-2-5 0-15,-1-8-3 16,0-4 2-16,1-4-5 15,1-3-1-15,-2-17 2 16,3 12-8-16,-3-12 4 16,0 0-13-1,0 0-13-15,0 0-23 16,0 0-28-16,0 0-21 15,0 0 3-15,0 0 96 16</inkml:trace>
  <inkml:trace contextRef="#ctx0" brushRef="#br0" timeOffset="203215.3153">15184 13294 67 0,'0'0'42'0,"0"0"-4"16,0 0-4-16,0 0-7 15,0 0 2-15,0 0 13 16,29-13 11-16,12 4-2 16,13 4-8-1,13 0 5-15,-9 3-5 16,14 1-12-16,13-4-11 15,8-4-10-15,-1 1 1 16,-9-2-7-16,-10 1 10 16,-10 1-10-16,-18 1 3 15,-14 4-4-15,-12 1 0 16,-19 2-1-16,0 0-2 15,15 2-13-15,-15-2-80 16,0 0-32-16,-13 8-20 16,-4 0 20-16,0-4 0 15</inkml:trace>
  <inkml:trace contextRef="#ctx0" brushRef="#br0" timeOffset="205484.5422">17625 12857 44 0,'0'0'31'0,"0"0"-31"15,0 0 47-15,0 0-29 16,0 0-6 0,0 0-12-16,-13 68 31 15,3-15-12-15,-1 4-2 16,-3-1-3-16,-2-7 2 15,2-8 0-15,0-11-2 16,14-30-14-16,-17 34 18 16,17-34-7-16,0 0-5 15,0 0-6-15,0-20 30 16,6-5-24-1,-6 25-6-15,28-85 2 16,-7 32-4-16,5 3 3 16,-26 50-1-16,64-92 5 15,-28 58-10-15,0 11 2 16,-36 23 3-16,65-17-2 15,-36 30 2-15,-1 23 0 16,-4 28 5-16,-24-64-5 16,35 205 7-16,-32-76 1 15,-9 1-6-15,6-130-2 16,-41 256 8-16,12-134-3 15,-8-16-3-15,-5-16-1 16,-5-17-1 0,-2-22 3-16,2-17-4 15,2-19-1-15,4-17 6 16,4-20-7-16,6-24 5 15,9-20-5-15,8-13 6 16,9-8-2-16,11 11-4 16,7 10-1-16,8 10-5 15,11 17-2-15,12 11 7 16,8 14-3-16,9 14 4 15,-61 0 3-15,131 44-7 16,-66-3 8-16,-7 9-1 16,-6 10 1-16,-9 1-5 15,-5-2 7-15,-7-5-4 16,-9-10-1-16,-5-17 8 15,-10-8-13-15,-7-19 7 16,-14 10-19-16,14-10-92 16,-20-19 12-16,3-13-9 15</inkml:trace>
  <inkml:trace contextRef="#ctx0" brushRef="#br0" timeOffset="206031.5969">18333 12966 35 0,'-13'-7'37'15,"13"7"-2"-15,0 0-7 16,0 0-3-16,-14 3-6 15,14-3 5-15,-11 19-4 16,12 10 1-16,2 15-4 16,-3-44-17-16,-34 112 18 15,25-43 4-15,4 6-8 16,8 8-4-16,6 5-1 15,3 1 0-15,9-9 0 16,-18 10-4-16,21-12 1 16,-1-12-3-16,6-12-4 15,8-10 2-15,3-15 4 16,1-16 2-16,4-13 2 15,0-13 2-15,-4-13-3 16,-3-9 5 0,-3-9-1-16,-4-14 6 15,-5-10-1-15,-5-6-8 16,-6-11-1-16,-8-6 5 15,-8-2-3-15,-13-2 0 16,-10 5-8-16,-11 9 2 16,-5 15 3-16,-5 18-2 15,-4 18-7-15,-5 11-4 16,-11 14-11-16,23 5-27 15,-12 3-21-15,37-1-13 16,-8-2-17-16,25 0 8 16,28-12 18-16,13-3-2 15</inkml:trace>
  <inkml:trace contextRef="#ctx0" brushRef="#br0" timeOffset="206497.6435">19080 13023 40 0,'-12'-28'41'0,"4"6"7"16,1 8 1-16,7 14-9 15,0 0-6-15,0 0-5 16,0 0-9-16,5 19 17 16,11 21 5-16,9 21-3 15,8 16-10-15,4 14-5 16,3 5-5-16,1 6-6 15,-1 0-12-15,-1-13 2 16,1 1-3-16,-6-7 0 16,-3-13 4-16,-6-15-5 15,-5-14-3-15,-9-14 0 16,-2-8-20-16,-9-19-12 15,0 0-32-15,0 0-13 16,7-19-12 0,-6-20 13-16,1-17 21 15,-2 56 59-15</inkml:trace>
  <inkml:trace contextRef="#ctx0" brushRef="#br0" timeOffset="206857.6795">19451 12856 74 0,'0'0'47'0,"-13"-4"-1"16,-2 21-4-16,-5 22 0 15,-7 21 7-15,0 14-3 16,-2 16-3-16,-3 6-11 15,1 11-5-15,-1 1 3 16,1-3-6-16,0 7-5 16,0-4-2-16,1-8-3 15,3-10 7-15,3-15-20 16,5-14 6-16,3-12-4 15,5-15-6-15,1-12 5 16,3-7 0 0,7-15-7-16,0 0 3 15,0 0-20-15,0 0-23 16,0 0-21-16,-3-15-39 15,5-21-5-15,9-15 13 16,7-11-36-16</inkml:trace>
  <inkml:trace contextRef="#ctx0" brushRef="#br0" timeOffset="207580.7518">19699 12717 70 0,'13'-22'40'0,"-3"2"2"15,-10 20-12-15,14-22-3 16,-21 3 1-16,21-3 2 15,-4 7-2-15,2 3-8 16,7 5-3 0,6 5 1-16,2 9-1 15,3 8-5-15,3 11 6 16,-1 13-6-16,-6 13-6 15,-7 9 8-15,-11 2-3 16,-8 0 0-16,-8-3-9 16,-15-2 5-16,-14-7 2 15,-13-7 1-15,13-14-1 16,-21-9-6-16,24-11 3 15,6-10-5-15,5-9 3 16,23 9-4-16,-57-49 4 16,47 12 3-16,11-4-5 15,-1 41-2-15,28-74 7 16,1 42-1-16,-1 3-3 15,-28 29-3-15,46-37 2 16,-12 30-7-16,9 9 9 16,-43-2-4-16,86 28 6 15,-45-2 2-15,-5 6-1 16,-3 9 0-16,-5-1 11 15,-8-4-3-15,-8-7 5 16,-12-29-20 0,9 20 44-16,-9-20-27 15,7 15-3-15,-7-15-2 16,0 0-1-16,0 0-2 15,0 0-2-15,0 0-7 16,0 0 10-16,0 0-13 16,0 0 10-16,0 0-5 15,0 0-3-15,0 0-4 16,0 0-19-16,0 0 24 15,0 0-128-15,0 0 4 16,0 0-24-16,0 0 148 16,-16-22-313-16</inkml:trace>
  <inkml:trace contextRef="#ctx0" brushRef="#br0" timeOffset="208368.8306">21460 13433 83 0,'-13'4'64'15,"13"-4"13"-15,0 0 1 16,0 0-2-16,0 0 11 15,0 0-6-15,22-11 12 16,9 5-21-16,-31 6-72 16,97-12 59-16,-39 7-8 15,-58 5-51-15,130-14 60 16,-60 4-53-16,2-2 0 15,-72 12-7-15,211-49 6 32,-211 49-6-32,80-13 5 15,-80 13-5-15,25-4-15 16,-25 4 15-16,22-2-186 15,-22 2 59-15,0 0-6 16,8-13-1 0,-11-6 12-16,-4-6 31 15,-4-1-7-15</inkml:trace>
  <inkml:trace contextRef="#ctx0" brushRef="#br0" timeOffset="208799.8737">21893 12976 40 0,'-26'-15'53'0,"3"6"5"16,7 4-1-16,16 5-57 15,0 0 50-15,0 0 18 16,0 0-4-16,0 0 2 15,0 32 13-15,9 14-2 16,2 10-12-16,3 13-15 16,-1 13-8-16,0 9-8 15,-1 1-8-15,1 4 2 16,0-6-16-16,1-7-8 15,-3-5-2-15,1-12 6 16,-4-9-11 0,0-11 1-16,-2-7 9 15,-2-10-11-15,-2-7 0 16,1-9 4-16,-3-13 5 15,0 0-4-15,0 0 5 16,0 0 3-16,0 0-5 16,0 0-11-16,0 0-24 15,0 0-60-15,1-18-59 16,-1 18 150-16,11-110-623 15</inkml:trace>
  <inkml:trace contextRef="#ctx0" brushRef="#br0" timeOffset="209681.9619">23535 13042 87 0,'-12'-10'78'15,"5"-4"-3"-15,3 1-9 16,5-9-22-16,9-5 8 15,10-7-14-15,8-3 0 16,10-2-3 0,9 1-1-16,5 8-8 15,2 8-2-15,-1 13-6 16,-5 14 7-16,-3 19-9 15,-30 25 13-15,10 19-2 16,-17 20-5-16,9 15-6 16,-27 7-8-16,13 2 5 15,-6-5-12-15,-12-12 6 16,-17-12 4-16,-11-16-9 15,43-67-2-15,-111 80 1 16,58-66 1-16,7-18 4 16,1-14-3-16,5-10-1 15,5-12-5-15,10-6 5 16,8-5 5-16,7-5-7 15,10 2 1-15,8 3-4 16,12-1 5-16,10 5 3 16,11 9-10-16,8 15 15 15,9 16-15-15,4 14 4 16,0 18 6-16,-1 12-5 15,-25 6 2-15,5 4 5 16,-7 4-4 0,-3-2 1-16,0-7-1 15,-7-10-8-15,-3-6-5 16,-5-11-32-16,-16-15-36 15,11 5-45-15,0-8-26 16,6-21-9-16,2-22 27 16,6-10-13-16</inkml:trace>
  <inkml:trace contextRef="#ctx0" brushRef="#br0" timeOffset="210297.0234">24486 12708 63 0,'-23'-13'57'0,"0"4"-6"16,-2 8-3-16,0 6-9 15,-1 7 0-15,-1 6-5 16,3 8 0-16,3 6 2 15,3 5-2-15,4 2-13 16,7 5 11 0,3-3-13-16,4 1 2 15,4-1 0-15,3-6-3 16,4-3 4-16,6-4 10 15,3-10-7-15,0-4 14 16,1-7-6-16,4-6-11 16,3-4 0-16,3-6 6 15,3-4-14-15,6-2-1 16,2-4-11-16,2 2-1 15,0 0 5-15,2-2-4 16,4 4-1-16,0 3 1 16,3 4-1-16,-1 4 3 15,-3 6 0-15,-4 3 3 16,-7 4-9-16,-5 6 10 15,-8 5-5-15,-4 4 5 16,-6 6-2-16,-8 4 5 16,-6 2 0-16,-7 1-11 15,-9 0 13-15,-8-3-8 16,-9-5 1-16,-8-7 6 15,-5-8-8-15,-1-6 0 16,0-6-2 0,3-2-8-16,-2-2-5 15,2-1-37-15,7-1-33 16,3-2-36-16,10-3-28 15,11-1-12-15,12 10 16 16,4-25 37-16,13-4-24 16</inkml:trace>
  <inkml:trace contextRef="#ctx0" brushRef="#br0" timeOffset="210831.0768">24538 12829 32 0,'-19'-10'22'0,"4"3"3"16,5 0 11-16,10 7 7 15,0 0 7-15,0 0 12 16,0 0 3-16,0 0 4 15,0 0 15-15,23-14 8 16,8 4-6-16,10 2-6 16,8-1-22-16,6 1-10 15,3 1-11-15,-3 0-19 16,-3 1 5-16,-8 0 2 15,-10 3-15-15,-12 0-11 16,-8-1 7-16,-4 4-9 16,-10 0 1-16,0 0-2 15,0 0-2-15,0 0-5 16,0 0-23-16,0 0-29 15,0 0-36-15,0 0-48 16,0 0-17-16,0 0 16 16,-1-15 26-16,7-4-45 15</inkml:trace>
  <inkml:trace contextRef="#ctx0" brushRef="#br0" timeOffset="211384.1321">25190 12409 63 0,'-3'-17'65'16,"3"17"6"-16,1-14 0 15,9 6 15-15,7 8-1 16,9 5 18-16,7 5-18 15,8 7-1-15,-15 13 0 16,10 8-2-16,5 9-41 16,9 11-19-16,6 6-7 15,3 9-2-15,-59-73-13 16,120 167 9-16,-79-78-9 15,-14 2-4-15,-11 6 8 16,-11 1-8-16,-15 3 10 16,-11 3-9-16,-14-4 2 15,-9-7 6 1,-9-14-2-16,-5-13-2 15,-2-12-4-15,22-10 1 16,-15-11 3-16,25-10 2 16,11-6-2-16,2-7 10 15,15-10-14-15,0 0 10 16,0 0-4-16,-9 9-5 15,9-9 5-15,0 0 6 16,0 0 0-16,0 0-8 16,0 0-1-16,0 0 0 15,0 0 0-15,0 0 0 16,0 0 0-16,0 0-2 15,0 0 1-15,0 0 1 16,0 0-29-16,0 0-38 16,0 0-114-16,0 0-71 15,-7-20-240-15</inkml:trace>
  <inkml:trace contextRef="#ctx0" brushRef="#br0" timeOffset="234017.3952">12594 14778 57 0,'0'0'28'15,"-5"-17"-3"-15,5 17-11 16,-6-22 0-16,-18-22-3 16,17 17 4-16,3-4 0 15,-5-1-2-15,-4-5-3 16,1-2-5-16,-4-2 3 15,-4 4-1-15,-1 5 6 16,-6 10-3-16,1 10 3 16,-7 8-4-16,1 15-5 15,-4 14-3-15,1 19 3 16,4 14 0-16,4 11-4 15,8 6-2-15,3 2 5 16,12 3-7-16,7-9 10 16,8-3-9-1,7-12 1-15,5-10 3 16,4-14-2-16,1-15 6 15,4-14-2-15,1-11-2 16,1-13 6-16,4-16-4 16,-2-12-6-16,3-10 4 15,-4-7 0-15,-3-4 1 16,-3 1-2-16,-10 1-1 15,-3 7-1-15,-6 9-1 16,-3 11 4-16,-4 14 3 16,-3 27-4-16,0 0 1 15,0 0-1-15,0 0 5 16,0 0-4-16,0 0-1 15,-10 23 0-15,0 16 0 16,1 11 3-16,2 4 2 16,9 0 2-16,3 2 1 15,7-4-1-15,7-4-1 16,4-9-1-16,-16-5-1 15,17-11 7-15,4-6-3 16,12-10-1-16,2-10 1 16,2-4-1-1,-6-3 0-15,-8 3-8 16,-8-2 5-16,-4 1-1 15,-18 8-7-15,13-3 3 16,-13 3-7-16,0 0-23 16,0 0-26-16,0 0-19 15,10-17-5-15,-4-5 16 16,2-6-15-16</inkml:trace>
  <inkml:trace contextRef="#ctx0" brushRef="#br0" timeOffset="234458.4393">13136 14537 44 0,'0'0'49'0,"0"0"-1"16,-11 4-6-1,11-4-2-15,0 0-3 0,8 12 1 16,6-2 0-1,3-2-9-15,2-3-1 16,2 0-2-16,3 2 3 16,1-2-7-16,1-1-9 15,0-4-5-15,1 0 2 16,0 0-12-16,0 1 0 15,0-1 5-15,-3-3 0 16,-2-1 2-16,-1 1-8 16,-5 0-1-16,-5-1-13 15,-11 4-24-15,0 0-19 16,0 0-9-16,0 0 69 15,10-5-161 1,-10 5 92-16,0 0-15 16</inkml:trace>
  <inkml:trace contextRef="#ctx0" brushRef="#br0" timeOffset="235074.5009">13291 14888 16 0,'0'0'18'0,"0"0"4"16,0 0 4-16,0 0-1 15,0 0 1-15,0 0 0 16,0 0 3-16,0 0 3 16,14-4 4-16,2 3 0 15,1 1-2-15,0 0-2 16,1 0-5-16,2-2-3 15,0-1 2-15,2-2-13 16,1 1 3-16,-1-1-8 16,1-3 3-16,-3-1-5 15,-3-3-12-15,-5 4-1 16,-2 4-29-16,-10 4-36 15,0 0-26-15,0 0-14 16,-10 16-46-16</inkml:trace>
  <inkml:trace contextRef="#ctx0" brushRef="#br0" timeOffset="235875.18">14110 14497 80 0,'0'0'43'15,"-31"18"-3"-15,24 9-2 16,5 9-2-16,-2 10-5 15,0 6-5-15,-1 9 0 16,7 2-1-16,1-1-4 16,-2-2-3-16,3-4 2 15,9-2-5 1,-20 3 5-16,23-6-6 15,-1-3 1-15,9-6 2 16,11-3-4-16,8-7-4 16,3-7-3-16,4-13 0 15,-2-3-7-15,-3-11 3 16,-45 2-2-16,86-32 3 15,-48 3-2-15,-4-5 1 16,-7-1 0-16,-5-4-6 16,-5-2 6-16,-4 4 0 15,-5 1 1-15,-5 2 0 16,-6 0-6-16,-2 6 0 15,-4 2 7-15,-4 6-3 16,-2 5-3-16,-5 3 1 16,-2 7 0-16,-1 5-1 15,3 3 4-15,1 7-1 16,-3 9 5-16,3 5-7 15,2 8 8-15,1 5-4 16,6 7 5-16,6 4-9 16,3-1 5-16,3 0 4 15,4-4-8 1,0-11-2-16,-1-8 6 15,-5-24-4-15,0 0-15 16,0 0-11-16,5 15-44 16,-5-15-35-16,0 0-23 15,0 0-94-15</inkml:trace>
  <inkml:trace contextRef="#ctx0" brushRef="#br0" timeOffset="238009.9925">14972 14774 93 0,'0'0'48'16,"0"0"-5"-16,0 0-9 15,0 0-5-15,14 7 6 16,9 13 5-16,8 13-4 15,5 7 12-15,11 9-19 16,5 9 2-16,7 6-14 16,3 2 0-16,1 4-2 15,-6-3-11-15,-28 1-2 16,7-7 2-16,-17-8-1 15,6-14-3-15,-12-9 1 16,-6-6-1-16,-7-24-15 16,8 17-17-16,-8-17-18 15,0 0-22-15,0 0-20 16,0 0-16-1,-15-32-52-15</inkml:trace>
  <inkml:trace contextRef="#ctx0" brushRef="#br0" timeOffset="238601.2497">15375 14807 36 0,'0'0'21'15,"0"0"0"-15,0 0-2 16,0 0-1-16,2 25 2 16,2 5-1-16,3 9-5 15,2 7 4-15,-4 12 2 16,0 8-3-16,-1 10-5 15,-3 5-1-15,-5 0 0 16,0 4 0-16,-3-2-3 16,-2-7-1-16,-1-10-1 15,0-12 1-15,3-15 0 16,-1-6 9-16,2-15-3 15,6-18 1-15,0 0-2 16,0 0-4-16,0 0 2 16,0 0-6-16,0 0-3 15,0 0-1-15,-17 7 0 16,17-7-2-16,0 0-4 15,0 0-16-15,0 0-12 16,0 0-19-16,0 0 53 16,13 2-139-16,-13-2 14 15</inkml:trace>
  <inkml:trace contextRef="#ctx0" brushRef="#br0" timeOffset="240970.2837">15979 14810 25 0,'0'0'23'0,"0"-15"6"15,0 15 0-15,3-16 1 16,-3 16 2-16,0 0 3 15,0 0-7-15,0 0 4 16,0 0-8-16,0 0-24 16,24 33 74-16,-12 2-49 15,0 18-1-15,1 9-5 16,0 11-11-16,-1 7 1 15,0 1-7-15,-1-1 5 16,0-11-4-16,2-8 3 16,1-14-1-16,-1-18-1 15,-1-12 8-15,3-8-2 16,-1-16-2-16,1-12 2 15,5-13-2-15,0-15 1 16,-2-13-7-16,-1-6 2 16,-3-7-2-1,-1 2-1-15,-2 0-6 16,-1 3 8-16,0 6-6 15,-2 9 6-15,-2 11-2 16,-2 3 3-16,-1 9-10 16,-2 4 9-16,1 9-1 15,-2 17 2-15,3-13-4 0,-3 13 8 0,0 0 2 31,0 0-1-31,0 0 5 16,0 0-10-16,0 0 2 16,0 0 8-16,2 20-4 15,8 19 8-15,6 22 17 16,4 17-6-16,4 13-6 15,2 16-8-15,4 10 1 16,2 11-8-16,-2-1 3 16,-7-8-12-16,-9-12 2 15,-9-14 14-15,-12-10 6 16,-15-12 16-16,-12-14-6 15,-8-11 10-15,-9-12-25 16,-7-15 6-16,2-11-13 16,3-8-7-16,8-3 9 15,8-4-9 1,9-3 1-16,10 1 0 15,7 3 9-15,11 6-18 16,0 0 17-16,0 0-4 16,-10-11-5-16,10 11 8 15,0 0-10-15,0 0 0 16,0 0 0-16,0 0 0 15,0 0 0-15,0 0 0 16,0 0 0-16,0 0 0 16,0 0-10-16,0 0-30 15,0 0-81-15,-7-15-74 16,8-5-55-16,2-6-158 15</inkml:trace>
  <inkml:trace contextRef="#ctx0" brushRef="#br0" timeOffset="243242.709">20611 14495 62 0,'-12'-3'48'16,"12"3"-1"-16,-11 0-12 15,11 0-1 1,0 0-12-16,0 0 2 16,0 0-4-16,0 0 1 15,0 0 3-15,0 0 2 16,0 0 5-16,-7 13-4 15,10 11 5-15,5 10 3 16,5 10-14-16,4 8-4 16,3 7-15-16,1 2 8 15,-1 4 1-15,-2-1-1 16,0-1-2-16,-1-6-4 15,-3-2-8-15,-4-11 8 16,-10-44-4-16,9 61 1 16,-5-45-1-16,0-4 0 15,-4-12 0-15,0 0 11 16,0 0 0-16,0 0 1 15,0 0 5-15,7-22-1 16,-3-12-14-16,1-13 1 16,-1-5-5-16,0-3 6 15,5 1-6-15,5 2 1 16,6 1 1-16,8 3-2 15,4 4-3 1,6 7 1-16,5 7 11 16,3 8-5-16,2 10-9 15,-21 13 5-15,10 11 1 16,-8 12 4-16,-2 10-11 15,-1 12 4-15,-4 3 7 16,-6 7-2-16,-8 0-5 16,-14-2 14-16,-18-5 2 15,-18 2 10-15,5-9 9 16,-12-8-9-16,-9-4-4 15,-1-6-5-15,4-9-2 16,10-3-5-16,8-7 2 16,13-1 3-16,10-3-7 15,14-1-7-15,0 0 1 16,0 0-13-16,0 0-36 15,0 0-46-15,0 0-34 16,1-18-15-16,12-8 7 16,8-1-67-16</inkml:trace>
  <inkml:trace contextRef="#ctx0" brushRef="#br0" timeOffset="243761.7609">21654 14783 49 0,'-13'3'62'0,"13"-3"2"16,-10 4-2-16,10-4-11 16,0 0 2-16,0 0 4 15,0 0 9-15,0 0 16 16,15-2 1-16,8 0-13 15,4-3-16 1,4 0-7-16,-1-2-12 16,2 0-7-16,0 2-8 15,-2 0-8-15,-2-1 3 16,1 0-9-16,-3 0 1 15,0-1-4-15,-5 2 1 16,-6 1-8-16,-15 4 2 16,10-1-36-16,-10 1-31 15,0 0-31-15,0 0-31 16,0 0-14-16,0 0-1 15,-8 12 19-15,8-12-41 16</inkml:trace>
  <inkml:trace contextRef="#ctx0" brushRef="#br0" timeOffset="244205.8053">21727 15018 26 0,'0'0'28'0,"0"0"-28"16,0 0 77-16,-11 2-25 16,11-2 4-16,0 0 8 15,0 0 6-15,0 0 9 16,18-9-1-16,6 1-15 15,4-2 5-15,2 1-16 16,2 1-19-16,1-4-9 16,-2 2-3-16,-3 1-14 15,-1 6 0-15,-6 1-2 16,-3 2-10-16,-5 0-4 15,-13 0-10-15,0 0-12 16,10 4-24-16,-10-4-36 16,0 0-34-16,0 0-18 15,0 0-7-15,-11 6-32 16</inkml:trace>
  <inkml:trace contextRef="#ctx0" brushRef="#br0" timeOffset="248866.2713">22530 14541 34 0,'10'8'29'16,"-10"-8"1"-16,0 0-11 16,0 0-3-16,10 5-3 15,-10-5-1-15,0 0-6 16,11-3 8-16,-21-4 13 15,27-13 2-15,5-11-4 16,18-11 4 0,11-7-10-16,7-2-8 15,1 5-5-15,-4 4-2 16,-4 8-6-16,-8 7 3 15,-3 12 3-15,-6 5-5 16,-7 6 1-16,-5 4-3 16,-3 7 5-16,-5 8-6 15,-2 9 3-15,1 18 2 16,-4 23 7-16,-4 18-9 15,-3 15 9-15,-2 5 5 16,-3-1 9-16,0-9 1 16,-1-12 1-16,-2-13 4 15,3-17-3-15,0-18 0 16,1-10-11-16,2-10-9 15,0-13 2-15,0 0-6 16,0 0-41-16,0 0-61 16,-14 2-52-16,-2-4-75 15</inkml:trace>
  <inkml:trace contextRef="#ctx0" brushRef="#br0" timeOffset="258404.4135">3395 16520 37 0,'-1'-13'35'0,"1"13"1"16,-6-12-7-16,6 12-4 15,0 0-4 1,0 0-6-16,0 0-4 16,0 0 2-16,0 0 1 15,0 0-14-15,-8 59 7 0,1-1 12 0,-2 16-2 31,9-74-17-31,-13 190 16 16,12-94-9-16,5-6-2 16,6-10 2-16,8-11-2 15,6-13 2-15,7-17-6 16,8-14 4-16,6-11-2 15,4-12 0-15,3-13 0 16,-2-7-1-16,-2-13-3 16,-3-8 4-16,-4-10-3 15,-3-10 3-15,-8-5-1 16,-7-1-4-16,-7-3 0 15,-8 1 1-15,-5 4 4 16,-7 9 3-16,-6 10 3 16,-3 12-3-16,-3 8-6 15,-3 10 8-15,19 14-8 16,-51-5 1-16,27 14 5 15,2 6-6-15,1 9 3 16,2 8-4 0,4 5 1-16,5 4 0 15,6 6 5-15,4 4-6 16,7 2 4-16,1-1-6 0,4-3 3 15,0-1 2 1,2-9-5-16,-1-4-15 16,-13-35 18-16,20 61-159 15,-20-61 86-15,0 0 7 16,-3-15-7-16</inkml:trace>
  <inkml:trace contextRef="#ctx0" brushRef="#br0" timeOffset="258787.4518">4024 16491 56 0,'0'0'48'16,"5"-11"-5"-16,-5 11-6 15,15 3 1 1,11 9 4-16,8 11-11 16,6 11 3-16,-13 10 2 15,14 9-6-15,2 4-6 16,4 6-3-16,6 5-5 15,-1-6-5-15,-4-4-2 16,-6-5-4-16,-5-8-8 16,-5-6 6-16,-3-5-6 15,-7-9 3-15,-5-1 0 16,-4-10-8-16,-3-2-8 15,-5-2-20-15,-5-10-10 16,6 10-16-16,-6-10-4 16,0 0-8-16,0 0 4 15,-10-29-30-15</inkml:trace>
  <inkml:trace contextRef="#ctx0" brushRef="#br0" timeOffset="259170.4901">4475 16480 29 0,'-3'-21'44'15,"-1"6"8"-15,4 15 3 16,0 0-9-16,0 0-1 15,0 0-6-15,0 0-4 16,-6 19 1-16,2 14 7 16,-1 18-4-16,1 14-8 15,-1 7-8-15,-2 10-6 16,-3 4-2-16,-4 0-8 15,-2-4-3-15,-1 6-4 16,0-7 9-16,-1-12-4 16,-1-9-3-16,3-15-1 15,6-14 1-15,0-11-1 16,4-6-5-16,6-14-14 15,-10 5-24-15,0-2-20 16,-4-6-32-16,13-12-14 16,-13-6 8-16,17-14 25 15,-9-13-2-15</inkml:trace>
  <inkml:trace contextRef="#ctx0" brushRef="#br0" timeOffset="259870.7582">4842 16681 73 0,'-8'-12'37'0,"8"12"-6"0,0 0-6 16,0 0-2-1,0 0 6-15,0 0 8 16,0 0-2-16,0 0 1 16,0 0-2-16,-1 26 6 15,8 19 0-15,3 15 0 16,4 12-13-16,3 6-5 15,0-3-15-15,4 4-4 16,-21-79-3-16,47 126 12 16,-22-86-13-16,-4-19 8 15,0-16-2-15,2-17 14 16,1-22 6-16,1-34-7 15,-2-18-9-15,-2-11-9 16,-1-4 3 0,-3-6-3-16,-2 5 0 15,-3 11-3-15,-4 17 5 16,-2 18 4-16,-1 17-2 15,0 15 0-15,-4 10 3 16,-1 14 4-16,0 0-9 16,0 0 1-16,4 17 8 15,6 22 0-15,4 19 18 16,3 16-4-16,6 18-13 15,5 18 0-15,3 10-6 16,-3 9 7-16,-2 0-8 16,-5-1 4-16,-7-8 7 15,-10-11-1-15,-11-14-2 16,7-95-13-16,-45 140 10 0,18-92-10 0,-2-16 1 31,-7-12 4-31,0-11-3 16,36-9-2-16,-78-11-6 15,44-2-19-15,4-4-36 16,6-2-24-16,6-3-32 15,7-3-12-15,11-11 0 16,14-11 18 0,14-12 25-16,13-14 28 15,10-2-2-15</inkml:trace>
  <inkml:trace contextRef="#ctx0" brushRef="#br0" timeOffset="260226.3928">5615 16874 58 0,'-13'-5'47'0,"23"2"-1"15,-10 3-4-15,0 0 8 16,0 0 16-16,27-7 7 15,2 2 6-15,8 3-4 16,10-3-7-16,1 0-19 16,0 2-10-16,-2 3 0 15,-5-6-6-15,-6 3-11 16,1 0-13-16,-5-2 12 15,-3-2-23 1,-3-2 2-16,-3 3 9 16,-6 0-11-16,-3 3-3 15,-13 3-22-15,10 0-15 16,-10 0-35-16,0 0-42 15,0 0-35-15,0 0-4 16,0 0-81-16</inkml:trace>
  <inkml:trace contextRef="#ctx0" brushRef="#br0" timeOffset="260754.4456">6323 16544 112 0,'0'0'70'0,"0"0"-7"0,0 0-17 16,0 0 6-16,14-15 3 15,12-2-6 1,9-4-8-16,6-4-9 16,8 0-12-16,-49 25-20 15,98-53 24-15,-46 29-5 16,0 6-8-16,-3 1-8 15,-2 2 0-15,-5 3 0 16,-6 5-5-16,-10 5 4 16,-4 4-2-16,-7 6 0 15,-1 14 3-15,-2 14 4 16,-1 13 5-16,-3 12 2 15,1 15-2-15,-9-76-12 16,-17 175 14-16,17-86 7 16,0 3 2-16,1-6-8 15,-2-5 1-15,-6-6-12 16,1-14 3-16,2-15-5 15,0-18-6-15,2-6 9 16,2-22-10-16,0 0-25 16,0 0-42-16,0 0-47 15,-4-35-29-15,1-21 6 16,6-12 28-16,5-8-10 15</inkml:trace>
  <inkml:trace contextRef="#ctx0" brushRef="#br0" timeOffset="261087.4789">7015 16107 142 0,'-10'-10'62'0,"22"5"-8"16,-2 10 1-16,19 3 6 15,13 9-2-15,16 7 2 16,9 6-7-16,8 6-2 16,1 6-1-16,-2 9 1 15,-5 7-7-15,-6 4-3 16,-10 4-2-16,-14 4-13 15,-12 1-8-15,-13 3-11 16,-15 13-2-16,-13 8-5 16,-12-2-4-16,-8-4-32 15,-2-2-31-15,-2-18-47 16,-1-13-36-16,0-15-10 15,2-12 15 1,-2-12 36-16,-5-6-6 16</inkml:trace>
  <inkml:trace contextRef="#ctx0" brushRef="#br0" timeOffset="262136.5838">3185 16273 40 0,'-14'-2'37'15,"-2"2"-5"-15,-2 5 0 16,-3 7-4-16,-9 8-3 15,-4 13 1-15,-4 9 1 16,-1 16-4-16,5 14-3 16,1 18 0-16,9 20 4 15,12 16 2-15,13-5 0 16,16 20-2-16,14-2 11 15,14-10 8 1,6-16-5-16,5-17 0 16,5-13-6-16,-3-16-10 15,-4-12-8-15,-8-12-1 16,-5-9-3-16,-8-11-6 15,-12-7-2-15,-6-6-9 16,-6-4-20-16,-9-6-38 16,0 0-47-16,0 0-38 15,2-16 4-15,-2-12-8 16</inkml:trace>
  <inkml:trace contextRef="#ctx0" brushRef="#br0" timeOffset="263172.8855">8462 16185 50 0,'-12'-17'45'16,"12"17"-45"-16,-4-15 119 15,4 15-62-15,0 0-15 16,-22 23-9-16,-9 15-4 16,-5 16 2-16,-4 14 3 15,1 13 4-15,5 10-9 16,8 14 5-16,8 14-5 15,18-119-29 1,-20 249 35-16,41-110 8 16,-21-139-43-1,78 233 76-15,-29-146-32 16,5-20-8-16,-54-67-36 15,75 82 59-15,-34-64-45 16,-3-9 1-16,-38-9-15 16,48 0 21-16,-48 0-21 15,25-5 3-15,-25 5-3 16,0 0 0-16,0 0 7 15,0 0-11-15,0 0 4 16,54-7-2-16,-54 7-46 16,0 0 48-1,-30 5-255-15,30-5 77 16,-14 7-3-16,14-7 181 15</inkml:trace>
  <inkml:trace contextRef="#ctx0" brushRef="#br0" timeOffset="271995.5648">9491 16810 77 0,'-13'-7'35'0,"13"7"-1"16,-4-17-14-16,8-10-1 15,13-9-10-15,12-11 3 16,10-7 0-16,13-7 3 15,10 3-5-15,5 7 0 16,-29 14 6-16,4 10 1 16,-19 14-6-16,2 6 2 15,-25 7-2-15,18 18 9 16,-23 21-3-16,5 19 4 15,-31 18-10-15,11 5 2 16,-5-3-7-16,-6-2-1 16,-9-6-1-16,-1-4 3 15,4-12-2-15,2-5-9 16,8-12 2-16,8-14 5 15,5-10-2-15,14-13 4 16,0 0 1 0,0 0-6-16,-2-13 8 15,9-13-9-15,10-6 7 16,10-5-12-16,5 3 11 15,8 0-7-15,4 12 0 16,4 12 1-16,-26 11 2 16,13 15-3-16,-5 14 3 15,-3 14-1-15,0 9 5 16,-6 13 0-16,-11 5-4 15,-10-71-1-15,-20 139 30 16,-7-77-17-16,12-11 14 16,-4-14-18-16,-3-11 2 15,-2-9-6-15,0-7-1 16,24-10-4-16,-58 3 8 15,42-8-5-15,7-2-20 16,0-8-22-16,3-7-28 16,6-7-9-16,6-6-3 15,4 1 8-15,7 0 4 16,5-1 11-16,1 2 9 15,-23 33 47-15</inkml:trace>
  <inkml:trace contextRef="#ctx0" brushRef="#br0" timeOffset="272736.6389">10390 16351 71 0,'0'0'45'16,"0"0"-6"-16,0 0-5 15,0 0-2-15,-8 35 3 16,-5 21 2-16,-4 17-2 15,1 8 1-15,4 6-7 16,3 1-11-16,5 2 7 16,5 3-1-16,6-2-8 15,5-1-3-15,6-5-3 16,5-14-7-16,6-10 9 15,5-11-11-15,3-9 3 16,2-12-4 0,4-11 0-16,2-12 3 15,0-10-3-15,3-9 4 16,0-15-7-16,-4-5 6 15,-3-11-8-15,-6-9 6 16,-5-10-1-16,-8-3 4 16,-5-1-6-16,-8-3 1 15,-7 4 4-15,-2 7-2 16,-7 12 1-16,-5 6 3 15,-4 9 7-15,-2 10-6 16,-3 6 0-16,-5 8 1 16,-1 10 3-16,-2 11-5 15,-1 11 2-15,2 12-8 16,1 11 2-16,6 10 2 15,7 10 14-15,2 10-8 16,8 3 11-16,4-4-5 16,2-10 7-16,0-12-11 15,1-10 11-15,0-16-1 16,-1-12-5-16,-2-16 9 15,0 0 7-15,0 0 18 16,0 0-22 0,0 0-12-16,0 0-4 15,0 0-6-15,0 0 3 16,0 0-7-16,0 0-6 16,0 0 2-16,0 0-36 15,4-13-69-15,-1-7-67 16,4-19-34-16,3-12 24 15,4-12-22-15</inkml:trace>
  <inkml:trace contextRef="#ctx0" brushRef="#br0" timeOffset="273484.7089">11307 16569 28 0,'0'0'27'16,"-1"-12"6"-16,1 12 13 16,0 0 6-16,0 0 2 15,0 0-2 1,0 0-6-16,0 0 9 15,15 17 0-15,7 17 3 16,10 14-7-16,10 11-14 16,8 10-3-16,3 11-9 15,2 1-3-15,-1-5-15 0,-3 1 3 16,-7-5-7-1,-6-12-3-15,-9-11 5 16,-6-12-4-16,-8-5 6 16,-3-8-14-16,-5-12-1 0,-7-12-17 0,0 0-17 31,0 0 42-31,0 0-114 15,0 0 25-15,0 0-14 16,0-14-4-16,-5-8 16 16,-4-12-31-16</inkml:trace>
  <inkml:trace contextRef="#ctx0" brushRef="#br0" timeOffset="273867.3462">11808 16635 29 0,'-10'-6'40'0,"10"6"-1"16,-11-4-2-16,11 4-8 15,0 0 0-15,-13 4-10 16,13-4-19-16,-12 33 20 15,-4 1 0-15,-4 15 6 16,-2 12-3-16,1 10-1 16,2 16 6-16,-2 11-5 15,0 4 6-15,0-2-4 16,1-6-12-16,2-12 3 15,4-13-7-15,14-69-9 16,-6 97 12-16,-1-72 5 16,-3-10-7-16,10-15 1 15,-10 5-3-15,10-5-1 16,0 0-12-16,0 0-24 0,0 0-48 15,-4-30-38 1,4-18 0-16,10-14 20 16,5-8-10-16</inkml:trace>
  <inkml:trace contextRef="#ctx0" brushRef="#br0" timeOffset="274424.4019">12017 16375 81 0,'-4'-26'44'16,"4"-1"-2"-16,7 3-5 15,6 2 5-15,5 4-12 16,4 4-3-16,4 7-2 16,-1 7-8-16,2 9 4 15,0 8-6-15,-2 8 0 16,-5 12 0-16,-6 9-6 15,-8 5 8-15,-9 7-2 16,-8-1 2-16,-9 1 1 16,-8-8 3-16,-5-6 4 15,-5-10-19-15,-1-10 5 16,2-10-1-1,5-8-1-15,6-9 3 16,8-5-4-16,4-3 2 16,7-6-7-16,4-11-1 15,10-8-1-15,8-5-2 16,8 3 2-16,5 5 1 15,7 10-3-15,6 7 2 16,3 8-3-16,0 10 2 16,-2 9-4-16,-4 5 0 15,-7 2-4-15,-7 3 7 16,-4-3-10-16,-7-4-5 15,-6-2-17-15,-7-12-28 16,-3 13-27-16,-3-1-19 16,6-12 1-16,-14 5 25 15,14-5-4-15</inkml:trace>
  <inkml:trace contextRef="#ctx0" brushRef="#br0" timeOffset="275083.4678">12484 16515 93 0,'0'0'59'16,"0"0"0"-16,0 0-11 16,0 0 5-16,16 31 11 15,3 13-9-15,0 11-6 16,-2 15-12-16,0 6-5 15,0 7-7-15,-1-3-6 16,4-4-5-16,4 2-7 16,-25-2 1-16,21-10-4 15,-8-7 3-15,2-15 3 16,5-12-8-16,0-16-3 15,3-15 10-15,2-12 2 16,7-22-1-16,-31 33-10 16,73-152 12-16,-48 77-6 15,-10-4-3-15,-7-2-2 16,-2-1-11-16,-2 6 8 15,-4 8-6-15,0 68 8 16,15-105 1-16,-17 66 1 16,-5 11-1-16,-2 7 0 15,9 21-2-15,0 0 5 16,0 0 1-1,0 0-5-15,0 0 14 16,0 0-10-16,0 24 8 16,0-24-12-16,31 112 38 15,-31-112-38-15,72 210 25 16,-72-210-25-16,71 274 18 15,-47-137 7-15,-7-5-12 16,-17-132-13-16,4 227 44 16,-18-134-32-16,-10-11-4 15,24-82-8-15,-57 116 4 16,12-77 6-16,-1-13-7 15,-4-11-5-15,4-12 1 16,0-9 0-16,1-13-27 16,18-15-53-16,-16-5-39 15,31-10-36-15,-9-8-4 16,31-15 19-16,1-5 35 15,15-6-17-15</inkml:trace>
  <inkml:trace contextRef="#ctx0" brushRef="#br0" timeOffset="275770.5365">13266 16320 104 0,'0'0'0'15,"-13"-30"135"-15,16 18-72 16,3-2-9-16,-6 14-54 16,28-23 76-16,-7 11-45 15,3 9-6-15,-24 3-25 16,55 0 37-16,-31 8-25 15,0 9 6-15,-24-17-18 16,40 63 21-16,-24-18 0 16,-1 9-4-16,-15-54-17 15,8 119 28-15,-8-119-28 16,-21 105 36-1,4-63-16-15,17-42-20 16,-44 60 12-16,19-49 5 16,1-5 1-16,3-6-2 15,2-9-1-15,4-3-4 16,2-5 1-16,3-1-6 15,6-6-1-15,4-1-4 16,3-1-3-16,9-4 1 16,7 3 3-16,5 5-1 15,5 5-8-15,2 8 4 16,3 14 12-16,3 14 6 15,3 15 0-15,-4 13 20 16,2 11-23-16,-2 3 5 16,-8-5-6-16,-7-7-13 15,-8-12 4-15,-13-37-2 16,14 44 5-16,-14-44-2 15,4 12-6-15,-4-12 6 16,0 0-6-16,0 0 4 16,0 0-32-16,-20-4-99 15,-2 3-82 1,-4-3-21-16,2 8-82 15</inkml:trace>
  <inkml:trace contextRef="#ctx0" brushRef="#br0" timeOffset="280849.0443">14839 17108 80 0,'-12'-10'40'0,"12"10"-4"15,0 0-15-15,0 0-13 16,0 0 11-16,25-4 3 15,12 6 0-15,9 0 3 16,11-6-2-16,8-1-6 16,8-2 2-16,10-1-6 15,2-4-1 1,-6 0-9-16,-27 0-2 15,0 4-4-15,-9 3 9 16,-8 0-8-16,-4 3-3 16,-7-1-9-16,-7-1-17 15,-17 4-12-15,13-7-15 16,-13 7 58-16,24-13-64 15,-24 13-83-15</inkml:trace>
  <inkml:trace contextRef="#ctx0" brushRef="#br0" timeOffset="281235.0829">15418 16861 34 0,'-17'-2'24'0,"3"0"3"15,14 2 0-15,0 0-3 16,-14 7-3-16,14-7 1 16,0 0 0-16,-9 17 7 15,5 15 8 1,4-32-37-16,-11 91 34 15,15-36 9-15,3 12-17 16,4 6-6-16,-2 0-7 16,1-7-6-16,1-7 0 15,-1-8-6-15,-3-14 0 16,1-10 0-16,1-6-1 15,-5-6 2-15,-4-15 3 16,0 0-5-16,0 0-4 16,0 0 1-16,0 0-12 15,0 0-29-15,0 0-38 16,0 0-17-16,8-24-81 15</inkml:trace>
  <inkml:trace contextRef="#ctx0" brushRef="#br0" timeOffset="281884.7469">16016 16798 63 0,'-17'10'54'15,"6"-3"-2"-15,11-7-9 16,-11 15-13-16,6 10-4 16,5-25-26-16,40 185 45 15,-27-139-31 1,-4-9 3-16,1-1-5 15,2-8-2-15,-4-2 2 16,-1-1 1-16,-3-10 1 16,-4-15-3-16,0 0-3 15,0 0-3 1,0 0 10-16,0 0 2 15,10-6-2-15,4-8 17 16,8-11 3-16,9-2-14 16,5-2-3-16,7-3-14 15,3-2 3-15,5 3-10 16,4 4 9-16,0 3-3 15,0 6-4-15,-1 3 2 16,-54 15-1 0,139-39-80-1,-124 34 8-15,-4 3-23 16,-11 2 95-1,-2-19-210-15,-6-1 68 0</inkml:trace>
  <inkml:trace contextRef="#ctx0" brushRef="#br0" timeOffset="282251.7836">16396 16451 116 0,'-13'-2'84'0,"13"2"-25"16,0 0-24-16,-6 20-1 16,9 21 12-16,7 18-6 15,3 12-7-15,2 11-8 16,5 9-3-16,-2 6-4 15,2-3-4-15,0 6-7 16,-2 0-5-16,-4-7 0 16,-2-11-1-16,-4-18 7 15,-2-13-8-15,-2-12 1 16,-1-12 0-16,1-10 1 15,-4-17-1-15,0 0-7 16,0 0 5-16,0 0-1 16,0 0-29-16,0 0-34 15,-3-12-47-15,-5-15-16 16,-1-15 28-16,6-13-6 15</inkml:trace>
  <inkml:trace contextRef="#ctx0" brushRef="#br0" timeOffset="282866.8451">16873 16629 70 0,'2'-19'66'0,"-2"19"-66"16,19-34 100-16,-2 14-64 15,-12 1-14-15,18 2-3 16,5 4-7-16,6 4 4 16,1 4-3-16,-35 5-13 15,78 10 32-15,-43 7-20 16,-2 14 5-16,-33-31-17 15,46 110 29-15,-33-39-12 16,-9 8-2-16,-2 8-6 16,-5-8-3-16,-3-11 4 15,-5 3-2-15,-6-5-6 16,-7-13 1-16,-11-14-2 15,-9-9 6-15,44-30-7 16,-79 20 2-16,27-26-1 16,21-10-5-16,8-4 3 15,6-2-2-15,6-5 10 16,4 3-11-1,7 24 4-15,12-83 0 16,3 34 4-16,-14-2-3 16,-1 51-1-16,52-88-4 15,-12 55 2-15,5 7-3 16,0 14 11-16,-3 9-6 15,1 13-2-15,0 9-2 16,-2 11 5-16,-1 13 1 16,-5 9-2-16,-5-1 7 15,-5 5-2-15,-4-2-11 16,-4-7 7-16,-7-8 0 15,-1-12-7-15,-5-8-9 16,-1-6-30-16,-3-13-32 16,0 0-25-16,0 0-4 15,-10-6 22-15,1-15-6 16</inkml:trace>
  <inkml:trace contextRef="#ctx0" brushRef="#br0" timeOffset="283226.8811">17491 16579 49 0,'-5'-13'38'0,"5"13"0"15,0 0-8-15,0 0-11 16,0 0-5-16,8 12 5 15,8 11 2-15,8 15 3 16,6 7 0-16,5 6 0 16,3 5-1-16,5 0 5 15,-1 0-6-15,2 0-1 16,-2 1-6-16,1-3-1 15,-4-1-7-15,-1-4 5 16,-4-5-13-16,-3-7 1 16,-7-4 1-16,-3-6 5 15,-4-5-5-15,-4-5-5 16,-13-17-23-16,0 0-18 15,11 15-23-15,-11-15-9 16,0 0-3-16,9-19 10 16,-5-15-8-16</inkml:trace>
  <inkml:trace contextRef="#ctx0" brushRef="#br0" timeOffset="283610.9195">17920 16471 98 0,'0'0'53'16,"-12"-2"-19"-16,12 2-14 15,-9 24 3-15,-1 12 2 16,-2 6 4-16,2 7 4 15,1 5-1-15,0 6 4 16,-1 0 3-16,2 0-8 16,1 1-6-16,-2 3-3 15,2-3-5-15,2 3-6 16,-1 1 2-16,2-3-11 15,1-7 1-15,-1-13-3 16,1-5-2-16,1-8 4 16,1-7-7-16,0-7 3 15,1-15-13-15,0 0-26 16,0 0-23-1,0 0-24-15,4-13-16 16,-4-14 2-16,0 27 102 16,10-158-125-16</inkml:trace>
  <inkml:trace contextRef="#ctx0" brushRef="#br0" timeOffset="284475.0059">18313 16630 40 0,'7'-17'47'16,"-7"17"2"-16,0 0-3 16,0 0-1-16,0 0-4 15,0 0 3 1,0 0 8-16,0 0-7 15,8 22 13-15,-1 12 8 16,-22 14-20-16,23 11-4 16,-11 12-5-16,17 9-15 15,-11-1 2-15,14-6-14 16,-3 0-5-16,0-7 5 15,6-9-9-15,4-16 6 16,-3-14-8-16,-2-12 2 16,0-11-4-16,2-18 7 15,3-18-2-15,-1-20 2 16,-2-18-4-16,-4-9 4 15,-2-6-4-15,-6-2-10 16,-5 3 2-16,-3 3 10 16,-4 8-1-16,3 12-3 15,0 12-5-15,2 11 9 16,1 15-6-16,-2 7 2 15,-1 16 9-15,0 0-5 16,0 0-1-16,0 0-7 16,0 0 6-16,0 0 4 15,17 24-6 1,3 13 8-16,4 14 7 15,3 20-4-15,1 14 0 16,4 18 3-16,5 1 3 16,1 21-6-16,0 9-5 15,-4-2 5-15,-7-7 16 16,-12-5-9-16,-13-10 3 15,-14-13 10-15,-14-14-11 16,-18-14-11-16,-17-15 2 16,-14-20-2-16,-8-18-4 15,-6-20 3-15,3-13-3 16,30-8 4-16,-11-2-2 15,27-5-4-15,11-1 15 16,8 6-8-16,8 7-18 16,4 5 9-16,9 15-1 15,0 0 3-15,-2-12-43 16,2 12-42-16,10-19-26 15,6-1-43-15,2-2-24 16,-1 2 6-16,-17 20 171 16</inkml:trace>
  <inkml:trace contextRef="#ctx0" brushRef="#br0" timeOffset="287172.2756">19857 17079 79 0,'-17'-7'73'16,"17"7"-16"-16,0 0-16 15,0 0-19 1,0 0-11-16,0 0-3 15,0 0-2-15,26 2-1 16,12-2 6-16,13 3 0 16,6 1-1-16,8-1-1 15,4-1 1-15,-1 1-9 16,0 1 6-16,-3-3 0 15,-2-4-7-15,-2-7-3 16,-5 3 4-16,-5-3 0 16,-8-4-13-16,-8 2-14 15,-13 6-23-15,-5 2-9 16,-5-1-12-16,-12 5 7 15,0 0-26-15</inkml:trace>
  <inkml:trace contextRef="#ctx0" brushRef="#br0" timeOffset="287611.3195">20338 16778 25 0,'0'0'30'0,"0"0"2"16,0 0 2-16,-11-7-2 15,11 7-32-15,0 0 25 16,0 0 8-16,4 20-1 16,6 12-8-16,7 7 3 15,3 12-9-15,2 7 1 16,2 3-9-16,-4 1 0 15,-4-1 2-15,-2-5-4 16,-4-2 0-16,-6-6 5 16,-4-9-9-16,-1-9 3 15,-1-11-3-15,1-6 6 16,1-13-2-16,0 0-11 15,-3 12 0-15,0 2-18 16,3-14-33-16,0 0-26 16,0 0-11-16,0 0 8 15,0 0-7 1</inkml:trace>
  <inkml:trace contextRef="#ctx0" brushRef="#br0" timeOffset="288253.3837">21136 16601 46 0,'-5'-15'40'0,"5"15"8"16,0 0-6-16,-9-5-5 15,9 5 1 1,0 0-2-16,-8 14-1 15,7 11 12-15,-2 9-9 16,2 8 3-16,-2 7 2 16,-3 4-11-16,-1 1-7 15,2-3-2-15,-1-7-6 16,2-3 1-16,2-13-1 15,2-7-15-15,0-21 9 16,0 0 2-16,0 0 10 16,0 0 5-16,0 0 0 15,14-5 10-15,10-6 8 16,-12-6-4-16,16-3-6 15,7-5-20-15,15-2-8 16,9 0 2-16,3 5-7 16,0 5-4-16,2 3 1 15,-8 4-8-15,-2 3 10 16,-8 4-11-16,-12-1-8 15,-10 4-5-15,-7 0-8 16,-7 2-27-16,-10-2-23 16,0 0-38-16,0 0-22 15,0 0-7 1,0 0 19-16,-11-20-44 15</inkml:trace>
  <inkml:trace contextRef="#ctx0" brushRef="#br0" timeOffset="288666.425">21462 16346 32 0,'-27'-29'40'16,"3"5"5"-16,3 9 13 15,8 8 1-15,13 7-1 16,-11-1 3-16,11 1-10 15,-9 11-5-15,5 22 15 16,4 16 0-16,6 17-9 16,3 10-5-16,6 9-10 15,2 3-8-15,-2 6-2 16,1 6-5-16,2-1-9 15,0 4-3-15,1 2 6 16,-2-7-10-16,-2-15 4 16,-1-10-14-16,-1-17 9 15,-5-14-2 1,-2-11-4-16,-2-11 6 15,-4-20 0-15,0 0-1 16,0 0-4-16,0 0 0 16,0 0-14-16,0 0-30 15,0 0-46-15,7-20-50 16,-3-18-32-16,4-14 15 15,4-14 40-15,8-2-7 16</inkml:trace>
  <inkml:trace contextRef="#ctx0" brushRef="#br0" timeOffset="289415.4999">22305 16552 75 0,'3'-32'65'0,"-6"-2"-6"16,1 0-13-16,-1 1-8 16,-3-5-11-16,-2-1 2 15,-5 2 0 1,-4 2-6-16,-4 4 4 15,-6 11 1-15,-4 8-4 16,-6 7-6-16,-6 10 3 16,-4 10-3-16,0 17-13 15,1 14 2-15,4 8 1 16,8 9-6-16,10 0-1 15,7-1 0-15,8-1 2 16,9-3 2-16,9-11-1 16,6-6 1-16,9-11-4 15,9-9-2-15,9-13 5 16,6-13-1-16,3-14 2 15,-2-8-10-15,-5-7 7 16,-6-10-4-16,-7-5 7 16,-5-5-1-16,-7-5-2 15,-3 0 5-15,-1-2 2 16,-3 6-1-16,-5 10 5 15,-5 11-1-15,-2 12 5 16,0 8-4-16,0 14-11 16,0 0 4-16,0 0-5 15,0 0 1 1,0 0-2-16,3 14 0 15,2 11 1-15,-1 12 5 16,-3 14 0-16,3 10 7 16,2 12 2-16,-2 17 2 15,2 10-1-15,0 8 6 16,1 9-8-16,0-16 0 15,-2 4 1-15,1-13 1 16,-2-18-4-16,-4-74-12 16,-12 97 8-16,13-73-12 15,5-9 8-15,-6-15 0 16,9 8 1-16,-9-8-8 15,0 0 4-15,0 0-10 16,0 0-38-16,0 0-54 16,0 0-69-16,-7-25-22 15,2-14 29-15,3-7-13 16</inkml:trace>
  <inkml:trace contextRef="#ctx0" brushRef="#br0" timeOffset="289997.5581">22681 16029 51 0,'0'0'41'15,"-10"-10"2"-15,10 10 2 16,0 0 7-16,11 8 7 15,8 6 9-15,5 5-2 16,7 1 8-16,8 5-8 16,5 7-6-16,2 9-7 15,4 12-7-15,-1 9 7 16,-2 18-5-16,-2 11-13 15,-6 9-6-15,-5 10-9 16,-11 14-10-16,-9 1-7 16,-13 16 3-16,-12-2-9 15,-13-9 1 1,-13-12 13-16,-6-14-15 15,-8-18 11-15,-4-15-5 16,4-15 1-16,-1-12-9 16,5-10 3-16,8-10 11 15,6-7-12-15,11-7 2 16,8-3-3-16,14-7 8 15,0 0 7-15,0 0-11 16,0 0 0-16,0 0 5 16,0 0 7-16,0 0-15 15,0 0-4-15,0 0-18 16,0 0-59-16,0 0-84 15,0 0-54-15,0 0 7 16,9-27-9-16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4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2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1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0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53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6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1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6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5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815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12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772D166-6534-4E01-BE6A-C3837587BAC1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ECA64A-3FB9-4597-9A5D-0E17899D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051916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altLang="en-US" sz="4400" b="1" dirty="0"/>
              <a:t>Factoring Polynomials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3636819" y="3169227"/>
            <a:ext cx="561109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Times" panose="02020603050405020304" pitchFamily="18" charset="0"/>
              </a:rPr>
              <a:t>Greatest Common Factor (GCF</a:t>
            </a:r>
            <a:r>
              <a:rPr lang="en-US" altLang="en-US" sz="3200" dirty="0" smtClean="0">
                <a:latin typeface="Times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Times" panose="02020603050405020304" pitchFamily="18" charset="0"/>
              </a:rPr>
              <a:t> Difference of Squares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Times" panose="02020603050405020304" pitchFamily="18" charset="0"/>
              </a:rPr>
              <a:t>Sum and Difference of Cubes</a:t>
            </a:r>
            <a:endParaRPr lang="en-US" altLang="en-US" sz="32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6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Factoring by GCF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667000" y="1371599"/>
            <a:ext cx="7772400" cy="4966855"/>
          </a:xfrm>
        </p:spPr>
        <p:txBody>
          <a:bodyPr>
            <a:normAutofit/>
          </a:bodyPr>
          <a:lstStyle/>
          <a:p>
            <a:r>
              <a:rPr lang="en-US" dirty="0" smtClean="0"/>
              <a:t>A)  4x</a:t>
            </a:r>
            <a:r>
              <a:rPr lang="en-US" baseline="30000" dirty="0" smtClean="0"/>
              <a:t>2</a:t>
            </a:r>
            <a:r>
              <a:rPr lang="en-US" dirty="0" smtClean="0"/>
              <a:t> + 6xy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B)  60a</a:t>
            </a:r>
            <a:r>
              <a:rPr lang="en-US" baseline="30000" dirty="0" smtClean="0"/>
              <a:t>2</a:t>
            </a:r>
            <a:r>
              <a:rPr lang="en-US" dirty="0" smtClean="0"/>
              <a:t> + 30ab – 90ac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C)  6t</a:t>
            </a:r>
            <a:r>
              <a:rPr lang="en-US" baseline="30000" dirty="0" smtClean="0"/>
              <a:t>6</a:t>
            </a:r>
            <a:r>
              <a:rPr lang="en-US" dirty="0" smtClean="0"/>
              <a:t> + 42ts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D)  7ab</a:t>
            </a:r>
            <a:r>
              <a:rPr lang="en-US" baseline="30000" dirty="0" smtClean="0"/>
              <a:t>2</a:t>
            </a:r>
            <a:r>
              <a:rPr lang="en-US" dirty="0" smtClean="0"/>
              <a:t> – 14ab</a:t>
            </a:r>
            <a:r>
              <a:rPr lang="en-US" baseline="30000" dirty="0" smtClean="0"/>
              <a:t>4</a:t>
            </a:r>
            <a:r>
              <a:rPr lang="en-US" dirty="0" smtClean="0"/>
              <a:t> + 28a</a:t>
            </a:r>
            <a:r>
              <a:rPr lang="en-US" baseline="30000" dirty="0" smtClean="0"/>
              <a:t>2</a:t>
            </a:r>
            <a:r>
              <a:rPr lang="en-US" dirty="0" smtClean="0"/>
              <a:t>b</a:t>
            </a:r>
            <a:r>
              <a:rPr lang="en-US" baseline="30000" dirty="0" smtClean="0"/>
              <a:t>5</a:t>
            </a:r>
            <a:r>
              <a:rPr lang="en-US" dirty="0" smtClean="0"/>
              <a:t> – 21a</a:t>
            </a:r>
            <a:r>
              <a:rPr lang="en-US" baseline="30000" dirty="0" smtClean="0"/>
              <a:t>2</a:t>
            </a:r>
            <a:r>
              <a:rPr lang="en-US" dirty="0" smtClean="0"/>
              <a:t>b</a:t>
            </a:r>
            <a:r>
              <a:rPr lang="en-US" baseline="30000" dirty="0" smtClean="0"/>
              <a:t>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020400" y="1789920"/>
              <a:ext cx="8463960" cy="43398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10320" y="1785600"/>
                <a:ext cx="8486640" cy="435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80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-220663"/>
            <a:ext cx="7772400" cy="6186488"/>
          </a:xfrm>
        </p:spPr>
        <p:txBody>
          <a:bodyPr/>
          <a:lstStyle/>
          <a:p>
            <a:pPr algn="ctr" eaLnBrk="1" hangingPunct="1"/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4400" b="1" dirty="0" smtClean="0"/>
              <a:t/>
            </a:r>
            <a:br>
              <a:rPr lang="en-US" altLang="en-US" sz="4400" b="1" dirty="0" smtClean="0"/>
            </a:br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4000" b="1" u="sng" dirty="0" smtClean="0"/>
              <a:t>Difference </a:t>
            </a:r>
            <a:r>
              <a:rPr lang="en-US" altLang="en-US" sz="4000" b="1" u="sng" dirty="0"/>
              <a:t>of </a:t>
            </a:r>
            <a:r>
              <a:rPr lang="en-US" altLang="en-US" sz="4000" b="1" u="sng" dirty="0" smtClean="0"/>
              <a:t>Squares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/>
              <a:t>a</a:t>
            </a:r>
            <a:r>
              <a:rPr lang="en-US" altLang="en-US" sz="4000" b="1" baseline="30000" dirty="0"/>
              <a:t>2</a:t>
            </a:r>
            <a:r>
              <a:rPr lang="en-US" altLang="en-US" sz="4000" b="1" dirty="0"/>
              <a:t> – b</a:t>
            </a:r>
            <a:r>
              <a:rPr lang="en-US" altLang="en-US" sz="4000" b="1" baseline="30000" dirty="0"/>
              <a:t>2</a:t>
            </a:r>
            <a:r>
              <a:rPr lang="en-US" altLang="en-US" sz="4000" b="1" dirty="0"/>
              <a:t> = (a +b)(a – b)</a:t>
            </a:r>
            <a:br>
              <a:rPr lang="en-US" altLang="en-US" sz="4000" b="1" dirty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u="sng" dirty="0" smtClean="0"/>
              <a:t>Sum </a:t>
            </a:r>
            <a:r>
              <a:rPr lang="en-US" altLang="en-US" sz="4000" b="1" u="sng" dirty="0"/>
              <a:t>and Difference of Cubes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/>
              <a:t>a</a:t>
            </a:r>
            <a:r>
              <a:rPr lang="en-US" altLang="en-US" sz="4000" b="1" baseline="30000" dirty="0"/>
              <a:t>3</a:t>
            </a:r>
            <a:r>
              <a:rPr lang="en-US" altLang="en-US" sz="4000" b="1" dirty="0"/>
              <a:t> + b</a:t>
            </a:r>
            <a:r>
              <a:rPr lang="en-US" altLang="en-US" sz="4000" b="1" baseline="30000" dirty="0"/>
              <a:t>3</a:t>
            </a:r>
            <a:r>
              <a:rPr lang="en-US" altLang="en-US" sz="4000" b="1" dirty="0"/>
              <a:t> = (a + b)(a</a:t>
            </a:r>
            <a:r>
              <a:rPr lang="en-US" altLang="en-US" sz="4000" b="1" baseline="30000" dirty="0"/>
              <a:t>2</a:t>
            </a:r>
            <a:r>
              <a:rPr lang="en-US" altLang="en-US" sz="4000" b="1" dirty="0"/>
              <a:t> – </a:t>
            </a:r>
            <a:r>
              <a:rPr lang="en-US" altLang="en-US" sz="4000" b="1" dirty="0" err="1"/>
              <a:t>ab</a:t>
            </a:r>
            <a:r>
              <a:rPr lang="en-US" altLang="en-US" sz="4000" b="1" dirty="0"/>
              <a:t> + b</a:t>
            </a:r>
            <a:r>
              <a:rPr lang="en-US" altLang="en-US" sz="4000" b="1" baseline="30000" dirty="0"/>
              <a:t>2</a:t>
            </a:r>
            <a:r>
              <a:rPr lang="en-US" altLang="en-US" sz="4000" b="1" dirty="0"/>
              <a:t>)</a:t>
            </a:r>
            <a:br>
              <a:rPr lang="en-US" altLang="en-US" sz="4000" b="1" dirty="0"/>
            </a:br>
            <a:r>
              <a:rPr lang="en-US" altLang="en-US" sz="4000" b="1" dirty="0"/>
              <a:t>a</a:t>
            </a:r>
            <a:r>
              <a:rPr lang="en-US" altLang="en-US" sz="4000" b="1" baseline="30000" dirty="0"/>
              <a:t>3</a:t>
            </a:r>
            <a:r>
              <a:rPr lang="en-US" altLang="en-US" sz="4000" b="1" dirty="0"/>
              <a:t> – b</a:t>
            </a:r>
            <a:r>
              <a:rPr lang="en-US" altLang="en-US" sz="4000" b="1" baseline="30000" dirty="0"/>
              <a:t>3</a:t>
            </a:r>
            <a:r>
              <a:rPr lang="en-US" altLang="en-US" sz="4000" b="1" dirty="0"/>
              <a:t> = (a – b)(a</a:t>
            </a:r>
            <a:r>
              <a:rPr lang="en-US" altLang="en-US" sz="4000" b="1" baseline="30000" dirty="0"/>
              <a:t>2</a:t>
            </a:r>
            <a:r>
              <a:rPr lang="en-US" altLang="en-US" sz="4000" b="1" dirty="0"/>
              <a:t> + </a:t>
            </a:r>
            <a:r>
              <a:rPr lang="en-US" altLang="en-US" sz="4000" b="1" dirty="0" err="1"/>
              <a:t>ab</a:t>
            </a:r>
            <a:r>
              <a:rPr lang="en-US" altLang="en-US" sz="4000" b="1" dirty="0"/>
              <a:t> + b</a:t>
            </a:r>
            <a:r>
              <a:rPr lang="en-US" altLang="en-US" sz="4000" b="1" baseline="30000" dirty="0"/>
              <a:t>2</a:t>
            </a:r>
            <a:r>
              <a:rPr lang="en-US" altLang="en-US" sz="4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12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 smtClean="0"/>
              <a:t>Difference of Squares</a:t>
            </a:r>
            <a:br>
              <a:rPr lang="en-US" altLang="en-US" b="1" dirty="0" smtClean="0"/>
            </a:br>
            <a:endParaRPr lang="en-US" altLang="en-US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27364" y="1524000"/>
            <a:ext cx="11055927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latin typeface="Times New Roman" panose="02020603050405020304" pitchFamily="18" charset="0"/>
              </a:rPr>
              <a:t>When factoring using a difference of squares, look for the following three things:</a:t>
            </a:r>
          </a:p>
          <a:p>
            <a:pPr marL="274320" lvl="1" indent="0" eaLnBrk="1" hangingPunct="1">
              <a:lnSpc>
                <a:spcPct val="90000"/>
              </a:lnSpc>
              <a:buNone/>
            </a:pPr>
            <a:r>
              <a:rPr lang="en-US" altLang="en-US" sz="2800" b="1" dirty="0" smtClean="0">
                <a:latin typeface="Times New Roman" panose="02020603050405020304" pitchFamily="18" charset="0"/>
              </a:rPr>
              <a:t>1.  only </a:t>
            </a:r>
            <a:r>
              <a:rPr lang="en-US" altLang="en-US" sz="2800" b="1" dirty="0">
                <a:latin typeface="Times New Roman" panose="02020603050405020304" pitchFamily="18" charset="0"/>
              </a:rPr>
              <a:t>2 terms</a:t>
            </a:r>
          </a:p>
          <a:p>
            <a:pPr marL="274320" lvl="1" indent="0" eaLnBrk="1" hangingPunct="1">
              <a:lnSpc>
                <a:spcPct val="90000"/>
              </a:lnSpc>
              <a:buNone/>
            </a:pPr>
            <a:r>
              <a:rPr lang="en-US" altLang="en-US" sz="2800" b="1" dirty="0" smtClean="0">
                <a:latin typeface="Times New Roman" panose="02020603050405020304" pitchFamily="18" charset="0"/>
              </a:rPr>
              <a:t>2.  minus </a:t>
            </a:r>
            <a:r>
              <a:rPr lang="en-US" altLang="en-US" sz="2800" b="1" dirty="0">
                <a:latin typeface="Times New Roman" panose="02020603050405020304" pitchFamily="18" charset="0"/>
              </a:rPr>
              <a:t>sign between them</a:t>
            </a:r>
          </a:p>
          <a:p>
            <a:pPr marL="788670" lvl="1" indent="-514350" eaLnBrk="1" hangingPunct="1">
              <a:lnSpc>
                <a:spcPct val="90000"/>
              </a:lnSpc>
              <a:buAutoNum type="arabicPeriod" startAt="3"/>
            </a:pPr>
            <a:r>
              <a:rPr lang="en-US" altLang="en-US" sz="2800" b="1" dirty="0" smtClean="0">
                <a:latin typeface="Times New Roman" panose="02020603050405020304" pitchFamily="18" charset="0"/>
              </a:rPr>
              <a:t>both </a:t>
            </a:r>
            <a:r>
              <a:rPr lang="en-US" altLang="en-US" sz="2800" b="1" dirty="0">
                <a:latin typeface="Times New Roman" panose="02020603050405020304" pitchFamily="18" charset="0"/>
              </a:rPr>
              <a:t>terms must be perfect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squares</a:t>
            </a:r>
          </a:p>
          <a:p>
            <a:pPr marL="274320" lvl="1" indent="0" eaLnBrk="1" hangingPunct="1">
              <a:lnSpc>
                <a:spcPct val="90000"/>
              </a:lnSpc>
              <a:buNone/>
            </a:pPr>
            <a:endParaRPr lang="en-US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latin typeface="Times New Roman" panose="02020603050405020304" pitchFamily="18" charset="0"/>
              </a:rPr>
              <a:t>If all 3 of the above are true, write two  ( ),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 one with a + sign and one with a – sign : (   +   ) (   -    ).</a:t>
            </a:r>
          </a:p>
        </p:txBody>
      </p:sp>
    </p:spTree>
    <p:extLst>
      <p:ext uri="{BB962C8B-B14F-4D97-AF65-F5344CB8AC3E}">
        <p14:creationId xmlns:p14="http://schemas.microsoft.com/office/powerpoint/2010/main" val="173279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0"/>
            <a:ext cx="7772400" cy="152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smtClean="0"/>
              <a:t/>
            </a:r>
            <a:br>
              <a:rPr lang="en-US" altLang="en-US" b="1" smtClean="0"/>
            </a:br>
            <a:r>
              <a:rPr lang="en-US" altLang="en-US" b="1" smtClean="0"/>
              <a:t>Difference of Squares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1273" y="990599"/>
            <a:ext cx="9836727" cy="547254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1.  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a</a:t>
            </a:r>
            <a:r>
              <a:rPr lang="en-US" altLang="en-US" sz="24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Times New Roman" panose="02020603050405020304" pitchFamily="18" charset="0"/>
              </a:rPr>
              <a:t> – 16b</a:t>
            </a:r>
            <a:r>
              <a:rPr lang="en-US" altLang="en-US" sz="2400" b="1" baseline="30000" dirty="0">
                <a:latin typeface="Times New Roman" panose="02020603050405020304" pitchFamily="18" charset="0"/>
              </a:rPr>
              <a:t>4</a:t>
            </a:r>
          </a:p>
          <a:p>
            <a:pPr eaLnBrk="1" hangingPunct="1"/>
            <a:endParaRPr lang="en-US" altLang="en-US" sz="2400" b="1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 smtClean="0"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Times New Roman" panose="02020603050405020304" pitchFamily="18" charset="0"/>
              </a:rPr>
              <a:t>.  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x</a:t>
            </a:r>
            <a:r>
              <a:rPr lang="en-US" altLang="en-US" sz="24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Times New Roman" panose="02020603050405020304" pitchFamily="18" charset="0"/>
              </a:rPr>
              <a:t> – 25</a:t>
            </a:r>
          </a:p>
          <a:p>
            <a:pPr eaLnBrk="1" hangingPunct="1"/>
            <a:endParaRPr lang="en-US" altLang="en-US" sz="2400" b="1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 smtClean="0">
                <a:latin typeface="Times New Roman" panose="02020603050405020304" pitchFamily="18" charset="0"/>
              </a:rPr>
              <a:t>3</a:t>
            </a:r>
            <a:r>
              <a:rPr lang="en-US" altLang="en-US" sz="2400" b="1" dirty="0">
                <a:latin typeface="Times New Roman" panose="02020603050405020304" pitchFamily="18" charset="0"/>
              </a:rPr>
              <a:t>.  4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y</a:t>
            </a:r>
            <a:r>
              <a:rPr lang="en-US" altLang="en-US" sz="24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Times New Roman" panose="02020603050405020304" pitchFamily="18" charset="0"/>
              </a:rPr>
              <a:t> – 16</a:t>
            </a:r>
          </a:p>
          <a:p>
            <a:pPr eaLnBrk="1" hangingPunct="1"/>
            <a:endParaRPr lang="en-US" altLang="en-US" sz="2400" b="1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 smtClean="0">
                <a:latin typeface="Times New Roman" panose="02020603050405020304" pitchFamily="18" charset="0"/>
              </a:rPr>
              <a:t>4</a:t>
            </a:r>
            <a:r>
              <a:rPr lang="en-US" altLang="en-US" sz="2400" b="1" dirty="0">
                <a:latin typeface="Times New Roman" panose="02020603050405020304" pitchFamily="18" charset="0"/>
              </a:rPr>
              <a:t>.  9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y</a:t>
            </a:r>
            <a:r>
              <a:rPr lang="en-US" altLang="en-US" sz="2400" b="1" baseline="30000" dirty="0">
                <a:latin typeface="Times New Roman" panose="02020603050405020304" pitchFamily="18" charset="0"/>
              </a:rPr>
              <a:t>6</a:t>
            </a:r>
            <a:r>
              <a:rPr lang="en-US" altLang="en-US" sz="2400" b="1" dirty="0">
                <a:latin typeface="Times New Roman" panose="02020603050405020304" pitchFamily="18" charset="0"/>
              </a:rPr>
              <a:t> – 25x</a:t>
            </a:r>
            <a:r>
              <a:rPr lang="en-US" altLang="en-US" sz="2400" b="1" baseline="30000" dirty="0">
                <a:latin typeface="Times New Roman" panose="02020603050405020304" pitchFamily="18" charset="0"/>
              </a:rPr>
              <a:t>2</a:t>
            </a:r>
          </a:p>
          <a:p>
            <a:pPr eaLnBrk="1" hangingPunct="1"/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 smtClean="0">
                <a:latin typeface="Times New Roman" panose="02020603050405020304" pitchFamily="18" charset="0"/>
              </a:rPr>
              <a:t>5</a:t>
            </a:r>
            <a:r>
              <a:rPr lang="en-US" altLang="en-US" sz="2400" b="1" dirty="0">
                <a:latin typeface="Times New Roman" panose="02020603050405020304" pitchFamily="18" charset="0"/>
              </a:rPr>
              <a:t>.  3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r</a:t>
            </a:r>
            <a:r>
              <a:rPr lang="en-US" altLang="en-US" sz="24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Times New Roman" panose="02020603050405020304" pitchFamily="18" charset="0"/>
              </a:rPr>
              <a:t> –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81</a:t>
            </a:r>
          </a:p>
          <a:p>
            <a:pPr eaLnBrk="1" hangingPunct="1"/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6.  2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a</a:t>
            </a:r>
            <a:r>
              <a:rPr lang="en-US" altLang="en-US" sz="24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Times New Roman" panose="02020603050405020304" pitchFamily="18" charset="0"/>
              </a:rPr>
              <a:t> + 16</a:t>
            </a:r>
          </a:p>
          <a:p>
            <a:pPr eaLnBrk="1" hangingPunct="1"/>
            <a:endParaRPr lang="en-US" altLang="en-US" sz="24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21800" y="676080"/>
              <a:ext cx="10674360" cy="6034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720" y="668520"/>
                <a:ext cx="10694880" cy="605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341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200">
                <a:solidFill>
                  <a:srgbClr val="FF0000"/>
                </a:solidFill>
              </a:rPr>
              <a:t>Sum &amp; Difference of Cubes</a:t>
            </a:r>
            <a:r>
              <a:rPr lang="en-US" sz="3200"/>
              <a:t/>
            </a:r>
            <a:br>
              <a:rPr lang="en-US" sz="3200"/>
            </a:br>
            <a:r>
              <a:rPr lang="en-US" altLang="en-US" sz="3200" b="1"/>
              <a:t>a</a:t>
            </a:r>
            <a:r>
              <a:rPr lang="en-US" altLang="en-US" sz="3200" b="1" baseline="30000"/>
              <a:t>3</a:t>
            </a:r>
            <a:r>
              <a:rPr lang="en-US" altLang="en-US" sz="3200" b="1"/>
              <a:t> + b</a:t>
            </a:r>
            <a:r>
              <a:rPr lang="en-US" altLang="en-US" sz="3200" b="1" baseline="30000"/>
              <a:t>3</a:t>
            </a:r>
            <a:r>
              <a:rPr lang="en-US" altLang="en-US" sz="3200" b="1"/>
              <a:t> = (a + b)(a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 – ab + b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)</a:t>
            </a:r>
            <a:br>
              <a:rPr lang="en-US" altLang="en-US" sz="3200" b="1"/>
            </a:br>
            <a:r>
              <a:rPr lang="en-US" altLang="en-US" sz="3200" b="1"/>
              <a:t>a</a:t>
            </a:r>
            <a:r>
              <a:rPr lang="en-US" altLang="en-US" sz="3200" b="1" baseline="30000"/>
              <a:t>3</a:t>
            </a:r>
            <a:r>
              <a:rPr lang="en-US" altLang="en-US" sz="3200" b="1"/>
              <a:t> – b</a:t>
            </a:r>
            <a:r>
              <a:rPr lang="en-US" altLang="en-US" sz="3200" b="1" baseline="30000"/>
              <a:t>3</a:t>
            </a:r>
            <a:r>
              <a:rPr lang="en-US" altLang="en-US" sz="3200" b="1"/>
              <a:t> = (a – b)(a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 + ab + b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)</a:t>
            </a:r>
            <a:endParaRPr lang="en-US" sz="320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1.  8x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– 27y</a:t>
            </a:r>
            <a:r>
              <a:rPr lang="en-US" sz="2400" baseline="30000" dirty="0" smtClean="0"/>
              <a:t>3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2.  64x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+ 125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3.  216x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y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- 343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033920" y="2179440"/>
              <a:ext cx="8251560" cy="43340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6360" y="2170080"/>
                <a:ext cx="8275320" cy="435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21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557</TotalTime>
  <Words>163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Garamond</vt:lpstr>
      <vt:lpstr>Times</vt:lpstr>
      <vt:lpstr>Times New Roman</vt:lpstr>
      <vt:lpstr>Savon</vt:lpstr>
      <vt:lpstr>Factoring Polynomials</vt:lpstr>
      <vt:lpstr>Factoring by GCF</vt:lpstr>
      <vt:lpstr>   Difference of Squares a2 – b2 = (a +b)(a – b)  Sum and Difference of Cubes a3 + b3 = (a + b)(a2 – ab + b2) a3 – b3 = (a – b)(a2 + ab + b2)</vt:lpstr>
      <vt:lpstr>Difference of Squares </vt:lpstr>
      <vt:lpstr> Difference of Squares</vt:lpstr>
      <vt:lpstr>Sum &amp; Difference of Cubes a3 + b3 = (a + b)(a2 – ab + b2) a3 – b3 = (a – b)(a2 + ab + b2)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Polynomials</dc:title>
  <dc:creator>Wilson, Shelli</dc:creator>
  <cp:lastModifiedBy>Murt, Lindsey</cp:lastModifiedBy>
  <cp:revision>3</cp:revision>
  <cp:lastPrinted>2013-09-24T18:30:06Z</cp:lastPrinted>
  <dcterms:created xsi:type="dcterms:W3CDTF">2013-09-24T18:20:55Z</dcterms:created>
  <dcterms:modified xsi:type="dcterms:W3CDTF">2015-09-23T15:40:03Z</dcterms:modified>
</cp:coreProperties>
</file>