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72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01T15:04:42.59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5772 7323 147 0,'0'0'90'16,"0"0"4"-16,-2 7 15 15,2-7 13-15,-4 9 8 16,4-9-2-16,0 0-60 16,0 0-28-16,-5 8-12 15,5-8-12-15,0 0-8 16,0 0 0-16,0 0-8 15,0 0-8-15,0 0 8 16,0 0-20-16,0 0-35 16,0 0-52-1,0 0-45-15,0 0-15 16,7-14-1-16,6 1 31 15,1 3-37-15</inkml:trace>
  <inkml:trace contextRef="#ctx0" brushRef="#br1" timeOffset="6161.5868">3706 3114 9 0,'-9'-8'4'0,"-1"-2"5"15,2 0 2-15,8 10-11 16,-16-21 35-16,11 13-6 16,5 8 7-16,0 0-36 15,-16-13 80 1,7 8-44-16,0 0 2 15,9 5-38-15,-20-10 35 16,5 5 5-16,-2 1-15 16,17 4-25-16,-36-1 25 15,17 11-20-15,-3 10 3 16,22-20-8-16,-59 98 1 15,24-14-1-15,-5 28 7 16,2 29 14-16,3 6-6 16,11 31 2-16,24-178-17 15,-6 341 21-15,26-192-10 16,10-22-6-16,-30-127-5 15,88 206 12-15,-36-129-14 16,2-12 5-16,-4-14-27 16,-9-16-17-16,-12-11-18 15,-9-11-16-15,-7-9-13 16,-5-14-6-16,-7-17-61 15</inkml:trace>
  <inkml:trace contextRef="#ctx0" brushRef="#br1" timeOffset="7472.5868">7679 2962 22 0,'-6'-12'19'16,"6"12"-19"-1,4-11 14-15,-8 2 7 16,4 9 3-16,0 0-24 15,0-13 30 1,0 13 62-16,0 0-92 16,0 0 74-16,0 0 11 15,0 0-24-15,0 0-14 16,-1 14 4-16,12 17-3 15,13 22-11-15,6 30-1 16,3 28-21-16,-33-111-15 16,73 303 13-16,-73-303-13 15,68 560 1 1,-62-391 6-16,-6-169-7 15,-32 312 6-15,-9-165-2 16,-12-13 7-16,-6-14-6 16,-2-18 4-16,-1-23-3 15,62-79-6-15,-103 94 7 16,60-69-7-16,23-11-15 15,-8-3-21-15,28-11-19 16,-24 4-38-16,24-4-39 16,0 0-16-1,10-28 18-15,7-11-6 16,-17 39 136-16</inkml:trace>
  <inkml:trace contextRef="#ctx0" brushRef="#br1" timeOffset="8688.1856">9416 2794 98 0,'4'-11'56'16,"-4"11"-56"-16,-14-11 63 15,14 11 21-15,-11-5-14 16,11 5-70-16,-53 23 46 16,15 6 26-16,-5 22-18 15,43-51-54-15,-95 173 55 16,52-40 24-16,10 30-14 15,33-163-65-15,-26 369 49 16,37-164 3-16,-11-205-52 16,57 366 32-16,-7-217-5 15,9-19-10-15,5-19-10 16,3-21 4-16,-6-17-3 15,-20-17-4-15,-41-56-4 16,64 61 6-16,-52-47-3 16,-12-14-3-16,19 8-49 15,-19-8-61 1,0 0 110-16,-5-41-282 15,-5-1 48 1,10 42 234-16,21-109-283 16</inkml:trace>
  <inkml:trace contextRef="#ctx0" brushRef="#br1" timeOffset="9655.3832">13638 2922 26 0,'25'-5'31'0,"4"3"8"16,0 4 20-16,-6 5-1 15,-23-7-58-15,68 29 118 16,-22-5-56-16,5 9-2 16,-51-33-60-16,117 100 90 15,-59-22-60-15,-3 27-12 16,-55-105-18-16,86 290 34 15,-62-105-22-15,-14 8-12 16,-13-4 6-16,-12-7-4 16,-12-17 2-16,27-165-4 15,-102 386 71 1,63-297-53-16,4-19-8 15,35-70-10-15,-54 93 13 16,35-69-19-16,6-8-36 16,13-16-21-16,-13 10-34 15,1-6-30-15,-1-1-17 16,13-3 144-1,-11-3-282-15</inkml:trace>
  <inkml:trace contextRef="#ctx0" brushRef="#br1" timeOffset="13117.3772">1704 6206 8 0,'104'-191'-8'15</inkml:trace>
  <inkml:trace contextRef="#ctx0" brushRef="#br1" timeOffset="16776.3712">5078 3555 83 0,'-10'2'42'16,"10"-2"-16"-16,-10 7-13 15,2-2-9-15,8-5-19 16,-8 15-19-16,2-1-13 16,-2 0-25-16</inkml:trace>
  <inkml:trace contextRef="#ctx0" brushRef="#br1" timeOffset="34223.9454">6574 6285 384 0,'-20'0'271'15,"20"0"-271"1,-21 3 151-16,8-1-70 15,0 1-29-15,13-3-52 16,-4-3 32-16,4 3-22 16,0 0-15-16,0 0 5 15,12-7-8-15,-12 7-97 16,-1-10-88-16,1 10 193 15,-2-21-253-15,-11 16-164 16</inkml:trace>
  <inkml:trace contextRef="#ctx0" brushRef="#br1" timeOffset="35840.1448">4483 5469 133 0,'-8'-8'52'16,"8"8"9"-16,-8-4-13 15,8 4-10-15,0 0-4 16,0 18 4-16,8 23 15 15,5 23 6-15,6 21-13 16,5 16-4-16,2 11-10 16,-1 3-17-16,0 2-8 15,-3-14-2-15,-4 5-1 16,-5-7 5-16,-5-14-11 15,-2-16 1-15,-4-17-6 16,-3-14-22-16,-3-15-24 16,0-10-18-16,-4-11-34 15,-8-15-20-15,-4-17 7 16,-2-15-47-1</inkml:trace>
  <inkml:trace contextRef="#ctx0" brushRef="#br1" timeOffset="36462.7445">4673 5504 38 0,'0'0'19'0,"0"0"-5"15,0 0-6-15,0 0 1 16,0 0-3-16,0 0 6 16,0 0 4-16,0 0 4 15,0 0 0-15,0 0 4 16,0 0-4-1,0 0-1-15,0 0-7 16,-8-4-3-16,8 4-4 16,0 0 0-16,0 0 3 15,0 0-4-15,0 0 8 16,0 0 8-16,0 0-1 15,0 0 3-15,0 0 0 16,0 0-5-16,0 0-11 16,-8 12 4-16,-1 25-2 15,-5 32 6-15,-9 38 0 16,-14 32 3-16,-14 19 11 15,-8 19 3-15,-8-7 1 16,2-21 2-16,25-30-4 16,-3-26-6-16,27-31-13 15,9-21 4-15,5-19 2 16,3-9-7-16,-19-4-6 15,18-9 2-15,-11 4-6 16,11-4-1-16,0 0 1 16,25-4-27-16,-37 3-107 15,12 1-15-15,-1-24-10 16,12-14-62-16</inkml:trace>
  <inkml:trace contextRef="#ctx0" brushRef="#br1" timeOffset="36945.7445">5368 5143 70 0,'-23'-30'63'0,"-2"11"-6"16,17 10 6-16,-16 12-6 15,12 19-14-15,-8 24-7 16,-7 20 7-16,-3 22 6 16,-4 22-6-16,2 22 1 15,4-48-5-15,13 83-50 16,7 18 17-16,10 3 3 15,14-19 7 1,8-24 2-16,15-25-1 16,7-21 8-16,-8-15 4 15,12-20 6-15,3-17-7 16,-3-14 6-16,-12-13-8 15,-13-9-3-15,-8-3-3 16,-10-4 0-16,-7-4-16 16,0 0-11-16,0 0-61 15,-8-19-64-15,-6-19-27 16,-7-18 146-16,1-11-202 15,0-7-97-15</inkml:trace>
  <inkml:trace contextRef="#ctx0" brushRef="#br1" timeOffset="38473.5436">6296 6513 9 0,'0'0'1'16,"0"0"-1"-16,0 0-3 15,0 0-4-15</inkml:trace>
  <inkml:trace contextRef="#ctx0" brushRef="#br1" timeOffset="39249.1433">6285 6403 57 0,'-7'-15'54'0,"-1"0"-9"16,0 2-7-16,2-1-6 15,-4-6-2-15,-1-12-13 16,-4-11-7-16,-1-8 0 0,16 51-10 16,-46-108 35-1,46 108-35-15,-62-86 40 16,62 86-40-16,-74-40 19 15,74 40-19-15,-82 22 16 16,41 15-14-16,2 25 1 16,39-62-3-16,-65 203 7 15,65-203-7-15,-34 263-2 16,34-263 2-1,7 224 6-15,13-146-7 16,10-24-3-16,10-26 7 16,6-26 6-16,7-30-7 15,0-30 8-15,-1-27-4 16,-2-28-4-16,-7-29 4 15,-3-6-3-15,-4 3-1 16,-4 6-3-16,-3 14 1 16,-29 125 0-16,34-157 5 15,-27 121 1-15,-6 25-1 16,-6 32-2-16,-6 43 7 15,-1 27-1-15,0 13-1 16,12-104-8-16,-10 230 19 16,12-114-18-16,7-16 2 15,-9-100-3-15,7 151 2 16,5-101-9-16,-15-13-20 15,3-37 27-15,16 38-106 16,-1-32 31-16,-2-8-15 16,-13 2 90-16,38-36-222 15</inkml:trace>
  <inkml:trace contextRef="#ctx0" brushRef="#br1" timeOffset="39782.1433">6461 5471 146 0,'-18'-15'53'16,"9"1"-8"-16,8 5-12 15,16 0-11-15,14 2 10 16,10 1 3-16,9 5 3 16,3 8-4-16,0 9-6 15,0 12-11-15,-3 11-2 16,-8 13-3-16,-11 12-6 15,-16 11-3-15,-16 7 4 16,-14 2 1-16,-13-5 2 16,-13-9 9-16,-5-13-7 15,-3-13-12-15,1-16 6 16,7-15 2-16,4-17-1 15,5-12 7-15,8-15-10 16,10-7 4 0,10-2-1-16,12-5-3 15,10-2 1-15,10 3-9 16,9 3 10-16,-35 41-6 15,92-62-2-15,-41 47 1 16,0 11 1-16,-2 15-5 16,-5 17 3-16,-3 15 4 15,-11 7 3-15,-6 1-2 16,-11-9-17-16,-5-13-22 15,-5-10-28-15,-6-8-34 16,-7-12-22-16,1-14 0 16,-3-11-68-16</inkml:trace>
  <inkml:trace contextRef="#ctx0" brushRef="#br1" timeOffset="40238.1433">7009 6525 81 0,'-12'-9'61'16,"2"3"-12"-16,10 6-4 15,0 0-1-15,0 0-3 16,0 0-7-16,8-11 16 16,12 2 16-16,11 1 0 15,14 7-7-15,13 1-15 16,15 0-3-16,1 2-19 15,-3 7-11-15,-1-1 1 16,-8-1-8-16,-8 1-3 16,-10-5-4-16,-14 0-10 15,-8-3-28-15,-9 0-22 16,-3 0-26-16,-2-8-28 15,0-14-25-15,-2-12 11 16,0-10-1 0</inkml:trace>
  <inkml:trace contextRef="#ctx0" brushRef="#br1" timeOffset="40815.1433">7815 5768 194 0,'-17'-9'79'0,"5"7"-22"16,4 12-17-16,2 19-6 15,6 22-1-15,5 21 14 16,4 20-3-16,6 20-1 15,2 13 4-15,2 9-10 16,1-5-4-16,-20-129-33 16,40 234 18-16,-23-134-5 15,-1-13-8-15,-5-17 2 16,-4-18-3-16,-3-17-7 15,-2-15 11-15,1-7-6 16,-3-13-2-16,0 0 14 16,1-16-16-16,-4-22 10 15,2-21-10 1,1-22 1-16,4-19 4 15,5-16-3-15,5-9 2 16,6 9-6-16,8 10-2 16,6 17 5-16,10 18 4 15,14 18-2-15,14 20 0 16,5 19-2-16,-21 24 0 15,-3 17-1-15,-9 20 6 16,-8 14 0-16,-13 21-4 16,-18 6 2-16,-17-2 6 15,-22-5 6-15,6-9 8 16,-10-15-6-16,-9-13-1 15,-3-12-7-15,-4-8-2 16,2-9-11-16,5-5-19 16,6-2-17-16,6-5-43 15,9-3-35-15,10-7-23 16,12-10-15-16,12-11 19 15,15-9-5-15</inkml:trace>
  <inkml:trace contextRef="#ctx0" brushRef="#br1" timeOffset="41415.1433">8720 5749 87 0,'-22'-12'79'0,"7"1"-8"16,7 3-14-16,9-5-28 15,10-5 2-15,10-2 2 16,12-3 5-16,8-1 1 15,10 2-3-15,-51 22-36 16,107-21 29-16,-59 27 2 16,-3 18-5-16,-9 18-4 15,-12 19 2-15,-13 13-6 16,-13 6 6-16,-12 5-5 15,-10 0-5-15,-11-6 8 16,-9-13 0-16,-1-19 3 16,0-18-2-16,4-19-4 15,6-14-6 1,4-14 4-16,9-11-10 15,8-13-2-15,9-10-4 16,11-5 1-16,11 2-1 16,9 6 0-16,7 8-6 15,7 13-1-15,4 17 8 16,2 15-1-16,-2 11-2 15,-1 13 2-15,-6 10 3 16,-6 5 4-16,-6 3 9 16,-8-3-5-16,-8-4-2 15,-4-6 6-15,-2-11 2 16,-2-7-9-16,-1-15-12 15,-2 12-8-15,2-12-30 16,0 0-73-16,-14-7-45 16,-3-7-49-16,3-14 15 15,3-7-29-15</inkml:trace>
  <inkml:trace contextRef="#ctx0" brushRef="#br1" timeOffset="42045.1433">9430 5429 49 0,'-6'-10'54'0,"6"10"-2"16,0 0-2-16,0 0 9 15,10-2 16 1,6 9 0-16,7 15 3 15,-6 22-4-15,12 21-6 16,6 25-4-16,2 24-13 16,0 20-4-16,-1 16-12 15,-6 12-18-15,-6 2 9 16,-10-10-15-16,-11-11-4 15,-18-12-3-15,-16-15 1 16,-18-19-2-16,-13-17-2 16,11-19-2-16,1-15 8 15,3-15 2-15,3-10-12 16,5-7-4-16,9-6 19 15,7-3-18-15,10-3 3 16,5 0-19-16,8-2-48 16,0 0-54-16,0 0-34 15,8-12-22-15,10-12 11 16,10-9-21-16</inkml:trace>
  <inkml:trace contextRef="#ctx0" brushRef="#br1" timeOffset="47364.3412">11801 6438 81 0,'-13'-11'75'0,"0"9"-5"0,13 2-23 15,-11 15-13 1,9 25-4-16,7 26-5 15,4 17-8-15,4 15-6 16,4 10-4-16,0-1-8 16,2-8 4-16,0-13 5 15,1-12-7-15,1-19 2 16,-2-20-4-16,1-15 6 0,1-13 8 0,6-16-3 31,5-15-1-31,4-17 1 16,1-14-12-16,-4-12 11 15,-3-5-10-15,-7-6-1 16,-6-4 5-16,-5-5-8 15,-8-2 1-15,-4 1 10 16,0 88-6-16,-10-172-7 16,3 107 13-16,1 21 3 15,1 15-6 1,5 29-3-16,-4-17 12 15,4 17-3-15,0 0-7 16,0 0 2-16,5 26 6 16,6 32 4-16,-11-58-14 15,41 185 7-15,-11-66 16 16,6 11-12-16,-36-130-11 15,74 281 35-15,-42-140-30 16,-9-4-1-16,-10-3-2 16,-13-11-1-16,-17-19 6 15,-17-18 10-15,-12-18 6 16,-9-22-1-16,-5-16-6 15,1-19-2-15,2-15-17 16,5-10-6-16,4-11-19 16,4-11-30-16,3-9-25 15,6-9-35-15,9-9-21 16,13-10 10-16,17-1-14 15</inkml:trace>
  <inkml:trace contextRef="#ctx0" brushRef="#br1" timeOffset="47877.9409">12722 5771 111 0,'-20'-13'50'15,"20"13"2"-15,-34 7-18 16,8 18-8-16,-5 27-2 15,31-52-24-15,-81 190 35 16,46-61 11-16,7 24-7 16,9 6-6-16,11-8-4 15,9-12-2 1,9-19-6-16,-10-120-21 15,39 190 18-15,2-119 22 16,11-14-9-16,-52-57-31 16,89 77 64-16,-37-53-47 15,-2-7-8-15,-8-7-8 16,-12-3 3-16,-11-1-9 15,-7-2-7-15,-12-4 12 16,0 0-105-16,0 0-9 16,0 0-44-16,0 0 158 15,-28-7-317-15</inkml:trace>
  <inkml:trace contextRef="#ctx0" brushRef="#br1" timeOffset="48612.9409">10279 6821 54 0,'0'0'54'16,"0"0"8"-16,-8-5-12 16,8 5-50-16,9-9 111 15,9 3-55-15,7-2-4 16,8 3-13-16,5 0-2 15,6 1-7-15,6 2-7 16,-50 2-23 0,89-2 11-16,-42 2-8 15,-3 0 1-15,-44 0-4 16,69 3-3-16,-47-2-1 15,-8 1-20-15,-14-2 24 16,9 2-98-16,-9-2 37 16,10 0-2-16,-10 0-10 15,0 0 73-15,13-18-82 16,-19-2-96-16,6 20 178 15</inkml:trace>
  <inkml:trace contextRef="#ctx0" brushRef="#br1" timeOffset="48973.9409">10545 6449 97 0,'-10'-2'51'0,"10"2"-8"16,-11-2-16-16,11 2-4 15,-5 24 9-15,6 12 4 16,6 6-3-16,5 7-2 16,2 9-7-16,-20 6 1 15,19 0-5-15,-12-1-4 16,13-4-8-16,-10-7 2 15,8-8-1-15,-12-44-9 16,24 66 13-16,-22-44-2 16,-6-8-7-16,4-14 2 15,0 0-1-15,0 0-4 16,0 0 1-16,0 0-6 15,0 0-19-15,0 0-20 16,0 0-30-16,0 0-33 16,0 0 106-16,7-38-118 15,-7 14-42 1</inkml:trace>
  <inkml:trace contextRef="#ctx0" brushRef="#br1" timeOffset="49995.5406">13189 6603 46 0,'0'0'32'0,"0"0"-5"16,0 0-27-16,0 0 43 15,0 0-31-15,0 0 2 16,0 0-3-16,-9-19 2 15,3-11 1-15,-1-11 1 16,-6-6-2 0,13 47-13-16,-32-103 10 15,4 62 14-15,-5 8-7 16,-5 22-5-16,-3 21-6 15,-3 18-9-15,0 31 2 16,-2 21 7-16,6 14-4 16,5 9-5-16,13-1 6 15,13-6-2-15,17-9-4 16,9-15 5-16,12-15-5 15,12-14 7-15,4-15-1 16,8-15-3-16,-53-13 0 16,116-20 1-16,-65-9-5 15,-6-13 2-15,-8-8 3 16,-8-10-3-16,-4-6 1 15,-7-7 0-15,-9-5-1 16,-9 78 2-16,5-167 0 16,-9 87-1-16,-2 14 3 15,0 21-3-15,0 17 5 16,2 13 1-16,4 15-3 15,0 0 8-15,-8 25 0 16,1 21 7 0,3 19 3-16,2 10-4 15,1 6 5-15,4 2-15 16,2-2 6-16,4-6-10 15,0-9 6-15,3-9-5 16,-12-57-3-16,19 79-5 16,-12-58-54-16,-7-21-16 15,0 0-28-15,8-21 3 16,-2-16-1-16</inkml:trace>
  <inkml:trace contextRef="#ctx0" brushRef="#br1" timeOffset="50530.74">13394 5947 75 0,'-2'-19'47'16,"6"-1"-5"-16,10 1-6 16,7 0-8-16,8 2 4 15,8 7-2-15,7 6 3 16,-44 4-33-1,91 16 22-15,-41 5-9 16,-15 12 5-16,-6 13-8 0,-8 10-7 16,-10 10 7-1,-13 8 5-15,-15-2-6 16,8-1-3-16,-10-9 1 15,-13-15 2-15,-9-15-5 0,-3-15-8 16,3-16 8 0,4-18 3-16,5-7-4 15,9-10 12-15,8-3-8 16,9 3 0-16,7 2 4 15,6 4-12-15,7 5 6 16,5 8-4-16,7 9 1 16,8 7-4-16,6 9 4 15,2 7-4-15,-3 5 3 16,-23 4-1-16,8 1-8 15,-16-2-13-15,10-6-9 16,-14-2-21-16,8-9-34 16,-12-8-17-16,0 0 5 15,0 0-14 1</inkml:trace>
  <inkml:trace contextRef="#ctx0" brushRef="#br1" timeOffset="51045.74">14019 6792 34 0,'-11'-3'40'16,"11"3"-1"-16,0 0-3 15,0 0-4-15,0 0 0 16,0 0 8-16,15-11 9 16,9 1 8-16,10-2-2 15,8 1-11-15,9-2-8 16,3 4-13-16,-2 3-10 15,-4 3-5-15,-7 3-4 16,-3 3-8-16,-5 2 2 16,-7-1-3-16,-1-2-12 15,-1 0-19-15,-24-2 36 16,33-13-52-16,-16-2-79 15,-1-6 10-15,-5-3-53 16</inkml:trace>
  <inkml:trace contextRef="#ctx0" brushRef="#br1" timeOffset="51663.74">14587 6125 92 0,'0'0'0'0,"-33"-21"74"15,33 21 14-15,0 0-35 16,0 0-12-16,10 30 10 16,3 18 6-16,7 15-11 15,5 17-3-15,2 11-10 16,1 3-12-16,-2-1 4 15,-26-93-25-15,40 250 14 16,-17-182 6-16,-17-8-15 16,10-12 4-16,-14-11-6 15,11-11-3-15,-13-26 0 16,7 25 4-1,-7-25-3-15,0 0 3 16,0 0-4-16,0 0 9 16,3-15 0-16,-8-12 1 15,14-13-5-15,-9-14-3 16,10-8-6-16,-6-4 5 15,9 2 2-15,5 5-4 16,11 4-6-16,5 4 10 16,-34 51-3-16,136-94-7 15,-87 84 6 1,-3 18 7-16,-2 16-10 15,-6 11 2-15,-7 14 6 16,-31-49-4 0,31 122 9-16,-34-60 2 15,-14-2 3-15,-11-7 2 16,-10-9-4-16,-6-9 1 15,-1-12-5-15,-1-13-9 16,3-8-5-16,0-8-21 16,1-7-13-16,6-5-27 15,5-4-17-15,13-5-21 16,10-4-14-16,12-5 3 15,14-8 12-15,10-3-20 16</inkml:trace>
  <inkml:trace contextRef="#ctx0" brushRef="#br1" timeOffset="52212.9394">15296 6026 48 0,'-17'-19'51'16,"3"3"2"-16,6 4-6 0,3-1-13 0,7-3-12 31,4-3-3-31,-6 19-19 16,32-38 34-16,-7 20-17 15,9 3-1-15,3 6 8 16,1 8-3-16,-2 13 1 16,-36-12-22-16,57 70 49 15,-39-5-30-15,-14 17 1 16,-12 9 0-16,-9 0 7 15,-8-7-9-15,-3-18 0 16,-2-15 6-16,-2-19 2 16,0-21 4-16,0-17-14 15,4-13 0-15,28 19-16 16,-48-77 16-16,33 33-7 15,7-1-6-15,5 7-2 16,6 3 0-16,5 6-6 16,7 4 8-1,-15 25-3-15,46-33 1 16,-17 28 0-16,3 5-1 15,-32 0 0-15,62 21-11 16,-35-5-5-16,-6 7-5 16,-21-23 21-16,26 42-87 15,-20-20 7-15,-6-22 80 16,3 16-237-16,-3-16-32 15,0 0 269 1</inkml:trace>
  <inkml:trace contextRef="#ctx0" brushRef="#br1" timeOffset="52581.9394">15596 5707 234 0,'25'4'112'15,"-25"-4"-112"1,104 78 174-16,-57-28-82 16,-5 19-20-1,-42-69-72 1,131 293 110-16,-94-166-78 15,-37-127-32 1,74 352 31-16,-74-352-31 16,-44 170 159-1,44-170-159-15,-79 129 8 16,26-80-8-16,22-9 0 15,31-40 0-15,-48 48 0 16,32-34-22-16,4-4-48 16,12-10-55-16,0 0-45 15,-6-14-36-15,6 14 206 16,-1-46-198-16,30 25-35 15</inkml:trace>
  <inkml:trace contextRef="#ctx0" brushRef="#br1" timeOffset="57679.3367">3634 9491 67 0,'8'6'49'0,"2"11"17"16,-10-17-66-1,45 97 171-15,-9-3-93 16,7 31-10-16,5 7-18 15,5 20-17-15,0-2-7 16,1-11-7-16,0-14-11 16,-7-14-4-16,-7-19-4 15,-6-19-20-15,-34-73 20 16,43 93-141-16,-31-69 38 15,-20-12-5-15,8-12 108 16,-2-20-267-16</inkml:trace>
  <inkml:trace contextRef="#ctx0" brushRef="#br1" timeOffset="58485.3367">4142 9571 62 0,'0'0'44'0,"0"0"7"16,0 0-2-16,0 0 2 15,-12 14-10-15,-11 19-14 16,-8 25-2-16,-9 22 6 16,-3 22 1-16,-3 11-5 15,0 21 3 1,3 5-8-16,2-6 6 15,5-8-14-15,7-15-7 16,4-17 0-16,5-17 1 16,4-18-7-16,5-12 2 15,2-13-7-15,3-12 6 16,1-6 1-16,2-6-2 15,3-9-12-15,0 0-20 16,0 0-34-16,0 0-28 16,0 0-13-16,3-9-3 15,2-13-38-15</inkml:trace>
  <inkml:trace contextRef="#ctx0" brushRef="#br1" timeOffset="58844.9364">4432 10281 135 0,'-10'-5'77'15,"10"5"-27"-15,-6-11-19 16,6 11-11-16,24-6 18 16,12 7 14-16,12 4 1 15,12 2-13-15,9 0-2 16,8-2-7-16,1-3-9 15,-2-1-11-15,-76-1-11 16,131-1 7-16,-80-3-5 16,-13-2-6-16,-10 2 5 15,-10 2-21-15,-8 1-35 16,-10 1-21-16,0 0-27 15,0 0-13-15,-4-14 9 16,-7-9-20-16</inkml:trace>
  <inkml:trace contextRef="#ctx0" brushRef="#br1" timeOffset="59146.5361">4743 9849 122 0,'-19'-7'63'0,"8"4"-9"16,11 3-14-1,-7 23-2-15,10 21 14 16,3 26 2-16,4 6 1 16,4 26 1-16,1 12-14 15,1-1-5-15,-3-5-8 16,-2-8-6-16,-2-8-10 15,-4-14-6-15,-3-12-4 16,-1-16 0-16,-1-16-3 16,1-11 2-16,-2-11-11 15,1-12-30-15,0 0-28 16,-1-12-38-16,-3-17-22 15,1-18-9-15,3-11-74 16</inkml:trace>
  <inkml:trace contextRef="#ctx0" brushRef="#br1" timeOffset="59813.5361">5208 9782 119 0,'1'-12'52'15,"-1"12"-52"-15,-9 36 39 16,31 21 49-16,-13 30-24 16,14 7-25-16,-12 32-12 15,6 1-5-15,-17-127-22 16,37 315 29-1,-19-246-23-15,5-17 6 16,-2-19-8-16,-1-14 5 16,0-13 7-16,2-13 0 15,4-18-7-15,6-15 0 16,2-20-6-16,-3-21-6 15,-31 81 3 1,46-228 0-16,-28 88-3 16,-2-8 6-16,-1 6 2 15,-3 16-10-15,-4 25 7 16,0 26 2-16,-6 24 10 15,-2 19-4-15,0 16-2 16,0 16 7-16,0 0-13 16,0 0 1-1,7 16 3-15,7 22 18 16,6 27 1-16,4 26-1 15,2 29-10-15,1 9-2 16,1 35 1-16,-2 10-7 16,-4-4 9-16,-9-6-2 15,-12-10 13-15,-9-9 5 16,-13-15 5-16,-9-11 3 15,-10-28-4-15,-9-14-4 16,-2-16-15-16,0-20-10 16,1-21 1-16,-2-17-6 15,3-20-2-15,-1-7-4 16,50 24 5-16,-59-57-10 15,26 32-9-15,15 2-35 16,-9-1-45-16,16-4-60 16,-11-1-36-16,22-6-3 15,-13 0-60-15</inkml:trace>
  <inkml:trace contextRef="#ctx0" brushRef="#br1" timeOffset="60662.1358">5935 9431 97 0,'6'-16'45'0,"2"5"-11"16,1 9-2-16,12 6 6 16,12 12 5-16,17 21 2 15,-50-37-45 1,141 159 80-16,-81-35-51 15,-2 20-3-15,-6 20-5 16,-15 3-11-16,-37-167-10 16,29 302 20-16,-29-302-20 15,-15 240 8-15,-18-144-1 16,8-21-6-16,3-17-5 15,-1-16-26-15,23-42 30 16,-51 49-59-16,26-37-81 16,3-8 14-16,-6-13-51 15</inkml:trace>
  <inkml:trace contextRef="#ctx0" brushRef="#br1" timeOffset="61557.1358">3359 9435 79 0,'0'0'45'16,"0"0"-1"-16,0 0-6 15,0 0-8-15,0 0-6 16,0 0-5-16,0 0 4 15,0 0-6-15,0 0 1 16,-13 7-4-16,-2 9-8 16,-9 10-3-16,-5 16 1 15,-8 17 0-15,37-59-4 16,-61 177 18-16,46-50-9 15,9 25-3-15,9 8-2 16,-5 1 2-16,19-11 1 16,14-12-8-16,11-13 10 15,11-19-9 1,7-15 3-16,7-19 0 15,1-11-2-15,-3-14 3 16,-5-13 4-16,-13-10-12 16,-47-24 4-16,55 26-4 15,-41-21-32-15,-4-4-23 16,-10-1-14-16,1-18-30 15,-8-11-63-15</inkml:trace>
  <inkml:trace contextRef="#ctx0" brushRef="#br1" timeOffset="62627.5346">6897 9436 101 0,'0'0'55'0,"0"0"-15"16,0 0-12-1,0 0 0-15,-8 4 2 16,1 12-3-16,1 26 16 16,-2 22-4-16,-3 16-11 15,1 16-3-15,10-96-25 16,-10 230 21-16,9-98 2 15,6 2-10-15,6-7 3 16,7-13 1-16,6-12-4 16,-24-102-13-16,95 238 20 15,-58-179-14-15,0-8-3 16,-37-51-3-1,66 66-25-15,-42-47-14 16,-2-8-16-16,0-7-26 16,-2-10-19-16,2-15-11 0,-1-13-54 15</inkml:trace>
  <inkml:trace contextRef="#ctx0" brushRef="#br1" timeOffset="63243.5346">7870 10188 113 0,'-13'-72'46'0,"-5"-2"-4"16,-2 4-9-16,-4 5-12 15,-6 8 6-15,-7 10-1 16,-6 13 1-16,-7 15-7 16,-6 18 5-16,-7 16-7 15,17 22-7-15,-2 24-3 16,3 24 2-16,4 9-5 15,12 26-1-15,10 9 3 16,16-5 1-16,13-10-6 16,11-15 3-16,11-16-1 15,-2-17 8-15,8-18-6 16,10-17-2-16,5-17 5 15,2-19-6-15,-2-17-1 16,-53 22-2-16,90-97 8 16,-50 25-4-1,-4-12-4-15,-7-14-7 16,-7-17 5-16,-6-11 1 15,-16 126 1-15,13-245 0 16,-15 146-3-16,-4 27 3 16,1 23 0-16,0 20 1 15,3 15-3-15,2 14 5 16,-5 14-4-16,5-14 1 15,-3 198 13-15,10-104-3 16,1 24 1-16,2 6-4 16,0-3 7-16,2-8-7 15,0-12-4-15,-2-16-6 16,1-17 2-16,-4-19-3 15,-2-18 2-15,-1-13-19 16,-4-18-20-16,0 0-37 16,2-30-30-16,-2-24-15 15,0-17-59-15</inkml:trace>
  <inkml:trace contextRef="#ctx0" brushRef="#br1" timeOffset="63756.5346">8130 9491 154 0,'-6'-22'56'0,"6"-1"-18"15,0 23-38-15,28-48 41 16,1 29-17-16,7 4 10 15,9 3 0-15,8 10-4 16,-53 2-30-16,113 28 25 16,-76 5 1-16,-6 15-2 15,-7 15-7-15,-12 15-4 16,-11 8-8-16,-1-86-5 15,-16 179 5-15,-23-97 15 16,39-82-20-16,-86 118 37 16,33-89-35-16,0-27-2 15,2-19 1-15,5-18-3 16,9-10 8-16,10-7-1 15,27 52-5-15,-22-101 8 16,25 57-10-16,8 6 0 16,-11 38 2-1,47-54-5-15,-9 43 14 16,10 10-8-16,6 10 0 15,3 11-7-15,-19 9 3 16,0 5 8-16,-10 10-4 16,-7 0-2-16,-21-44 1 15,44 89-1-15,-37-56-53 16,-11-6-26-16,-1-8-24 15,-3-8-13-15,8-11 3 16,0 0-17-16</inkml:trace>
  <inkml:trace contextRef="#ctx0" brushRef="#br1" timeOffset="64164.5346">8768 10328 26 0,'-21'-16'35'16,"6"5"4"-16,15 11-5 15,-10-11-2-15,10 11-9 16,0 0-5-16,10-13 11 15,9 6 3-15,10 9-8 16,-29-2-24-16,88 12 27 16,-88-12-27-16,118 13 4 15,-118-13-4-15,134 1-14 16,-74-3-4-16,-4-3-6 15,-56 5 24-15,90-23-78 16,-55 3 18-16,-5-10 0 16,-5 0-9-16</inkml:trace>
  <inkml:trace contextRef="#ctx0" brushRef="#br1" timeOffset="64741.5346">9434 9762 99 0,'-15'-12'53'15,"5"7"-7"-15,10 5-16 16,-5 23-6-16,9 20 7 16,7 22 5-16,-11-65-36 15,47 196 63-15,-34-70-47 16,13 1-3-16,-26-127-13 15,56 243 19-15,-24-139-15 16,-2-15 0-16,-30-89-4 16,55 132 0-16,-37-89 1 15,-5-16 7-15,-3-13-8 16,-10-14 11-16,9 0-4 15,-7-17 2-15,-2 17-9 16,-7-84 5-16,3 22 1 16,4 62-6-16,21-239-1 15,-8 158 2-15,5 10-1 16,8 7-4-16,-26 64 4 15,88-99-3 1,-34 70 0-16,-54 29 3 16,120 5 5-1,-57 32-3-15,-6 14-3 16,-57-51 1-16,75 138-3 15,-61-60 7-15,-16-1-2 16,-15-3-1-16,-14-7 21 16,-12-10 8-16,-10-11 3 15,-4-17-15-15,0-14-11 16,1-13 0-16,0-12-23 15,5-11-14-15,2-9-31 16,4-8-22-16,8-7-14 16,37 45 97-16,-23-95-110 15,23 95 110-15,30-93-205 16,-30 93 205-16</inkml:trace>
  <inkml:trace contextRef="#ctx0" brushRef="#br1" timeOffset="65284.1343">10401 9600 86 0,'-4'-20'44'15,"2"-2"-4"-15,6 0-4 16,8 1 2-16,-12 21-38 16,34-36 62-16,-14 24-39 15,4 3 2-15,-24 9-25 16,47 15 52-16,-47-15-52 15,64 72 25-15,-64-72-25 16,8 131 58-16,-24-51-38 16,9 5-12-16,-8-1-8 15,15-84 0-15,-72 144 7 16,21-96-5-16,51-48-2 15,-109 30 12-15,60-45-16 16,8-15 5-16,7-10-6 16,8-6 3-16,6-2 3 15,9 5-1-15,11 43 0 16,38-129 1-16,3 112-2 15,13 12 6 1,4 15-7-16,4 12-6 16,-1 11 7-16,-20 6-5 15,0 2-4 1,-11 1-10-16,-3-4-10 15,-6-8-5-15,-5-7-20 16,-16-23-18-16,0 0 73 16,21-24-186-1,-21-4 78-15,0 28 108 16</inkml:trace>
  <inkml:trace contextRef="#ctx0" brushRef="#br1" timeOffset="65698.1343">10763 9100 102 0,'0'0'0'0,"78"19"121"16,-78-19-121-16,139 72 233 15,-56-9-152-15,0 16-1 16,-2 15-28-16,-5 14 9 16,-76-108-61-16,106 257 46 15,-68-119-5 1,-12 15-9-16,-15-1-20 15,-15-10 1-15,4-142-13 16,-100 347 52-16,55-262 9 16,45-85-61-1,-244 270 37 16,244-270-37-15,0 0-6 0,0 0-44-16,-9 7-12 15,9-7-40-15,0 0 102 16,-38-24-370-16,13 5 169 15,25 19 201-15,-29-45-233 16</inkml:trace>
  <inkml:trace contextRef="#ctx0" brushRef="#br1" timeOffset="80976.1343">13533 10810 714 0,'0'0'137'0,"0"0"-69"16,0 0-26-16,0 0-42 16,0 0 21-16,0 0-18 15,0 0-8-15,0 0 5 16,0 0-63-16,0 0-106 15,0 0-89-15,0 0 258 16,0 0-243-16,0 0-4 16</inkml:trace>
  <inkml:trace contextRef="#ctx0" brushRef="#br1" timeOffset="83493.7325">4445 9164 475 0,'0'0'0'0,"-20"7"349"16,20-7-275-16,0 0-41 16,0 0-33-1,9 5 26-15,-9-5-26 16,0 0 3-1,0 0-9-15,-11 4-79 16,11-4-80-16,-12-3-69 16,-5-6 8-16,-4-9-18 15,21 18 244-15</inkml:trace>
  <inkml:trace contextRef="#ctx0" brushRef="#br1" timeOffset="88255.3322">9541 10187 359 0,'0'0'0'0,"-42"36"260"31,42-36-144-31,-2 12-11 15,2-12-105-15,-16 9 47 16,16-9-22-16,0 0-5 16,0 0-16-16,0 0 4 15,0 0-12-15,0 0 12 16,0 0-14-16,-16 13-19 15,-3-1-47-15,2-4-27 16,7-3-13-16,10-5-32 16,0 0-8-16,0 0 8 15,1-18-50-15</inkml:trace>
  <inkml:trace contextRef="#ctx0" brushRef="#br1" timeOffset="90890.1298">7243 11745 200 0,'-16'-8'96'0,"4"6"-16"16,-3 8-24-16,-8 17-19 15,-6 23 4-15,29-46-41 16,-83 153 42-16,40-59 5 16,43-94-47-16,-74 206 36 15,74-206-36-15,-53 286 85 16,56-197-74-1,9-5 6-15,9-13 1 16,-21-71-18 0,59 108 7-16,-23-72-4 15,1-10-3-15,-2-11-17 16,-4-5-2-16,-10-6-13 15,-8-1-28-15,-5-3-25 16,0-11-42-16,-2-8-24 16,0-11 14-16,3-4-11 15</inkml:trace>
  <inkml:trace contextRef="#ctx0" brushRef="#br1" timeOffset="91500.1298">7856 12220 126 0,'-25'-38'33'0,"-1"0"-6"16,26 38-27-16,-55-59 63 16,26 44-29-16,-5 13 1 15,-8 13-10-15,-8 18 1 16,-6 18-1-16,-5 15-3 15,24 13-9-15,8 18-1 16,6 9-6-16,12-8 2 16,10 6 6-16,11-11-6 15,-6-14 1-15,17-19-8 16,12-18-6-16,12-18 8 15,5-20-7-15,2-19 5 16,2-22 4-16,-2-26-4 16,-6-17-9-16,-6-7 7 15,-6-8-4-15,-7-3-7 16,-27 102 12-16,45-197-10 15,-31 110 11-15,-4 12-2 16,-2 20 2-16,-3 22 2 16,-3 14-3-16,-2 19 5 15,0 0-5-15,-1 51 7 16,-4 10 7-1,-3 15-4-15,3 8-1 16,4 2-1-16,5-3-6 16,6-7 4-16,6-10 0 15,5-15-12-15,8-5-7 16,6-12-8-16,8-6-23 15,4-16-34-15,2-15-32 16,-4-21-3-16,-5-16-25 16</inkml:trace>
  <inkml:trace contextRef="#ctx0" brushRef="#br1" timeOffset="91804.1298">8201 12214 84 0,'-19'-2'79'16,"8"2"-12"-16,11 0-25 15,0 0-42-15,0 0 26 16,30 12 28-16,14-3-15 16,10-3 0-16,8-2-6 15,-4 1-8-15,2 0-5 16,2 0-13-1,-4 3 2-15,-5 1-6 16,-7-3-1-16,-6-1-2 16,-7-1 1-16,-4-2-18 15,-6 0-21-15,-4-4-31 16,-5 0-17-16,-3-8-19 15,-11 10 105-15,11-42-96 16,-12 19-23-16</inkml:trace>
  <inkml:trace contextRef="#ctx0" brushRef="#br1" timeOffset="92097.1298">8564 11967 104 0,'-42'-9'93'15,"23"3"-9"-15,-4 7-20 16,23-1-27-16,-18 31-8 15,19 13 17-15,-8 13 1 16,16 12-1-16,-9 6-9 16,9 4-1-16,-4-1-2 15,2 0-5-15,-2-3-8 16,3-12 0-16,0-1-11 15,-2-9-7-15,1-8-4 16,-3-13 7 0,0-10-23-16,-2-8-37 15,-2-14-18-15,0 0 72 16,15-2-108-16,-21-21-109 15,-8-19-61-15</inkml:trace>
  <inkml:trace contextRef="#ctx0" brushRef="#br1" timeOffset="92708.1298">8828 11835 115 0,'-13'-9'69'0,"13"9"-21"16,0 0-23-16,5 21 13 15,10 18 7-15,5 17 2 16,1 14 7-16,-21-70-54 15,46 169 51 1,-27-78 1-16,-2 2-26 16,0-2-7-16,-3-7-3 15,0-17-8-15,-2-3-4 16,-2-12-2-16,-1-17 1 15,-4-8-2-15,-2-13 6 16,-3-14-1-16,0 0 12 16,0 0-9-16,0 0-9 15,-1-65 8-15,3 6-11 16,4-14 10-16,3-6-7 15,6-1 0-15,7 4-5 16,8 10 1-16,8 12 4 16,6 13-2-16,7 17 1 15,6 15-4-15,5 18 12 16,-62-9-7-16,93 68-5 15,-93-68 5-15,36 124 8 16,-36-124-8-16,23 147 23 16,-53-80 27-16,-1-6-13 15,-11-9-8-15,-8-11-12 16,-5-13-16-16,-2-15-8 15,2-12-23-15,3-9-28 16,7-8-13 0,8-6-37-16,9-2-26 15,8-4-14-15,8-1 18 16,8 0-9-16</inkml:trace>
  <inkml:trace contextRef="#ctx0" brushRef="#br1" timeOffset="93075.1298">9426 11767 147 0,'2'-13'79'15,"11"9"3"-15,13 10-19 16,1 19-4-16,16 13-4 16,10 17-13-16,5 18 7 15,2 12-3-15,-5 10 0 16,-11 7-14-16,-16 2 4 15,-12 1-2-15,-16-105-34 16,-9 218 79 0,-15-107-46-16,-12-9-6 15,-5-13-23-15,-2-14 0 16,0-13-24-16,5-13-32 15,5-14-26-15,18-15-43 16,-4-7-33-16,19-13-17 16,-19-17 17-16,20-14-13 15</inkml:trace>
  <inkml:trace contextRef="#ctx0" brushRef="#br1" timeOffset="93634.1298">10336 11575 106 0,'-7'-15'79'15,"-2"7"4"-15,-6 12-19 16,-7 19-7-16,-8 18-10 15,-1 17 11-15,0 13-1 16,2 11-1-16,4 6-1 16,4 5 0-16,7 4-1 15,6 0-10-15,8 1-2 16,8 2-13-16,9-5 2 15,6-11-13-15,10 1 0 16,6-9-7-16,4-12-7 16,1-13 0-16,0-14-8 15,-7-9-21-15,-7-11-28 16,-8-7-23-16,-7-2-19 15,-15-8-30-15,9-5-27 16,-2-10-14 0,-7 15 166-16,-1-59-137 15,1 59 137-15</inkml:trace>
  <inkml:trace contextRef="#ctx0" brushRef="#br1" timeOffset="94233.1298">10863 12351 79 0,'-2'-43'69'0,"-4"-6"-14"16,6 49-55-16,-19-97 80 15,4 53-54-15,-5 9 2 16,-6 8 14-16,26 27-42 15,-77-27 68-15,26 33-42 16,13 13-3-16,0 16 0 16,-3 20 8-16,2 17 0 15,39-72-31-15,-70 184 31 16,56-83 1-16,16-2-10 15,15-12-6-15,8-9-10 16,12-13-1 0,1-13-3-16,-6-16-7 15,6-15 7-15,-38-21-2 16,88-2-22-16,-45-19 8 15,0-12 0-15,-7-14-4 16,-5-15-11-16,-2-8 3 16,-6-9 7-16,-6-2 7 15,-8-2 7-15,-5 4-2 16,-3 10 7-16,-2 9-3 15,-2 17 7-15,-1 16 1 16,4 12-4-16,0 15 7 16,0 0 3-16,0 0-2 15,0 0-5-15,0 28 18 16,4 14 1-16,-4-42-23 15,18 127 23-15,-18-127-23 16,16 164 44-16,-12-77-7 16,-1-3-11-16,1-8-13 15,4-10-8-15,0-11-3 16,0-15-33-16,-1-17-40 15,0-9-39-15,-7-14-31 16,17-12-16 0,3-18-93-16</inkml:trace>
  <inkml:trace contextRef="#ctx0" brushRef="#br1" timeOffset="94563.1298">11115 12349 246 0,'0'0'98'16,"0"0"-42"-16,0 0-20 15,0 0 1-15,11 12 7 16,16-3-6-16,16-3 6 15,10-2-8-15,4-4-13 16,-57 0-23 0,119-4 23-16,-59 0-16 15,-6 3-2-15,-28 1-6 16,6 0-14-16,-16 0-19 15,3 0-25-15,-19 0-36 16,0 0-33 0,19-24-8-16,-6-7 24 15,1-3-1-15</inkml:trace>
  <inkml:trace contextRef="#ctx0" brushRef="#br1" timeOffset="95149.7295">11689 11853 91 0,'-21'-13'86'15,"21"13"-10"-15,-16-2-14 16,16 16-7-16,-11 21 7 16,15 16-1-16,-4 14-15 15,10 11 1-15,-10-76-47 16,27 174 40-16,-21-81 16 15,-6-93-56-15,7 185 72 16,-2-93-45-16,0-12-3 16,-5-80-24-16,18 125 19 15,-7-80-24-15,-2-15 10 16,-1-11-4-1,-8-19-3-15,0 0-11 16,0 0 8-16,0 0 1 16,0-42 6-16,-2-15-8 15,0-15 4-15,5-9-4 16,-3 81 6-16,36-167-3 15,-13 93 3-15,5 8-7 16,12 9 11-16,7 9-2 16,9 14-5-16,6 12 0 15,2 15 2-15,1 13-5 16,-8 15 3-16,-8 18 1 15,-12 13 15-15,-12 10 22 16,-14 6-4-16,-18 10 13 16,-14-4 5-16,-16 4-13 15,-13-4-14-15,-5-12-19 16,-2-15 3-16,5-13-1 15,6-11-3-15,3-10-5 16,6-12-10-16,4-8-45 16,1-11-44-16,2-6-42 15,8-7-31-15,10-9-7 16,12-11 27-1,17-2-26-15,-17 53 181 16</inkml:trace>
  <inkml:trace contextRef="#ctx0" brushRef="#br1" timeOffset="95505.7295">12315 11706 113 0,'4'-26'81'15,"6"8"1"-15,11 11-5 16,16 9 12-16,18 14-6 16,14 12-14-16,3 12-22 15,-11 21-20-15,-8 19 6 16,-8 15 3-16,-11 12 17 15,-8 10 17-15,-26-117-70 16,17 240 114-16,-17-240-114 16,-6 226 19-16,-17-121-12 15,-13-14-1-15,16-15 1 16,-16-14-12-1,16-12-36-15,4-12-49 16,-1-12-38-16,1-5-33 16,0-7-15-16,-1-7 21 15,-1-6 31-15,2-6-9 16</inkml:trace>
  <inkml:trace contextRef="#ctx0" brushRef="#br1" timeOffset="96811.5286">3373 12024 265 0,'-17'-5'72'0,"-2"10"-24"16,-5 14-15-1,-8 22 2-15,-6 19 0 16,12 13-3-16,-13 12 6 16,20 6 6-16,9 3 2 15,6-7-6-15,4-87-40 16,12 202 69-16,-11-108-47 15,14-10-9 1,7-7-9-16,9-9-7 16,4-9 9-16,4-6-5 15,1-10-18-15,-1-9-19 16,-2-9-11-16,-3-7-23 15,-2-10-29-15,0-11-14 16,-1-12-10-16,0-17 0 16,-2-15-49-16</inkml:trace>
  <inkml:trace contextRef="#ctx0" brushRef="#br1" timeOffset="97161.5286">3751 12294 166 0,'-2'-9'56'0,"2"9"-17"15,0 0-11-15,20 0 18 16,15 9 13-16,13 12 2 15,13 15-17 1,13 17 12-16,7 21-4 16,-7 12-15-16,3 25-12 15,-1 4-15-15,-2-4-2 16,-6-12-4-16,-8-14-2 15,-9-14-3-15,-10-14-3 16,-9-14-12-16,-10-14-14 16,-7-11-27-16,-6-8-19 15,-9-10-18-15,0 0-16 16,-2-21-12-16,-10-17-61 15</inkml:trace>
  <inkml:trace contextRef="#ctx0" brushRef="#br1" timeOffset="97482.5286">4390 12269 96 0,'-20'-12'50'15,"3"7"-6"-15,3 7-6 16,-1 12-8-16,4 15-3 15,-3 20 8 1,1 13-4-16,4 12 1 16,-2 4-7-16,2 14-8 15,0 4 0-15,-2-2-3 16,14-6 1-16,-12-4-3 15,10-7 1-15,-12-10-8 16,12-12-1-16,-13-9 0 16,15-16-9-16,-13-8-14 15,10-22 19-15,16 18-44 16,-16-18-82-16,3-19 4 15,-10-18-71-15</inkml:trace>
  <inkml:trace contextRef="#ctx0" brushRef="#br1" timeOffset="97940.1283">4652 12689 59 0,'6'-12'29'16,"3"6"5"-16,7 3 7 15,7 2 8-15,12 2 4 16,12-5 0-16,10 2-14 16,10 1-12-16,9 2-7 15,9 1-7-15,-5 5-5 16,-20-2-2-16,-9 0-5 15,-10-3 0-15,-9-5-5 16,-7 0-5-16,-6-3-19 16,-6-2-19-16,-7-7-27 15,-9-13-19-15,-14-6 6 16,-11-3-4-16</inkml:trace>
  <inkml:trace contextRef="#ctx0" brushRef="#br1" timeOffset="98232.728">4954 12313 68 0,'-13'5'50'16,"5"0"-11"-16,5 8-11 15,7 20 12-15,5 19 7 16,5 19-1-16,1 6-3 15,1 18-5-15,2 7-4 0,1-2-10 0,-4-6-8 32,-1-11-4-32,-3-13 1 15,-2-16-2-15,-2-14-9 16,-3-15 5-16,-1-10-9 15,-3-15 2-15,0 0-16 16,0 0-72-16,0 0 88 16,-19-104-114-16,29 42-184 15</inkml:trace>
  <inkml:trace contextRef="#ctx0" brushRef="#br1" timeOffset="98813.5271">5356 12299 101 0,'0'0'58'16,"0"0"-11"-16,10 25 12 16,2 25-6-16,1 22 0 15,2 14-11-15,-1 20-12 16,4 2-4-16,3-5-12 15,3-16 0-15,2-14 4 16,1-19-4-16,1-13 3 16,-3-14-10-16,0-15 7 15,2-16 1-15,-27 4-15 16,62-68 12-16,-33 2-9 15,-2-23 1-15,-2-20-6 16,-6-4 1-16,-8-4 6 16,-5 5-10-16,-5 16 4 15,-2 17 7-15,0 22-9 16,-2 17 9-16,0 17-3 15,2 11-5 1,1 12 11-16,0 0-7 0,6 17 18 16,8 29 3-1,10 33 19-15,5 28 3 16,7 9-10-16,1 28-5 15,0 10-13-15,-5 2-3 16,-6-5-3-16,-12-9-4 16,-14-12 2-16,-12-15 13 15,-14-14-4-15,-10-19 1 16,-6-16 0-16,-7-21-12 15,49-45-7-15,-106 26-17 16,48-45-82-16,0-16-20 0,8-19-36 16,12-10-1-1,15-13 10-15,16-9 24 16,15-8-20-16</inkml:trace>
  <inkml:trace contextRef="#ctx0" brushRef="#br1" timeOffset="99164.5271">6185 11854 117 0,'12'-9'73'0,"9"8"14"15,17 10 12-15,-1 14-5 16,23 15-19-16,-60-38-75 16,156 128 63-16,-84-38 18 15,-14 17-20-15,-15 14-14 16,-16 1-5-16,-22 8 13 15,-14-4 4-15,-15-12-34 16,-9-15-8-16,-3-16-9 16,-3-18-4-16,2-18 4 15,8-13-16-15,7-10 6 16,6-7 5-16,0-6-42 15,3-5-40-15,13-6-54 16,-11 0-38-16,11 0-24 16,-7-21 14-16,4-7-29 15</inkml:trace>
  <inkml:trace contextRef="#ctx0" brushRef="#br1" timeOffset="101338.1268">3889 11938 17 0,'0'0'0'16,"-7"-6"9"-16,7 6 6 15,0 0 1-15,1-11-2 16,-1 11 7-16,0 0 14 16,-2-10 4-16,2 10 6 15,-8-9-4-15,-3 3-3 16,-6 0-16-16,-5-1-5 15,-7 1-3-15,-6-2 2 16,-6-2-2-16,-7-4-10 16,-5-3-2-16,-3-6 4 15,-1 0-1-15,-1 2-3 16,-9 5 0-16,-8 1-2 15,16 2 4 1,-1 4-2-16,-6 4-1 16,-1 4 1-16,-2 2 0 15,2 3 3-15,2 1-7 16,5 3 8-16,6-2-3 15,54-6-3-15,-88 15 0 16,51-6 6-16,6-1-10 16,5-2 2-16,5 2 7 15,5-2-8-15,5 0 6 16,4-2-3-16,7-4-4 15,0 0 2-15,0 0 5 16,-7 9-5-16,5 4 1 16,3 10 3-16,0 12 1 15,3 15-6-15,0 13 5 16,1 15-9-16,4 14 5 15,3 15 2-15,6 16 15 16,7 3-8-16,3 20 2 16,4 6-6-16,-3 0-2 15,-2-8-1-15,-3-7 6 16,-2-8-1-16,-7-10-4 15,-1-3-1 1,-3-10 2-16,-11-106-2 16,5 187-1-16,-7-108-1 15,-1-13 1-15,0-13 6 16,-2-8-6-16,-2-12 4 15,0-7-3-15,0-5-5 16,2-6 7-16,2-1-7 16,0-4-1-16,1-2-4 15,2-8-2-15,8 7 2 16,5 1 7-16,7-1 2 15,8 0-1-15,10-2 5 16,10-1-2-16,11 0-4 16,13-3 5-16,-8 3-3 15,12-2 2-15,11-2 0 16,8-2-3-16,9-5 5 15,3-2-4-15,3-1 3 16,1-1 2-16,1-2 6 16,2-1-8-16,-114 14-2 15,221-34 7-15,-107 16 4 16,2-2-2-16,9-2-2 15,6 3 4 1,5 0-10-16,2 3 5 16,-10-1-4-16,2 2 4 15,2 0 6-15,5 3-3 16,7 2 5-16,6 1-2 15,6 4-2-15,-4 6 1 16,-1 4 4-16,3 0-6 16,8-1 0-16,2-4 3 15,7-1-5-15,2-2-9 16,-2 0 10-16,5 4-12 15,-176-1 4-15,375 18 11 16,-163-2 17-16,-21 1-13 16,4 2-2-16,-6-3-12 15,-10-4-19-15,-17-11-25 16,-162-1 43-16,246-6-57 15,-154 2-62-15,-24 0 27 16,-25 0-1-16,-19-3-6 16,-24 7-63-16</inkml:trace>
  <inkml:trace contextRef="#ctx0" brushRef="#br1" timeOffset="105027.9259">3153 11693 22 0,'0'0'23'0,"0"0"-23"16,0 0 38-16,0 0-22 15,0 0 3-15,0 0 2 16,0 0 5-16,9-5 7 15,-19 5-3-15,10 0 6 16,0 0-10-16,12 0-4 16,0 1-5-16,5 2-3 15,8 0 0-15,9 3-7 16,6-4 1-16,8-2 1 15,5-1 1-15,7-3 5 16,-60 4-15-16,137-13 21 16,-65 3-8-16,2 1-8 15,3 2-1-15,6-1-5 16,5-1 5-16,2 3-2 15,-10-1-6-15,-2 0 6 16,2-2 1 0,-4-1-5-16,-2 0-2 15,-2 1 7-15,-4 0-1 16,-3 2 0-16,0 2-1 15,-2 4-2-15,0 0 4 16,-2 3-5-16,-1 3-1 16,0-2 1-16,-1-3 5 15,3-3 0-15,-62 3-3 16,124-8 3-16,-70 0 1 16,4 3-5-16,3 0 4 15,4 2-5-15,-1 2 6 16,-2 1-5-16,-2 2 3 15,-4-2-2-15,-3 2 1 16,0 2-7-16,0 1 5 16,3 1 0-16,1-2 4 15,8-2 0-15,9 1-3 16,-3-2 0-16,-10 3-3 15,-2-3 10-15,2 2-6 16,2-2 1-16,-1 3 6 16,1 1-11-1,0 1 1-15,3 1 3 16,4-4 3-16,2 1 1 15,-2-2-1-15,-3-2 11 16,-2 1 2-16,-4-1-10 16,-2-1 7-16,0 2-4 15,-4 3-11-15,-15 1-1 16,6-2 6-16,7-1 1 15,7-2-6-15,2-3 13 16,-62 3-12-16,133-5 10 16,-64 3 3-16,0-1-10 15,4 1 6-15,1-1-10 16,3-1 0-16,5 3 2 15,3 0-3-15,-1 1 2 16,-12-2 6-16,2-1-9 16,-3-1 9-16,2-1-6 15,0-2-6-15,1 1 9 16,0-2 0-16,1 2-3 15,2-3 3-15,-77 9-3 16,157-16-1-16,-81 4-3 16,1 3 1-1,-2 0 1-15,-17 7 7 16,4 3-4-16,6 2 1 15,7 2-1-15,6-1 0 16,-1-3 1-16,3 0-1 16,-3-5-2-16,-80 4 1 15,143-16-2-15,-75-2 1 16,2-2 2-16,2-1-1 15,3 4 5-15,-2 4-9 16,-13 1 5-16,5 2 0 16,1 5-1-16,4 0 7 15,2 1 4-15,-72 4-11 16,130-9 4-16,-71 4-4 15,-2 0 2-15,-2-1-1 16,-1 2-5-16,-1 2 7 16,0-1-2-16,5 4 4 15,7 4 8-15,9 4-9 16,-1 4-3-16,4 1 7 15,6 0-8-15,7-5-9 16,2-7 13-16,4-8-7 16,-3-4-2-1,-1 0 3-15,-3-2 1 16,-89 12 1-16,157-18 1 15,-76 13-2-15,-2-1 0 16,-18 2 1-16,-2-5-2 16,-5 3-2-16,-6-2 5 15,-3-1-5-15,-5 6 4 16,-6 0 0-16,-5 3 0 15,-5 0-4-15,-4 4 4 16,0-3 0-16,0 3 0 16,1-3 0-16,2 3-2 15,0 0 0-15,0 1-1 16,-2 0 2-16,-3 0-3 15,-3 0 2-15,-4-1-2 16,-11-4 5-16,10 9-5 16,-1 7 8-16,1 7-6 15,-10-23 2-15,23 74 5 16,-13-28-4-16,-10-46-1 15,27 174 3-15,-23-102 0 16,-2 7 5-16,-2 6-7 16,0 6 8-1,-2 7-11-15,-1 5 4 16,0 6-1-16,0 5 1 15,1-4-4-15,0 9 11 16,1-3 0-16,0-8-9 16,2-9 3-16,1-9 0 15,2-8-6-15,1-5 6 16,0-10-5-16,2-4 8 15,1 0-2-15,-1-4-7 16,0 0 2-16,-7-59 1 16,11 123 1-1,-7-63-2-15,-1-6-1 16,-2-3-6-16,-2-1 6 15,-1 4 3-15,0 5-3 16,1-1 1-16,1-1-4 16,-1-1-4-16,-1-3 11 15,-1-2-1-15,0-8-7 16,-1-7 10-16,-1-6-4 15,1-5-5-15,1-5 3 16,0-7 5-16,0-2-7 16,3-11-2-1,0 0-1-15,-11 11 2 16,-3-3 4-16,-3-2 2 15,-3-1 1-15,-5 1-4 16,-6-3 7-16,-6 0 1 16,-7-4-13-16,-8-1 8 15,-6-1-3-15,-4-1 7 16,-7 0-4-16,15-1-5 15,-2-2 2-15,-7 0 5 16,-6-1-6-16,-4-3 6 16,-6-4-1-16,-6-4-3 15,85 19 1-15,-165-36-3 16,82 21 6-16,4 3-2 15,5 6-6-15,0 1 1 16,-2 1 13-16,-6-2-11 16,17-2 1-16,-1-1 5 15,-9-1-10-15,-6-1-11 16,-3-2 0-16,-2-1 10 15,3 5 5-15,5 1 1 16,3 1-6-16,0-2 2 16,-2-3-11-1,-6-1 7-15,-10-8-2 16,12-5-4-16,-4-6 6 15,-6 0 4-15,7 5 6 16,9 3-1-16,7 5 2 16,5 4 3-16,-1 1-8 15,3 3 1-15,-1-1-2 16,62 12 4-16,-183-51-11 15,183 51 11 1,-166-42-35-16,166 42 35 16,-135-25 9-16,71 17-10 15,2 2 3-15,1 0-1 16,4 1-2-16,1 1-5 15,1 4 7-15,3 0 0 16,5 1-2-16,-1 3 2 16,4 2-2-16,0 1 3 15,1 1-1-15,1 0-2 16,2-2 4-16,-1 1-3 15,-2 0 0-15,-4-2 0 16,-5 2-3-16,0-1 3 16,22-1 3-1,0 0 1-15,-6-1-3 16,-5 1-1-16,-5-1 1 15,-6 0-7-15,-5 2 3 16,57-6 3-16,-130 7-10 16,57-7-8-16,-5-3 5 15,-4 0 4-15,1 5 11 16,2-2 2-16,0-4-2 15,-7 0 3-15,14-4-3 16,-7 1-9-16,-10-3 5 16,-10-2-16-16,-7 2-34 15,-9 6 1-15,-5 3-4 16,-5 6 7-16,-10 8-7 15,15 5 0-15,-1 2-42 16</inkml:trace>
  <inkml:trace contextRef="#ctx0" brushRef="#br1" timeOffset="106298.9259">6626 13989 41 0,'0'0'33'16,"0"0"6"-16,0 0-1 16,0 0-1-1,19-4-2-15,12 4 8 16,12 8 0-16,16-7 11 15,14 2-2-15,14-2-10 16,18 0-11-16,14-3-10 16,-3 0-10-16,14 0-4 15,-130 2-7 1,296-1 11-16,-136-2-7 15,12-2-2-15,-7-5 2 16,-4-3-7-16,-161 13 3 16,326-35-6-16,-160 21 11 15,3 6-9-15,-169 8 4 16,350 4 1-16,-192 8-6 15,-5 5-5-15,-8-2-3 16,-10-1-5-16,-10-6 1 16,-11-11 1-16,-8-2-7 15,-12-1 2-15,-20-1-4 16,-29 5 10-16,-8-2 1 15,-19 3-6-15,-18 1-3 16,0 0-1-16,0 0 3 16,0 0 0-1,-21-5 4-15,-13 2 4 16,-8 3 9-16,-9 0-5 15,-8-4 9-15,-9-6-3 16,-8 0 4-16,-12-3-8 16,-14-4-8-16,-12-5-4 15,114 22 19-15,-278-52-23 16,278 52 23-16,-289-56-45 15,137 27 36-15,3 1 6 16,5 4 4-16,4 5-3 16,2 1 3-16,17 3-3 15,8 1 6-15,6 0 3 16,107 14-7-16,-178-18 29 15,112 12-23-15,16 4-15 16,14 7-23-16,14-1-10 16,22-4-8-16</inkml:trace>
  <inkml:trace contextRef="#ctx0" brushRef="#br1" timeOffset="131072.1238">16859 5845 331 0,'0'0'89'16,"0"0"-44"-1,0 0 18-15,-8 36 7 16,2 60-5-16,3 52-10 16,4 81-7-16,0 48-6 15,2 34-10-15,-2-22-8 16,2 5-5-16,-1-35-2 15,0-42-8-15,-1-40-3 16,-2-35 11-16,-1-27-9 16,-1-24-11-16,0-24 9 15,-1-24-5-15,2-15-10 16,1-13-9-16,1-15 5 15,0 0-3-15,0 0 7 16,0 0-18-16,0 0-9 16,0 0-33-16,0 0 69 15,0 0-264 1,-19 0 85-16,-3-9 31 15,3-10-8-15</inkml:trace>
  <inkml:trace contextRef="#ctx0" brushRef="#br1" timeOffset="131709.9229">16172 7352 167 0,'0'0'68'15,"0"0"-17"-15,0 0-15 16,10 1 14-16,16 2 18 16,22-4 0-16,20-10-5 15,24-6-8-15,26-6-11 16,19-3-27-16,0 4-8 15,-2 2-6-15,-12 6-5 16,-16 3-4 0,-18 2-13-16,-17 3-10 0,-18 2 3 15,-15 1-13-15,-16 0-10 16,-23 3 49-1,24-4-80-15,-24 4-71 16,0 0 22-16,0 0-40 16</inkml:trace>
  <inkml:trace contextRef="#ctx0" brushRef="#br1" timeOffset="132449.5226">17623 7094 150 0,'-14'-32'78'16,"-4"2"-13"-16,-1 1-17 15,-5 5-10-15,-1 6-11 16,-5 13-6-16,-5 19-8 16,-7 26-9-16,-5 33-1 15,1 39 12-15,5 31-6 16,9 30-2-16,11 3-3 15,15-9-9-15,15-16 9 16,13-22-3-16,10-26 1 0,5-29-1 31,1-31 5-31,2-32 4 16,2-35 9-16,2-37-8 15,-2-31-5-15,-42 92-6 16,65-267 0-16,-38 94-9 16,-2-10 0-16,-6 2 11 15,-9 16-3-15,-6 39-5 16,-1 42 12-16,-3 35-6 15,0 49 7-15,-8 35-6 16,8-35-1-16,-16 192 12 16,18-55-3-16,9 8-5 15,7-5-8-15,7-15 7 16,12-17-21-16,8-21-22 15,8-26-17-15,-2-31-7 16,-19-32-14-16,4-40 3 16,-3-36 12-16,0-41 18 15,-2-26 8-15,-2-16 12 16,-3-11 13-16,-8-9 9 15,-8-2 7-15,-5 6 10 16,-3 17 13-16,-2 38 11 16,-2 41 17-1,-2 35-9-15,1 31 2 16,3 15-48-16,4 56 135 15,-4-56-135-15,22 206 121 16,-3-65-66-16,0 21-15 16,-19-162-40-16,46 366 22 15,-31-169-8-15,-4-11-2 16,-4-18-6-16,-2-24-9 15,-3-29-21-15,-3-31-20 16,-4-28-22-16,1-24-12 16,-5-23-35-16,-1-29-8 15,0-27 17-15,8-24-15 16</inkml:trace>
  <inkml:trace contextRef="#ctx0" brushRef="#br1" timeOffset="133007.5226">18879 6576 100 0,'0'0'87'16,"-26"34"0"-16,-15 27-8 16,-14 21-3-1,-11 13-4-15,-7 8-17 16,-7 2-10-16,-7 2-8 15,1 1-15-15,4-4-8 16,12-16-2-16,14-20-6 16,16-13 4-16,16-15-9 15,12-12 5-15,14 0 2 16,16 3 20-16,19 2-7 15,19-5 0-15,16-11-11 16,15-8 2-16,7-11-6 16,1-8-25-16,-4-11-17 15,-4-9 15-15,-7-13 7 16,-5-12 0-16,-8-11 1 15,-23-13-5-15,-2-12-5 16,0-13-1-16,-2-8-6 16,-3 0 13-16,-11 9 10 15,-16 19 8-15,-15 24 15 16,-13 24-4-16,-22 28-1 15,2 31 1-15,-8 31 12 16,-6 27 6-16,2 25 0 16,6 18 13-1,15 6-11-15,16-9-5 16,13-121-27-16,20 239 28 15,28-137 5-15,12-16-22 16,13-19-23-16,13-21-23 16,7-26-44-16,0-24-46 15,-12-30-44-15,-14-32-18 16,-14-32 46-16,-7-16 0 15</inkml:trace>
  <inkml:trace contextRef="#ctx0" brushRef="#br1" timeOffset="133457.1223">20917 6435 110 0,'-9'-62'52'16,"-4"-5"0"-16,-6-6-5 16,19 73-47-1,-63-136 38-15,20 87 36 16,-10 18-22-16,-11 26-3 15,-10 27-3-15,-3 31 3 16,-3 31 2-16,0 37-2 0,4 20-8 0,11 12 3 31,32 5-10-31,9-1-4 16,25-3-12-16,26-7 4 15,25-10-3-15,23-22-6 16,19-9-1-16,11-21-12 16,1-29 10-16,-4-28-15 15,-4-25-8-15,-98-3 13 16,186-62-79-16,-123 6 17 15,-4-7-15-15,-14 0-17 16,-9-1-28-16,-14 3-9 16,-12 6 1-16,-18 5 31 15,-13 7-1-15</inkml:trace>
  <inkml:trace contextRef="#ctx0" brushRef="#br1" timeOffset="133808.1223">20635 7022 149 0,'-45'-14'101'0,"15"2"5"15,13 4-26-15,16-6-27 16,20-11-5-16,24-9 13 16,21-6-4-16,19-6-26 15,13 1-17-15,5 5-5 16,-16 5-5-16,-85 35-4 15,128-38 8-15,-95 32-13 16,-18 8 1-16,-11 19 24 16,-10 27 4-16,-13 27 5 15,8 18-7-15,-19 12-9 16,17 9-7-16,3 5 6 15,6-1-2-15,4-12-5 16,8 2-8-16,1-10 3 16,3-17-30-16,-20-15-16 15,16-22-37-15,-13-18-25 16,14-12-24-16,-9-14-32 15,8-39 21-15,-4-18-1 16</inkml:trace>
  <inkml:trace contextRef="#ctx0" brushRef="#br1" timeOffset="134528.1223">21656 6248 168 0,'13'-25'70'16,"7"16"6"-16,7 21-16 15,3 14-19-15,-2 6-7 16,-4-2-9-16,-7-5 1 15,-7-13 9-15,-3-3-1 16,-7-9-2-16,5-18-1 16,-6-20-22-16,-5-16 6 15,-3-7-5-15,9 61-10 16,-34-104 8-16,8 72 14 15,-6 19-11-15,-9 27-6 16,-8 34 5-16,49-48-10 16,-99 193 23-16,57-59 0 15,8 7-8-15,11 2-11 16,13-3-1-16,12-9 2 15,11-9-14 1,9-12-15-16,11-12-10 16,8-12-21-16,7-18-25 15,5-24 0-15,5-22-15 16,6-25-5-16,1-26 8 15,2-22 18-15,-1-15 22 16,-10-11 18-16,-5-12 14 16,-4-13 10-16,-7-17 7 15,-22-13 2-15,8-18 9 16,-10-22 12-16,-3 6 16 15,4 17 29-15,1 30 5 16,-5 35 7-16,-3 30-7 16,-6 22-12-16,-2 20-3 15,-2 12-55-15,-7 68 130 16,-1 21-63-16,0 16-4 15,1 37-9-15,5 14-14 16,6-2-13-16,5-5-8 16,1-12-9-16,2-10 2 15,0-12-6-15,1-9-12 16,0-17-10-16,-2-19-25 15,-3-20-18 1,-4-17-13-16,1-15-24 16,-2-9-13-16,-3-9-22 15,6-33-6-15,4-14 20 16,3-9-18-16</inkml:trace>
  <inkml:trace contextRef="#ctx0" brushRef="#br1" timeOffset="134854.722">22249 6217 135 0,'-37'-69'114'0,"6"17"4"16,11 18 4-16,7 11-37 15,12 4-23-15,22-3 8 0,13-2 2 16,25-3-10-1,29 1 14-15,19 3-12 16,9 4-38-16,3 5-9 16,-7 6-16-16,-8 4-1 15,-12 3 0 1,-18 1-4-16,-20 3 4 15,-17-2-16-15,-15-1-18 0,-9 0-16 16,-5 1-43 0,-8-1-27-16,0 0-10 15,0 0-21-15,-20 13-2 16,-7 6 30-16,-6 8-27 15</inkml:trace>
  <inkml:trace contextRef="#ctx0" brushRef="#br1" timeOffset="135171.722">22301 6711 189 0,'-33'9'101'0,"22"-4"-9"15,-1-2-16-15,12-3-5 16,0 0 12-16,27 2 4 15,16-2-13-15,-43 0-74 16,121-3 120-16,-52-1-69 16,4 1-11-16,2-3-12 15,-5 4-16 1,-4-1-12-16,-7 1 0 15,-12 1 0-15,-15 1 0 16,-12-2 0-16,-20 2 0 16,9-1-123-16,-9 1 123 15,0 0-329-15,0 0 329 16,-50 17-203-16,0 2-166 15</inkml:trace>
  <inkml:trace contextRef="#ctx0" brushRef="#br1" timeOffset="137137.9214">15707 7619 68 0,'-12'20'38'16,"4"8"-7"-16,1 6-5 16,7-2-12-16,7-3-2 15,2-5-4-15,5-5 4 16,-14-19-12-16,35 13 10 15,-14-18 1-15,3-8-8 16,-24 13-3-16,44-39 10 16,-31 19-2-16,-3 2 0 15,-10 18-8-15,4-40 19 16,-10 18-8-16,-7 8-3 15,-3 5-1-15,-6 10-2 16,-4 12 3-16,-6 13-6 16,0 10 11-16,4 5-4 15,5-3 2-15,7-3-3 16,16-35-8-16,-6 51 22 15,12-33-6-15,4-7 0 16,-10-11-16-16,39 7 24 16,-39-7-24-16,52-19 11 15,-52 19-11-15,54-51 6 16,-33 13-4-16,-6-4-5 15,-15 42 3 1,15-85 3-16,-15 49-2 16,0 9 7-16,0 27-8 15,-15-30 26-15,1 25-22 16,14 5-4-16,-48 10 0 15,26 3-5-15,6 12 7 16,7 8-4-16,3-2 6 16,5-6-3-16,5-2-1 15,5-4-2-15,5-4-2 16,-1-10 5-16,-1-2 3 15,0-6 1-15,0-9 5 16,-5-5-7-16,-4-2 10 16,-2-4-2-16,-2 2-5 15,-3 7 9-15,4 14-8 16,-13-11-5-16,-1 11 1 15,-2 14-2-15,0 7-2 16,4 0-1-16,3 1 3 16,4-4-2-16,8-2-4 15,3-1 8-15,3-2-10 16,3-4 12-16,1-4-8 15,-3-5 6 1,-10 0-8-16,11-8 10 16,-6-4-4-16,-3-5 1 15,-3 0 2-15,-4-4 1 16,-1 6-1-16,-1 4 12 15,7 11-2-15,-10 0-12 16,-1 10 2-16,-1 9-8 16,2 4 2-16,2 2-3 15,3-3-25-15,4-6-34 16,1-3-31-16,10-2-11 15,8-1 1-15,6-2 8 16,10 2-11-16</inkml:trace>
  <inkml:trace contextRef="#ctx0" brushRef="#br1" timeOffset="138486.3202">16022 10298 72 0,'-3'-12'47'15,"3"12"3"1,0 0-50-16,0 0 47 16,-5 12 7-16,-9 9-22 15,0 7-1-15,4 6-4 16,2 3-10-16,6-2 2 15,2-35-19-15,12 64 33 16,1-39-22-16,3-6 2 16,4-7-3-16,-20-12-10 15,55-2 7-15,-33-13 1 16,-8-9 6-16,0-6-7 15,-3-7-2-15,-4-4-2 16,-7 41-3-16,4-86 22 16,-9 46-9-16,-4 1-4 15,-5 7-3-15,-2 11 5 0,-1 12-7 16,-1 13 5-1,-3 10-12-15,2 11 5 16,2 4 0 0,5 0-4-16,6 1 3 15,5-4-5-15,8-4 9 16,6-4-8-16,2-7 7 15,3-2 0-15,3-5 2 16,-1-5-3-16,0-7-1 16,-4-2-3-16,-2-5 5 15,-2-7 6-15,-4-2-5 16,-4-3-1-16,-5 2 1 15,-3 3 12-15,-3 7-5 16,-1 1 2-16,-2 9-2 16,-2 9-11-16,-3 13 6 0,-1 9-9 15,3 8 6 1,5 3-7-16,4-4-5 15,3-8 13-15,5-3-3 16,4-7-3-16,5-6-7 16,3-5 5-16,1-9 2 15,-1-12-1-15,-1-8 7 16,-4-2-1-1,-3-1 3-15,-6 3 7 16,-3 3-9-16,-4 2 1 16,-1 6-1-16,6 14 12 15,0 0-5-15,-13 0-7 16,1 11-5-16,1 7-5 15,2 4 10-15,3-1-3 16,4-4-11-16,3-4-4 16,-1-13 5-16,0 0-18 15,0 0 15-15,13 0 4 16,-4-9 3-16,0-7-1 15,-3 1 9-15,-4 1 1 16,2 2-10-16,-4 12 4 16,0 0 7-16,0 0-5 15,-11-4 0-15,11 4-1 16,-12 18-5-16,0-3-36 15,-1-4-32-15,3-2-41 16,10-9-31-16,0 0 11 16,0 0-35-16</inkml:trace>
  <inkml:trace contextRef="#ctx0" brushRef="#br1" timeOffset="142137.5196">17216 10147 47 0,'-8'-37'52'0,"2"1"8"16,2 8 8-16,1 11-4 15,1 7-2-15,2 10-1 16,0 0-61-1,2 24 103-15,9 29-40 16,7 52-15-16,4 27-20 16,2 11-14-16,0-1-8 15,1-6-3-15,-3-12-5 16,-4-24 6-1,-6-25-5-15,-4-24 3 16,-4-21-1-16,0-13 5 16,-4-17 7-16,-3-26-7 15,-5-27-1-15,-4-25-4 16,-1-17-7-16,2-15 3 15,0-19 1-15,7-15 8 16,7-6-12-16,8 14 5 16,8 20-1-16,9 20 3 15,9 22 1-15,10 21 2 16,5 17-2-16,0 26-1 15,-1 27-4-15,-3 22-2 16,-7 23 6-16,-41-62-1 16,35 160 6-16,-35-160-6 15,-30 179 3-15,-6-97-8 16,-9-8 0-16,45-74 5 15,-99 113-32-15,52-77 12 16,7-14 12-16,6-10-3 16,9-7 3-16,8-3 1 15,7 0 5-15,10-2-1 16,0 0 13-1,16 14 15-15,12 8-4 16,11 4-7-16,10 6-6 16,11 2 3-16,5-2-15 15,6-3-29-15,1-8-24 16,2-10-19-16,-19-8-13 15,-2-11-2-15,-2-8-2 16,-2-6 9-16,-7-6 19 16,-8-6 20-16,-4-3 16 15,-4-2 13-15,-4-8 8 16,-4-3 11-16,-2-5 11 15,-6-6 11-15,-8-7 12 16,-5-7 12-16,3 75-49 16,-7-154 52-16,-10 92 40 15,-8 19 0-15,-4 19-19 16,-5 24-16-16,-7 29-17 15,-6 29-15-15,17 20-7 16,2 17-7-16,2 9-4 16,5 4 3-16,7-5-9 15,10-10-3-15,8-12 2 16,13-15-3-1,-11-14-4-15,18-19 3 16,4-16 2-16,3-19 1 16,2-20-5-16,2-20 12 15,-2-17-9-15,-4-13-8 16,-2-13-5-16,-27 85 16 15,47-197-11-15,-35 90 6 16,-8 21 4-16,-3 27-3 16,-1 25 7-16,-3 20-3 15,-2 41 6-15,-5 26-9 16,-1 18 9-16,6 9-2 15,3 0-2-15,4 0 1 16,6-7-3-16,-8-73 0 16,39 117 1-16,-11-75-2 15,4-15-8-15,2-13 1 16,1-17-6-16,0-20-6 15,-2-19 4-15,-33 42 16 16,50-128-37-16,-33 44 32 16,-5-13 0-16,-5-4 6 15,-3 8 3-15,-3 23 4 16,-2 26 14-1,0 16 10-15,1 28-9 16,-11 14-4-16,-2 39-14 16,1 21 8-16,4 6-3 15,6 0-1-15,5-4-15 16,6-6 14-16,5-11-12 15,7-9-1-15,4-12-8 16,8-13 1-16,11-12 1 16,10-14 6-16,9-16-12 15,4-19-30-15,0-18-9 16,-10-12 9-16,-25-5 14 15,1-8 13-15,-16-6 15 16,-13-8 9-16,5 11 3 16,-15 18 15-16,10 21 22 15,-10 18 0-15,6 25-3 16,-12 15-12-16,12 18-3 15,0 28 5-15,1 14-3 16,5 8-6-16,-6-83-22 16,-20 167 11-16,30-89-4 0,-3-6 3 15,5-10-13 1,2-10-2-16,-3-12-2 15,-5-16 5 1,-1-10 8-16,-5-14-3 16,-9-14-24-16,-6-18 0 15,14-20-3-15,-10-15 9 16,11 67 15-16,1-181-36 15,9 72 18-15,1 2 2 16,6 16 14-16,6 21-3 16,0 24 1-16,0 26-4 15,-23 20 8-15,56 43 7 16,-34 23 17-16,-2 17-5 15,-20-83-19-15,51 171 3 16,-24-94 0-16,0-10-8 16,-27-67 5-16,64 100-13 15,-29-67-26-15,3-14 7 16,-38-19 32-16,75-12-155 15,-39-21 81-15,-2-18 16 16,-6-14 15-16,-5-11 12 16,-10-17 15-16,-6-19 9 15,-7 112 7-15,-5-244 12 16,-7 126 6-16,-2 23 10 15,14 95-28 1,-24-113 81-16,16 89-40 16,8 24 1-16,0 0-42 15,-10 49 88-15,11 9-38 16,6 22-10-16,6 19-6 15,3 21 4-15,5 6 21 16,2-7-22-16,2-12-18 16,-1-14-8-16,-4-14-7 15,-3-18 2-15,-6-21 6 16,-4-16-3-16,-7-24-9 15,5 14 26-15,-5-14-26 16,-2-54 34-16,2-9-24 16,1-22-19-16,3-30-4 15,10-19 8-15,11 4-4 16,12 9-2-16,13 18 4 15,4 24-2-15,-10 29-8 16,4 27 0-16,1 29 0 16,-5 32 3-16,-11 31 10 15,-11 20 7-15,-11 17 15 16,-13 5-3-16,-13-6 2 15,-13-10-3 1,-15-13 1-16,14-17-6 16,-21-17 1-16,14-20-15 15,2-19-14-15,-1-20-15 16,3-15-7-16,8-11 2 15,9-2 4-15,8 7-26 16,12 12 6-16,14 12 9 16,18 10 23-16,11 5 4 15,0 5 5-15,9-5-5 16,6-10-7-16,-3-12 4 15,-3-14-3-15,-9-16 15 16,-5-18-2-16,-8-20 8 16,-9-7 5-16,-9 0 8 15,-10 11 11-15,-8 18 2 16,-4 19 2-16,-5 21 9 15,-4 18-15-15,-6 25-1 16,-2 19-2-16,0 16 2 16,4 10 0-16,7 16-1 15,6 3 3-15,8-2-13 16,8-11 1-16,8-9-8 15,12-12 6 1,8-13-5-16,10-15-1 16,9-18-8-16,-58-6 9 15,123-47-18-15,-62-6-17 16,-6-11 5-16,-12-15 10 15,-14-11 17-15,-14-4 14 16,-17-3 6-16,-16 7 7 16,-10 15 1-16,-9 23 1 15,-9 24-8-15,-7 22-5 16,-5 21 2-16,0 19-8 15,3 17-2-15,7 13 3 16,6 11-4-16,9 11 2 16,12 7-3-16,13-7-2 15,10-10-4-15,9-10-4 16,11-14-9-16,11-14-6 15,11-12-11-15,10-20 9 16,4-20-5-16,-2-15-1 16,-5-18 11-16,-6-14 7 15,-11-18 4-15,-6-16 10 0,-7-9 7 16,-5-4-1-1,-1 9 7-15,-1 24-1 16,-5 24-1 0,-9 51-13-16,5-28 43 15,-8 46-3-15,-3 30-10 16,0 25-2-16,3 13-13 15,9 12 11-15,7 0-16 16,12-7-5-16,9-11-4 16,6-14-4-16,5-16-10 15,-1-20 3-15,-17-17 1 16,4-26 7-16,-2-20 4 15,1-20-7-15,-1-20 9 16,0-21-1-16,1-14-3 16,0-7 0-16,-1 6 2 15,-4 20 2-15,-9 29-5 16,-7 24 17-16,-6 21 12 15,-3 15-28-15,-2 55 23 16,2-55-23-16,-24 145 87 16,13-58-64-16,7 7-5 15,8-2-5-15,8-15-7 16,6-8-6-16,4-13 1 15,4-16-7-15,6-16 3 16,4-19 0 0,3-20 10-16,2-20-2 15,0-26-2-15,0-23 7 16,-5-14 13-16,-10-9 6 15,-13-3 14-15,-12-1 3 16,-9 10-17-16,-6 18-18 16,-1 24-2-16,1 19 4 15,-4 16-11-15,-8 13-26 16,-7 11-63-16,-5 15-38 15,0 9-42-15,1 9-20 16,2 9 17-16,3 5-59 16</inkml:trace>
  <inkml:trace contextRef="#ctx0" brushRef="#br1" timeOffset="861182.9208">14949 12017 18 0,'2'-14'24'15,"2"1"7"-15,-4 13 6 16,0 0 5-16,8-13 1 15,-8 13 5-15,0 0-10 16,0 0-4-16,-9 21-4 16,-2 14-12-16,-5 10-2 15,-5-1-6-15,0-7-1 16,5-9-6-16,5-9 4 15,11-19 0-15,0 0 9 16,0 0-8-16,0 0 0 16,20-28 6-16,7-5-4 15,4-4-1-15,4 3-2 16,3 7-5-16,-3 11-1 15,-1 14 1-15,-5 21-2 16,-5 28-4-16,-7 23 6 16,-11 18-3-16,-11 11-2 15,-11 9 6-15,-11-10 0 16,-13 2-3-16,-10-7 0 15,-11-18 1-15,1-19-2 16,23-21 2-16,6-16-7 16,5-15-6-1,-1-17 4-15,6-16-3 16,10-19 4-16,11-23-1 15,11-4 6-15,10-1 5 16,-4 2-7-16,10 13 2 16,7 15 5-16,3 17 0 15,4 25 3-15,-3 23 1 16,-1 23 2-16,-3 18-4 15,-3 5 1-15,-6 10 2 16,-7-2-5-16,-5-8 5 16,-6-10-7-16,-3-15-1 15,-3-12-9-15,-1-7-19 16,-4-10-39-16,4-11-28 15,-13-5-7-15,3-17 13 16,7-16-16-16</inkml:trace>
  <inkml:trace contextRef="#ctx0" brushRef="#br1" timeOffset="861613.9639">15513 11968 57 0,'3'-20'65'0,"-3"9"-4"16,0 11-3-16,-9 1-14 16,-7 17-15-16,-6 16 1 15,-6 17 8-15,0 14-2 16,0 15 3-16,5 11-5 15,6 4 1-15,6 2-7 16,9-8-8-16,8-3 0 16,9-10 3-16,9-8 3 15,5-12-7-15,4-12 1 16,0-10-2-16,-3-8 3 15,-4-7-9-15,-6-5 1 16,-4-4-5-16,-5-1 0 16,-11-9 1-16,11 6 4 15,-11-6-5-15,0 0 3 16,0 0 4-16,0 0-13 15,0 0 6-15,0 0-25 16,0 0-36-16,0 0-53 16,0 0-53-1,0 0-20-15,-3-22 25 16,8-5-6-16</inkml:trace>
  <inkml:trace contextRef="#ctx0" brushRef="#br1" timeOffset="863982.9976">15822 12137 93 0,'0'0'66'0,"0"0"-12"0,0 0-13 16,0 0-5-1,0 0 9-15,0 30-2 16,1 13-11-16,-5 14-2 15,-4 8-10-15,0 1-4 16,4-3-7-16,2-8-4 16,6-8 5-16,5-7-2 15,8-8 15-15,7-10 4 16,-5-11-5-16,8-6-5 15,10-8-7-15,9-9-6 16,2-6-2-16,-2 1-33 16,-6-5-24-16,-9-1-27 15,-7 4-6-15,-7-1 0 16,-5-6 4-16,-6-3 13 15,-6-1 16-15,-2-5-4 16</inkml:trace>
  <inkml:trace contextRef="#ctx0" brushRef="#br1" timeOffset="864256.0249">16118 12042 96 0,'0'0'68'16,"0"0"0"-1,0 0-10-15,0 0-8 16,1 27 11-16,4 24-6 15,0 17-19-15,2 13-12 16,0 12-3-16,0 4-9 16,0-5 0-16,-2 4-9 15,-1-9 1-15,-1-8-6 16,-1-13 1-16,-1-15-13 15,-2-12-14-15,-1-12-31 16,2-9-19-16,0-18-14 16,0 0-4-16,0 0 13 15,-2-27-32-15</inkml:trace>
  <inkml:trace contextRef="#ctx0" brushRef="#br1" timeOffset="864520.0513">16361 12229 73 0,'6'-14'72'0,"-6"14"7"16,18 11 11-16,5 16-11 16,5 17-7-1,4 16-12-15,3 10-15 16,1 10-16-16,0-5-9 15,-2 6-10-15,-2-5-8 16,-3-10 2-16,-6-11-14 16,-3-14-22-16,-7-15-28 15,-4-10-25-15,-9-16-19 16,0 0-7-16,10-17 9 15,-5-21-29-15</inkml:trace>
  <inkml:trace contextRef="#ctx0" brushRef="#br1" timeOffset="864799.0792">16743 12195 78 0,'-13'-14'66'16,"-2"14"-11"-16,-2 16-8 15,-5 18-12-15,-3 21 1 16,-6 17-7-16,-5 13 5 15,-3 7-5-15,-2 9 4 16,0-1-3-16,5-10-6 16,3-12 2-1,3-15-14-15,9-18-6 16,6-13-2-16,6-14-13 15,4-7-24-15,5-11-27 16,0 0-20-16,0 0-19 16,9-28 0-16,3-10 18 15,5-5-2-15</inkml:trace>
  <inkml:trace contextRef="#ctx0" brushRef="#br1" timeOffset="865276.1269">16966 12045 138 0,'-9'-17'75'0,"10"3"-31"16,10 1-12-16,13 1-16 16,4 2-2-1,4 6-4-15,-1 10-6 16,-5 12 0-16,-2 12-2 15,-8 14 0-15,-9 9 2 16,-11 7-1-16,-8 2-1 16,-10-1 7-16,-10-7-5 15,-7-12 3-15,-3-11 1 16,16-18 3-16,-11-11-5 15,24-11 10-15,9-7-4 16,3-7 3-16,3 0 2 16,-10 0-4-16,16 0 13 15,0 4 3-15,11 3-4 16,7 2-14-16,6 4-6 15,2 1-2-15,-1 1-20 16,-4 4-26-16,-6 0-26 16,-6 3-19-16,-2 1-13 15,-4 0-4-15,-2-2-39 16</inkml:trace>
  <inkml:trace contextRef="#ctx0" brushRef="#br1" timeOffset="865716.1709">17591 12681 115 0,'-10'-8'83'0,"10"8"-17"15,0 0-25-15,16-10 0 16,15-1 6-16,12-3-3 15,13-1-14-15,10 2-16 16,4 1-7-16,-21 5-5 16,-4 2-12-1,-8 3-6-15,-9 2-15 16,-5-1-16-16,-8 1-11 15,-5 0-13-15,-10 0-4 16,11-13 7-16,-6-3 11 16,-4-2 0-16</inkml:trace>
  <inkml:trace contextRef="#ctx0" brushRef="#br1" timeOffset="865970.1963">17910 12341 83 0,'-19'-4'73'15,"7"3"-10"-15,12 1-8 16,-4 20-2-16,10 13-7 15,8 15-9-15,5 12-2 16,3 8-17-16,-2 9-8 16,-20 3-6-16,11-5-4 15,-16-8 2-15,13-10 3 16,-12-10-18-16,13-14-17 15,-17-10-27-15,16-10-16 16,-8-13-11-16,0 0 1 16,0 0 13-1,17-28-4-15</inkml:trace>
  <inkml:trace contextRef="#ctx0" brushRef="#br1" timeOffset="866342.2335">18380 12314 108 0,'0'-10'81'16,"0"10"-13"-16,14-10 2 15,8-2-7-15,11-1-7 16,8-1-11-16,7 1-15 15,2 0-13-15,-2 3-9 16,-3 3-4-16,-6 5 10 16,-7 4-7-16,-8 6 13 15,-6 10 3-15,-6 12-2 16,-9 15 2-16,-8 14-14 15,-5 14-5-15,-4 11 6 16,-2 3-5-16,1 0 1 16,4-7-1-1,3-14-3-15,4-11-11 16,3-14-29-16,2-15-27 15,-1-11-31-15,0-15-19 16,0 0-1-16,15-21 5 16,4-13-38-16</inkml:trace>
  <inkml:trace contextRef="#ctx0" brushRef="#br1" timeOffset="866614.2607">18971 12245 103 0,'-1'-15'83'16,"1"15"-2"-16,15-1-5 15,7 10-17-15,-14 11-9 16,14 8-8-16,6 15 3 16,6 9-2-16,2 10-13 15,5 3 8-15,-2 1-9 16,-1 0-13-16,-2-3-5 15,-5-11-5-15,-5-10-16 16,-3-16-18-16,-5-5-41 16,-5-14-21-1,2-13-28-15,1-20-14 16,-1-21 12-16,-4-8-25 15</inkml:trace>
  <inkml:trace contextRef="#ctx0" brushRef="#br1" timeOffset="866887.288">19347 12154 122 0,'-20'-4'70'0,"2"9"-2"16,0 12-14-16,1 14-6 15,0 18-6-15,0 18-5 16,-7 16-2-16,-5 13-5 15,-10 11-4-15,-3 1-3 16,15-11-5-16,1-10-3 16,2-17-12-16,3-17 3 15,8-17-9-15,6-15-15 16,2-9-24-16,5-12-32 15,0 0-24-15,3-33-24 16,6-16 6 0,8-10-8-16</inkml:trace>
  <inkml:trace contextRef="#ctx0" brushRef="#br1" timeOffset="867313.3306">19814 12469 55 0,'-13'-4'70'16,"13"4"-6"-16,0 0-8 15,0 0-11-15,17-2 17 16,16-1 9 0,12 0-4-16,10 0-20 15,1-2-19-15,-13-2-14 16,-3 1-11-16,-3-1-6 15,-4 4-2-15,-7-1-24 16,-8 0-12-16,-6-2-26 16,-2-3-17-16,-2-1-8 15,-2-4-1-15,-5-3 13 16,-3 2-8-16</inkml:trace>
  <inkml:trace contextRef="#ctx0" brushRef="#br1" timeOffset="867575.3568">20036 12177 130 0,'0'0'67'16,"0"0"-19"-16,-4 12-1 16,9 19 7-16,8 18-14 15,5 15-6-15,-18 10-2 16,16 11-7-16,-13-5 1 15,10 4 0-15,-15-7-13 16,10-13-1 0,-12-14-9-16,9-17-4 15,-8-10-26-15,9-10-25 16,-6-13-25-16,0 0-22 15,2-24-4-15,10-18 17 16,3-13-26-16</inkml:trace>
  <inkml:trace contextRef="#ctx0" brushRef="#br1" timeOffset="868145.4138">20518 12182 74 0,'2'-17'86'16,"0"6"-11"-16,3-1-21 15,8 0-8-15,4-3-19 16,8 2-8-16,5 1-2 16,1 9 1-16,-2 5 3 15,-1 10 8-15,-6 5-2 16,-5 9 2-16,-9 7-2 15,-12 6-6-15,-15 7 1 16,-12 1-8 0,-11 0-7-16,-2-7 6 15,0-5 0-15,7-11 7 16,8-9-1-16,9-5 4 15,7-7 2-15,13-3 7 16,0 0-5-16,0 0 8 16,0 0-12-16,0 0 1 15,20-17-15-15,14 0 3 16,12 0-8-16,12 4 3 15,4 8-1-15,3 9-11 16,-4 15 5-16,-7 8 3 16,-11 10-9-16,-15 11 3 15,-18 6 13-15,-18 10 3 16,-17-1-7-16,-15-5 9 15,-5-10-6-15,-3-13-2 16,2-10-8-16,2-15-22 16,5-10-31-16,6-10-28 15,6-9-15-15,6-9-26 16,9-11-7-16,12-9 5 15,11-4 6-15,9-4 24 16,6 2-10 0,-26 54 105-16</inkml:trace>
  <inkml:trace contextRef="#ctx0" brushRef="#br1" timeOffset="868471.4464">20870 11941 140 0,'0'0'96'16,"16"-3"-4"-16,11 14-2 16,14 14-14-16,9 13-19 15,4 12-11-15,-14 18 0 16,4 11 10-16,2 12-2 15,-6 11-14-15,-12 0-4 16,-13 1 7-16,-17-5-1 16,-15-10-1-16,-11-13-11 15,10-18-15-15,-17-11-13 16,19-13-13-16,2-11-27 15,2-6-33-15,1-9-37 16,-2-2-25 0,3-3-27-16,10-2 1 15,-9-4 21-15,9 4-46 16</inkml:trace>
  <inkml:trace contextRef="#ctx0" brushRef="#br1" timeOffset="870046.2028">14824 13788 101 0,'0'0'53'0,"0"0"-16"16,-14 22-2-16,10 12-4 16,-1 8-10-16,-5 3 4 15,-3-5-1-15,-3-8 1 16,6-13 2-16,2-6-4 15,8-13 8-15,0 0 4 16,0 0-4-16,0 0-6 16,7-32-19-16,8-7 3 15,5-5-3-15,-8 1-6 16,9 4 3-16,2 10-1 15,2 11-9-15,4 14 2 16,0 17 10-16,-2 20-8 16,-5 15 3-1,-22-48 0-15,32 152 6 16,-40-64-5-16,-16 2 0 15,-14-1-1-15,-18-1-9 16,14-11 8-16,-5-12 2 16,-4-13 4-16,2-15-7 15,1-13 4-15,8-12-6 16,7-11 2-16,7-10 0 15,6-10-8-15,10-9 4 16,12-9 0-16,12-7 6 16,7-3 0-16,5 2-4 15,4 7 9-15,3 8-1 16,-3 8 3-16,-4 12-5 15,3 10 2-15,2 11 7 16,-12 12-1-16,11 5 1 16,-30-28-11-16,92 62 15 15,-49-35-8-15,-5-4-3 16,-7-5 1-16,-4-6 0 15,-6-2-1-15,-4-4-5 16,-6-6-4-16,-11 0-12 16,0 0-22-1,10 0-36-15,-10 0-34 16,0-17-28-16,-4-3-84 15</inkml:trace>
  <inkml:trace contextRef="#ctx0" brushRef="#br1" timeOffset="872081.0052">15427 13764 70 0,'-12'-10'46'0,"12"10"-7"16,-11 1-12-16,-2 8-10 15,-3 14-3 1,-5 23 2-16,-2 12 4 16,1 27-4-16,3 11 3 15,5-1 2-15,8-6 4 16,8-13 7-16,7-11 8 15,7-11-5-15,6-9 1 16,5-8 2-16,2-7-7 16,2-5-4-16,-1-5 2 15,-5-8-14-15,-6-3-2 16,-5-4 5-16,-14-5-15 15,11 5-2-15,-11-5 1 16,0 0-6-16,0 0-7 16,0 0-35-16,0 0-30 15,0 0-36-15,0 0-21 16,0 0 5-16,0 0-12 15</inkml:trace>
  <inkml:trace contextRef="#ctx0" brushRef="#br1" timeOffset="873979.195">15790 14032 105 0,'0'0'43'16,"-7"-15"-20"-16,7 15-14 15,9-3-1-15,7 6 2 16,7 6 6-16,-13 12-1 16,12 5 5-16,-2 7 2 15,0 2-6-15,-1 2-7 16,-1 0-1-16,-2 0 4 15,0 2-5-15,-2 3-1 16,4 4-4-16,2 3 1 16,1 1-5-16,1-4 7 15,0-4-11-15,-1-8-20 16,-2-7-13-16,-4-8-18 15,-1-8-10-15,-4-11 4 16,-2-11-16-16</inkml:trace>
  <inkml:trace contextRef="#ctx0" brushRef="#br1" timeOffset="874313.2284">16117 13934 102 0,'-9'0'31'0,"1"13"-4"15,0 24 1-15,-5 18-7 16,-5 8-7-16,-5 7-2 15,-6 1-2-15,-3-1-1 16,-5-2 0-16,15-7-1 16,-13-6 3-16,35-55-11 15,-37 85 6-15,31-57-4 16,8-10 0-16,-2-18-10 15,0 0-11-15,0 0-15 16,12 6-18-16,-12-6-5 16,8-20 0-16,0-9-8 15</inkml:trace>
  <inkml:trace contextRef="#ctx0" brushRef="#br1" timeOffset="874799.277">16314 13707 60 0,'0'-16'55'0,"2"0"-16"16,6 1-7-16,5 0-10 15,8 2-2-15,3 4-3 16,3 5-6-16,3 10-1 16,-1 9-3-16,-2 10-4 15,-4 11 1-15,-6 9 3 16,-17-45-7-16,4 108 3 15,-16-58 5-15,-7 1-4 16,-7-7 2-16,-4-8-5 16,-3-13-3-16,0-9 8 15,4-13-4-15,5-7 4 16,4-7-4-16,7 0 5 15,13 13 4 1,-7-15 3-16,8-3-8 16,10-2 9-16,9 1 7 15,8 2-9-15,8 2 4 16,7 5-14-16,0 2 0 15,-2 7-1-15,-4 1-9 16,-7 2-13-16,-8 2-17 16,-6 5-14-16,-4-6-14 15,-12-3-12-15,10 2 4 16,-10-2-33-16</inkml:trace>
  <inkml:trace contextRef="#ctx0" brushRef="#br1" timeOffset="875097.3068">16808 14230 121 0,'0'0'58'0,"0"0"-3"15,29 4-13 1,6-8-13-16,-6-2-10 16,4-3-7-16,11-1 4 15,2-1-7-15,-2-1-6 16,-2 3 3-16,-3 3-7 15,-2-2-11-15,-6 3-15 16,-6 4-13-16,-6 2-19 16,-6 3-9-16,-13-4-3 15,0 0-21-15</inkml:trace>
  <inkml:trace contextRef="#ctx0" brushRef="#br1" timeOffset="875383.3354">16990 13896 56 0,'-20'0'58'16,"0"13"-17"-16,17 12-7 15,-9 31-7-15,14 13-5 16,-12 10-2-16,13-3-4 15,-12 1 4-15,14-7-1 16,-15-5 1 0,10-65-20-16,19 99 14 15,-28-66-6-15,10-11-9 16,-13-8-9-16,12-14-24 15,0 0-25-15,0 0-19 16,1-13-4-16,12-15-9 16</inkml:trace>
  <inkml:trace contextRef="#ctx0" brushRef="#br1" timeOffset="875887.9848">17505 13994 79 0,'-5'-18'83'0,"6"-5"-17"15,10-2-11-15,11-4-13 16,10 1-6-16,7 1-17 16,6 2-7-16,2 5-5 15,2 4-2-15,-4 10 3 16,-7 6-6-16,-4 11 3 15,-5 14 12-15,-8 16 1 16,-4 11 1-16,-4 26-7 16,-8 7-3-16,-3 0-9 15,-3-6-1-15,-2-8 3 16,-2-9 2-16,-3-10-8 15,2-12-1-15,2-12-24 16,0-11-14-16,4-17-23 16,-5 12-15-16,5-12-9 15,0 0 9-15,-7-13-19 16</inkml:trace>
  <inkml:trace contextRef="#ctx0" brushRef="#br1" timeOffset="876168.0128">18013 13863 76 0,'3'-16'69'16,"12"6"6"-16,8 12 2 15,11 12-17-15,6 14-12 16,4 6-9-16,1 13-1 15,-2 5-8-15,-1 3-13 16,-3-2-7-16,-2-2-5 16,-3-8-3-16,-1-3-8 15,-4-7-10-15,-2-8-19 16,-4-7-11-16,-3-7-23 15,-1-6-13-15,-3-7-8 16,-2-15 8-16,0-9-38 16</inkml:trace>
  <inkml:trace contextRef="#ctx0" brushRef="#br1" timeOffset="876440.04">18500 13779 78 0,'-27'-5'68'0,"3"14"-10"15,1 15-13-15,-1 22-9 16,0 5-8-16,0 20-10 16,-2 8 4-16,2 0-3 15,0-3-5-15,-1-6 5 16,3-9-4-16,0-9-9 15,3-12 4-15,4-9-12 16,0-10-10-16,3-5-24 16,2-9-20-16,-1-6-23 15,1-7-6-15,4-10 8 16,7-11-12-16</inkml:trace>
  <inkml:trace contextRef="#ctx0" brushRef="#br1" timeOffset="876879.6829">18783 14069 131 0,'0'0'66'0,"0"0"-12"16,0 0-8-16,24-2-1 15,17 5-4-15,15 5-14 16,2 1-9-16,-4-3-13 16,-1-1-5-16,-1-5-8 15,-4-2-1-15,-9-2-4 16,-9-2 0-16,-6-8-14 15,-7-2-20-15,-6 1-16 16,-2-4-5-16,-7-3-5 16,-11-2-39-1</inkml:trace>
  <inkml:trace contextRef="#ctx0" brushRef="#br1" timeOffset="877143.7093">19053 13762 130 0,'0'0'62'15,"0"0"-62"-15,-29 29 51 16,36 20 21-16,-10 10-32 16,14 21-10-16,-4 9-9 15,0-4-7-15,-3-6-3 16,3-11-4-16,-1-9-5 15,-1-12-1-15,0-12-3 16,-3-8-20-16,1-9-17 16,-3-18-19-16,0 0-17 15,0 0-13-15,11-17 12 16,3-13-5-16</inkml:trace>
  <inkml:trace contextRef="#ctx0" brushRef="#br1" timeOffset="877460.741">19562 13766 93 0,'-5'-9'72'0,"5"9"-16"15,0 0-19-15,-7 24-1 16,0 18-7-16,2 12-5 16,1 20-5-16,0 6 8 15,2 1-3-15,2-6-6 16,1-6-1-16,3-7-7 15,0-9-6-15,1-10-5 16,-1-7-15-16,1-12-23 16,-2-9-20-16,0-6-21 15,-3-9-7-15,0 0 6 16,12-15-22-16</inkml:trace>
  <inkml:trace contextRef="#ctx0" brushRef="#br1" timeOffset="878029.3968">19844 13895 55 0,'-6'-19'68'0,"8"1"-12"15,6 0-14-15,9 1-14 16,9 1-19-16,4 6 2 16,3 6-4-16,-33 4-7 15,50 11 10-15,-20 10 9 16,-17 12-1-16,10 8-5 15,-19 19-5-15,9 4 1 16,-26 5 3-16,12-3-7 16,-6-4-3-16,-10-5 5 15,-7-7 2-15,-6-11 2 16,-3-10-6-16,2-11 6 15,-1-11 2-15,4-11-6 16,4-9 3-16,3-9-1 16,3-4-7-1,6-6 5-15,7 0-1 16,5-2-6-16,8 2 4 15,4 6-3-15,2 7-3 16,5 7 1-16,2 8 2 16,0 8 9-16,7 8-5 15,2 4 4-15,6 2 1 16,4 1 13-16,-1 1-3 15,-9 2-2-15,3-4-3 16,3-6-6-16,1-4-9 16,-3-6 4-16,-5-3-23 15,-6-4-12-15,-3-5-19 16,-5-7-27-16,-6-7-22 15,-1-6-3-15,-4-3 11 16,-3-2-35-16</inkml:trace>
  <inkml:trace contextRef="#ctx0" brushRef="#br1" timeOffset="878364.4303">20248 13529 64 0,'0'0'74'16,"11"-4"-4"-16,6 13 8 15,7 10-16-15,7 14-13 16,0 16-7-16,0 17-2 15,-3 16-11-15,-4 0 2 16,-3 18 2-16,-4 0 2 16,-9-3-3-16,-8-10-3 15,-7-10-4-15,-10-13-9 16,-6-12-6-16,-3-12-16 15,0-14-31-15,2-9-55 16,0-12-35-16,2-10-18 16,1-5 7-16,2-2-36 15</inkml:trace>
  <inkml:trace contextRef="#ctx0" brushRef="#br1" timeOffset="880167.8085">14715 15429 35 0,'-13'22'27'15,"-3"2"-10"-15,-2 3-3 16,3-3-2-16,2-8 1 16,3-4-3-16,10-12 4 15,0 0 1-15,0 0-1 0,15-22-2 16,5-7 5-1,9-7-1-15,6 1-4 16,-2 6-4-16,-17 8 2 16,7 24 2-16,-6 23 5 15,-1 24-2-15,-7 20-4 16,-6 11-4-16,-8 8-3 15,-12 1-6-15,10-1 5 16,-10-6-7-16,-12-10 1 16,-5-13 3-16,-3-12-7 15,-1-15-3-15,0-12 5 16,1-16-3-16,3-9 5 15,6-11-3-15,3-13-2 16,8-10 9-16,9-7-5 16,7-2 2-1,5 4 3-15,6 4 3 16,2 6-3-16,6 7 7 15,5 7 4-15,6 8 5 16,9 8 3-16,9 13 7 16,5 14-9-16,-21 12-6 15,6 7-4-15,-6 7-8 16,-1-3 6-16,-3-7-14 15,-5-8-6-15,-5-10-17 16,-5-8-22-16,-12-14-14 16,13-2-9-16,-3-14 9 15,3-13-5-15</inkml:trace>
  <inkml:trace contextRef="#ctx0" brushRef="#br1" timeOffset="880546.8464">15347 15212 59 0,'-24'6'50'0,"-5"16"-8"15,-2 16-14-15,0 21-7 16,0 14-2-16,5 12-2 15,6 5 9-15,11-2-10 16,9-7 9-16,9-4-1 16,7-10-15-16,6-11 2 15,4-8-6-15,1-11-2 16,0-8-3-16,-3-9-25 15,-3-7-18-15,-4-5-23 16,-2-8-7-16,-2-9 3 16,-1-10-8-16</inkml:trace>
  <inkml:trace contextRef="#ctx0" brushRef="#br1" timeOffset="880945.8863">15708 15258 115 0,'0'-17'62'15,"0"17"2"-15,22 3-4 16,10 16-2-16,5 16-4 15,-12 19-2-15,9 11-18 16,4 11-15-16,2 2-11 16,2-3-1-16,-6-9-5 15,-5-10-3-15,-4-10-5 16,-6-12-5-16,-8-11-11 15,-5-10-15-15,-8-13-21 16,0 0-26-16,0 0-12 16,3-18 7-1,-3-12-42-15</inkml:trace>
  <inkml:trace contextRef="#ctx0" brushRef="#br1" timeOffset="881209.9127">16085 15274 45 0,'-14'-29'55'16,"0"10"1"-16,2 9 1 15,0 9-17-15,-5 12-13 16,-2 22-5-16,-4 19-1 16,-1 14 7-16,-3 8-4 15,14 6-1-15,-16 1-11 16,17-5 2-16,3-7-6 15,-1-11 0-15,-1-9-9 16,0-11 2-16,4-12-23 16,4-10-15-16,3-16-32 15,0 0-10-15,16-9 0 16,3-14 8-16,-7-9-12 15</inkml:trace>
  <inkml:trace contextRef="#ctx0" brushRef="#br1" timeOffset="881461.9379">16295 15519 134 0,'0'0'68'16,"21"-15"9"-16,6 4-17 15,7 3-20-15,4 3-13 16,1 2-17-16,0 0-5 16,-1 0-3-16,-3 2-10 15,-5-2-16-15,-5 3-12 16,-6-2-10-16,-5-1-22 15,-14 3-7-15,9-16 1 16,-2-6-18-16</inkml:trace>
  <inkml:trace contextRef="#ctx0" brushRef="#br1" timeOffset="881743.9661">16459 15113 113 0,'-16'18'40'15,"7"15"-5"-15,9 19-6 16,8 16-11-16,6 11-1 16,1 4-4-16,-1-2 0 15,-4-1 2-15,-1-6-2 16,-5-11-3-16,-2-8 0 15,-2-11-8-15,-1-12 0 16,-1-12-1-16,2-7-13 16,0-13-14-16,0 0-19 15,0 0-20-15,-5-18-3 16,2-6-47-16</inkml:trace>
  <inkml:trace contextRef="#ctx0" brushRef="#br1" timeOffset="882248.0165">16827 15206 123 0,'21'-40'70'16,"6"6"-17"-16,-13 10-18 15,11 10-15-15,0 11-11 16,-2 16-1-16,-2 15 1 16,-6 10 0-16,-12 22-5 15,-14 8-1-15,-18 2 6 16,7-9 0-16,-9-7-1 15,-6-11 3-15,-2-12-4 16,3-13 4-16,7-9-3 16,8-8-3-16,7-2 11 15,14 1-2-15,-3-11-8 16,13-8-2-16,11-7 0 15,13 0-1-15,11-1 11 16,-9 7-6-16,11 7-2 16,8 13-3-16,4 13 0 15,-2 15-3-15,-10 10 0 16,-13 11-3-16,-17 10 6 15,-19 5 11-15,-14 0-2 16,-17-6-3-16,-11-9-1 16,-2-14 0-1,0-11-4-15,19-16-32 16,-15-8-18-16,24-13-28 15,5-8-17-15,10-10-4 16,9-8 8-16,7-8-39 16</inkml:trace>
  <inkml:trace contextRef="#ctx0" brushRef="#br1" timeOffset="882537.0454">17226 15052 62 0,'-2'-18'67'0,"2"18"-9"15,13-6-11-15,10 12 2 16,10 21-8-16,4 19-8 16,0 10-12-16,-4 24 0 15,-8 16-7-15,-10 4 1 16,-12-3-2-16,-12-6-3 15,-11-7 1-15,-8-10 0 16,-1-13-7-16,0-13-8 16,6-16-23-1,23-32 27-15,-19 19-51 16,0-28-86-16,6-18 21 15,9-16-26-15</inkml:trace>
  <inkml:trace contextRef="#ctx0" brushRef="#br1" timeOffset="883000.0917">17944 14964 111 0,'-15'-6'63'0,"-5"7"-7"15,-2 16-18-15,-4 22-9 16,0 23-1-16,1 11 5 16,2 26-9-16,5 6 8 15,7-6-2-15,3-7-5 16,7-11-7-16,6-10 3 16,2-14-18-16,4-11 6 15,1-10-16-15,2-11-27 16,1-7-10-16,2-7-28 15,5-6-8-15,3-8-7 16,4-10 3-16,0-8-28 16</inkml:trace>
  <inkml:trace contextRef="#ctx0" brushRef="#br1" timeOffset="883279.1196">18094 15240 73 0,'0'-19'76'15,"7"6"-12"-15,7 9 0 16,9 10-12-16,-23-6-52 16,79 50 45-16,-37 1 3 15,0 9-12-15,-1 3-18 16,1 5-8-16,0-4-3 15,-3-5-1-15,-2-7-4 16,-4-8-4-16,-4-7-14 16,-2-9-22-16,-7-9-15 15,-5-7-24-15,-4-7-13 16,0-14-1-16,-6-13-43 15</inkml:trace>
  <inkml:trace contextRef="#ctx0" brushRef="#br1" timeOffset="883542.7449">18501 15137 110 0,'-18'15'66'16,"1"18"-7"-16,2 30 1 15,1 20-12-15,0 11-3 16,14-94-45-1,-26 193 75-15,13-101-40 16,3-11-11-16,-1-11-8 16,1-13-6-16,-1-12-4 15,1-12-6-15,3-12-12 16,2-8-32-16,5-13-33 15,-12 0-23-15,0-15-2 16,6-15 9-16,7-11-33 16</inkml:trace>
  <inkml:trace contextRef="#ctx0" brushRef="#br1" timeOffset="883959.3855">18765 15497 138 0,'0'0'63'15,"0"0"4"-15,27 3 0 16,13 1-20-16,14-1-17 16,5-2-8-16,-9-1-11 15,-2-1-6-15,-1-3-13 16,-6-1-7-16,-10 1-9 15,-11 3-6-15,-7-1-11 16,-13 2-14-16,0 0-13 16,8-14-12-16,-6-3-49 15</inkml:trace>
  <inkml:trace contextRef="#ctx0" brushRef="#br1" timeOffset="884242.4138">19053 15157 118 0,'-13'-12'80'16,"13"12"-21"-16,0 0-15 16,-6 34-7-16,9 23-5 15,-16 16-12-15,18 2-3 16,-15 1-6-16,18-5-1 15,-15-4 11-15,16-11-11 16,-17-6-10-16,15-14 1 16,-17-9 0-16,18-13-27 15,-8-14-30-15,0 0-21 16,0 0-12-16,10-13 0 15,-1-13-35-15,-9 26 124 16</inkml:trace>
  <inkml:trace contextRef="#ctx0" brushRef="#br1" timeOffset="884559.4455">19354 15130 104 0,'3'-11'68'15,"-3"11"-9"1,0 0-16-16,-3 23-6 15,0 10-5-15,-1 9-3 16,1 4-5-16,1 1 2 16,3-5-5-16,3-4 3 15,6-6 1-15,4-7 2 16,6-6 0-16,9-9 3 15,8-10-4-15,7-12-18 16,6-6 1-16,1-8-14 16,1 1-16-16,-6 2-33 15,-6 3-16-15,-7 3-12 16,-11 7-2-16,-8 2-1 15,-14 8 5-15,1-12 15 16,-1 12-8-16</inkml:trace>
  <inkml:trace contextRef="#ctx0" brushRef="#br1" timeOffset="884825.4721">19608 14975 95 0,'-12'-11'86'15,"12"11"-86"1,0 0 74-16,-4 31 30 15,6 21-27-15,4 15-16 16,5 20-11-16,-1 4-24 16,0-3 4-16,-4-6-4 15,-1-9-6-15,-3-11-12 16,-1-10-4-16,-2-13 0 15,0-12-12-15,0-9-13 16,0-8-36-16,1-10-29 16,0 0-26-16,0 0-10 15,0-12 10-15,5-7-35 16</inkml:trace>
  <inkml:trace contextRef="#ctx0" brushRef="#br1" timeOffset="885142.5038">19863 14782 58 0,'-1'-22'98'0,"4"12"-24"15,5 16-14 1,12 20 3-16,10 14-8 15,4 16-8-15,10 11-6 16,-2 13-6-16,-15 4-7 16,-3 18 0-16,-3-1 11 15,-7-4-5-15,-9-11-7 16,-12-10 0-16,5-13-1 15,-17-9-10-15,16-13-4 16,-17-9-25-16,15-12-45 16,3-6-36-16,2-14-38 15,0 0-16-15,0 0 9 16,0 0-45-16</inkml:trace>
  <inkml:trace contextRef="#ctx0" brushRef="#br1" timeOffset="885510.5406">19234 16149 161 0,'0'0'91'0,"11"-21"8"16,18-2-6-16,20-1-14 15,-49 24-79-15,140-49 65 16,-58 29-18-16,1 4-25 16,-7 4-18-16,-9 5-10 15,-10 3-6-15,-12 1-4 16,-11 2-1-16,-10 2-17 15,-11-1-8-15,-3 0-28 16,-3 2-30-16,-7-2-19 16,0 0 7-16,0 0-21 15</inkml:trace>
  <inkml:trace contextRef="#ctx0" brushRef="#br1" timeOffset="886058.5954">19699 16124 115 0,'-20'10'78'0,"-2"8"-4"16,1 5-24-16,21-23-50 15,-37 62 59-15,22-28-42 16,4-1-4-16,4-2 1 15,6-5 12-15,6-3-5 16,4-4 10-16,8-3-3 16,5-5-5-16,10-7-1 15,9-8-5-15,9-6-10 16,3-2-18-16,-1-2-20 15,-2-3-18-15,-9 1-8 16,-11 4-11-16,-9-1-7 16,-12-5-7-16,-8-3 8 15,-7-9 16-15,-6-1 20 16,-5-4 16-16,-3 1 16 15,-3 1 16-15,2 9 18 16,0 7 16-16,5 7 12 16,4 5-2-16,3 8 9 15,2 12 8 1,5 15 9-16,2-30-80 15,-1 100 85-15,11-34 10 16,0 3-28-16,2-5-14 16,-4 6-28-16,-2-7-9 15,-2-9-5-15,-3-12-23 16,-2-11-21-16,2-10-51 15,-1-6-40-15,0-15-21 16,0 0-4-16,0 0 33 16,-12 4-3-16</inkml:trace>
  <inkml:trace contextRef="#ctx0" brushRef="#br1" timeOffset="886828.0681">16793 16027 88 0,'13'8'78'0,"11"-7"8"16,11-5 20-16,3-3-12 15,15-5-22-15,11-2-33 16,8-1-15-16,1-1-12 16,-5 0-6-16,-10 4-7 15,-11 2-13-15,-14 2-21 16,-9 3-25-16,-7 2-19 15,-7 1-10-15,-10 2-4 16,0 0 3-16,0 0-54 16</inkml:trace>
  <inkml:trace contextRef="#ctx0" brushRef="#br1" timeOffset="887425.1278">17158 16124 115 0,'-17'11'43'16,"1"7"-7"-16,16-18-36 15,-19 69 25-15,6-22 0 16,-4 6 0-16,7 7 2 15,6-7 4-15,6 4 8 16,3-5-1-16,7-9-3 16,6-10-3-16,8-10-5 15,8-10-6-15,8-10-9 16,6-15-19-16,0-13-24 15,-1-10-16-15,-7-9-13 16,-6-3-2-16,-9-1-5 16,-9-6 4-16,-10 1 11 15,-10-2 16-15,-7 1 18 16,-7 2 17-1,-4 7 14-15,-1 9 8 16,4 9 16-16,4 10 11 16,15 17 2-16,-9-7-5 15,9 7-7-15,2 30 14 16,8 18 0-16,3 24-8 15,2 15-9-15,1 2-4 16,-2 11 0-16,-3-3 2 16,-2-9-7-16,-3-16-8 15,-1-15 4-15,-3-18-1 16,-1-12-7-16,0-10-1 15,-1-17-6-15,0 0-5 16,0 0 0-16,0 0-6 16,0 0-26-16,0 0-27 15,0 0-38-15,0 0-28 16,0 0-25-16,1-17 9 15,-3-7-7-15</inkml:trace>
  <inkml:trace contextRef="#ctx0" brushRef="#br1" timeOffset="888426.2279">14905 17394 65 0,'-17'23'35'16,"-5"5"-12"-16,2 1 0 15,14-1-2-15,-7-7-5 16,14-8-3-16,-1-13-3 15,0 0 0-15,0 0 9 16,3-21-9-16,6-15 6 16,8-11 7-16,4-3-3 15,4 5-4-15,-25 45-16 16,70-54 14-1,-38 58 5-15,-4 31 8 16,-4 34-17-16,-2 34-3 16,-10 9 2-16,-9 14-4 15,-13-3-6-15,-12-11-3 16,-11-16-4-16,-8-18-3 15,-4-19-4-15,-5-19 2 16,19-20-13-16,-14-14 7 16,20-18 4-16,6-16 8 15,4-15 5-15,7-11 2 16,6-4 14-16,9 1 0 15,9 5 6-15,3 6-3 16,-19 46-17-16,30-39 29 16,-3 46-18-16,9 17 1 15,5 16-2-15,-2 4-5 16,-3 1-1-16,-2-4-4 15,-5-5-3-15,-29-36 3 16,40 46-54-16,-28-36 1 16,-2-5-19-16,-10-5 0 15,14-4 1-15,2-10-30 16</inkml:trace>
  <inkml:trace contextRef="#ctx0" brushRef="#br1" timeOffset="888743.2596">15468 17141 52 0,'-11'-28'52'15,"-2"12"0"-15,-1 11-12 16,-1 15-3-16,-3 16-7 15,0 20 5-15,1 22 3 16,3 15 1-16,5 15-3 16,6 14-3-16,8-7-4 15,4 3-3-15,6-10-4 16,4-17-7-16,3-16-9 15,0-12-3-15,1-13-3 16,-4-11-6-16,-3-10-15 16,-4-6-19-16,-12-13-23 15,11 6-21-15,-11-6-8 16,15-15 0-1,-3-5-55-15</inkml:trace>
  <inkml:trace contextRef="#ctx0" brushRef="#br1" timeOffset="889088.2941">15759 17341 66 0,'-12'-6'58'16,"-4"17"-12"-16,-1 14-8 15,-1 14-4-15,3 13-11 16,6 11-7-16,4-1 1 16,3-2 5-16,7-7-2 15,2-2 2-15,7-9 5 16,6-2 4-16,10-9 5 15,7-8 4-15,1-6-20 16,-10-3-14-16,5-6 0 16,3-9-30-16,0-7-35 15,-4-3-13-15,-6-8 1 16,-5-12-2-1,-6-11 3-15,-9-3 14 16,-7-6 14-16,-7-5 12 16,-7-6-1-16</inkml:trace>
  <inkml:trace contextRef="#ctx0" brushRef="#br1" timeOffset="889325.3178">15929 17327 34 0,'-12'-23'38'0,"2"9"4"16,10 14 6-16,0 0-7 16,0 0 2-16,-3 24 13 15,9 20-6-15,7 21-2 16,2 16-1-16,2 15-8 15,2 8-6-15,-1-1-12 16,-3-11-5-16,-5-10-14 16,-2-12 4-16,-6-12-2 15,-4-15-21-15,-3-10-24 16,1-13-28-16,0-8-17 15,4-12-15-15,0 0 7 16,-9-27 17-16,10-12-6 16</inkml:trace>
  <inkml:trace contextRef="#ctx0" brushRef="#br1" timeOffset="889577.343">16173 17422 66 0,'0'0'48'16,"10"-6"4"-16,3 11 7 15,5 14 12-15,5 15-8 16,6 10-11-16,3 16-2 16,4 6-18-16,1 4-10 15,1-3-11-15,1-2-7 16,-5-8-8-16,-1-7-8 15,-6-7-13-15,-4-10-27 16,-4-9-22-16,-5-5-8 16,-5-7-3-16,-9-12 6 15,0 0-38-15</inkml:trace>
  <inkml:trace contextRef="#ctx0" brushRef="#br1" timeOffset="889849.3702">16505 17404 126 0,'-17'8'60'0,"-1"13"-13"16,2 17 1-16,2 17-12 15,0 16 1-15,3 5-4 16,-1 12-3-16,-1-2-9 15,-1-4-4-15,-1-10-4 16,-1-11-11-16,1-12 2 16,-2-8-5-16,1-12-18 15,1-7-13-15,4-8-20 16,0-5-25-16,0-8-13 15,11-1 8-15,-11-24-39 16</inkml:trace>
  <inkml:trace contextRef="#ctx0" brushRef="#br1" timeOffset="890241.4094">16656 17748 73 0,'0'0'83'0,"0"0"-7"16,2-14 14-16,18 5 2 16,14 4-1-16,13-2-28 15,10-3-6-15,-14-2-25 16,3 3-16-16,-1 2-8 15,-3 2-4-15,-8-1-12 16,-7 1-15-16,-9 0-36 16,-5 0-9-16,-13 5-20 15,9-11-13-15,0-6-1 16,-5-3 8-16,-4-2 23 15,-3-2 0-15</inkml:trace>
  <inkml:trace contextRef="#ctx0" brushRef="#br1" timeOffset="890480.4333">16972 17362 42 0,'-7'-11'54'0,"-4"3"-1"16,11 8 3-16,0 0-13 16,0 26 2-16,-3 18 6 15,6 21 1-15,3 13-3 16,-2 4-10-16,2 3-1 15,0-4 1-15,-4-8-9 16,-1-14-7-16,-1-9-9 16,2-15-14-16,-4-9 3 15,0-9-22-15,2-17-27 16,0 0-34-16,0 0-24 15,0 0-20-15,0-13 14 16,4-13-38-16</inkml:trace>
  <inkml:trace contextRef="#ctx0" brushRef="#br1" timeOffset="890967.482">17243 17501 70 0,'18'-42'60'15,"4"2"1"1,2 6-8-16,2 9-10 15,1 7-1-15,-1 9-6 16,-1 11 2-16,-4 9-5 16,-2 8-5-16,-5 10 8 15,-9 10-1-15,-10 10-1 16,-10 1-11-16,-10 2-7 15,-8-1-2-15,-6-5 4 16,0-9-2-16,3-12-3 16,8-5 0-16,7-11 5 15,8-4 1-15,13-5-4 16,0 0 3-16,0 0-11 15,3-15 2-15,12-9 11 16,11-4 2-16,8 1-11 16,6 3 6-16,6 14-1 15,1 17-10-15,-2 14 10 16,-4 11-10-16,-10 11-3 15,-10 8 12-15,-11 6-10 16,-11-4 7-16,-11-4-10 16,-8-7-4-16,-7-9 8 15,-2-7-12 1,-2-8-32-16,-1-9-41 15,1-10-33-15,5-8-27 16,5-12-14-16,8-12 10 16,8-12 26-16,10-16-19 15</inkml:trace>
  <inkml:trace contextRef="#ctx0" brushRef="#br1" timeOffset="891274.5127">17673 17112 122 0,'18'-1'87'0,"11"12"2"16,9 16-13-16,7 13-6 16,4 16-12-16,-2 12-9 15,-10 9-3-15,-26 7-10 16,-11-84-36-16,28 170 28 15,-49-80 4-15,9-11-8 16,-2-13-8-16,-3-11-8 16,-1-13-9-16,0-11-7 15,1-8-19 1,7-9-24-16,10-14-18 15,0 0-29-15,0 0-26 16,0 0-12-16,3-19-91 16</inkml:trace>
  <inkml:trace contextRef="#ctx0" brushRef="#br1" timeOffset="891783.5636">18514 17242 70 0,'-15'-17'84'0,"0"7"-12"15,-1 7 1-15,-2 13-18 16,-2 17-15-16,-2 15 9 15,-1 18-2-15,1 13-1 16,4 11 7-16,3 8 3 16,6 2 4-16,6-3-3 15,3-91-57-15,14 147 46 16,-4-91-10-16,-2-9-25 15,3-10 0-15,-1-9-9 16,-1-8-29-16,-2-4-41 16,-7-16-34-16,11 6-36 15,-1-9-10-15,0-9 3 16,4-14 28-16,4-5-6 15</inkml:trace>
  <inkml:trace contextRef="#ctx0" brushRef="#br1" timeOffset="892065.5918">18646 17363 115 0,'10'-8'74'15,"-10"8"-74"-15,42 11 93 16,-3 12 23-16,-39-23-116 15,96 81 90-15,-35-24-6 16,-1 8-36-16,-21 1-14 16,0 1-15-16,-1 1-11 15,-3-9 4-15,-5-12-6 16,-5-11-11-16,-4-7-19 15,-7-11-25-15,-6-7-40 16,-8-11-32-16,0 0-6 16,0 0 7-16,8-33-44 15</inkml:trace>
  <inkml:trace contextRef="#ctx0" brushRef="#br1" timeOffset="892337.619">19124 17311 59 0,'-21'-15'71'0,"-1"13"-8"15,13 13 0-15,-14 18-5 16,18 18 1-16,-23 17-5 16,19 13-1-16,-3 10-1 15,-6 7-3-15,-4 2-7 16,-3-8-14-16,3-10-11 15,2-14 1-15,4-13-15 16,6-16-2-16,3-12-13 16,3-9-26-16,4-14-22 15,0 0-33-15,0 0-17 16,21-21-9-16,7-14 8 15,8-12-36-15</inkml:trace>
  <inkml:trace contextRef="#ctx0" brushRef="#br1" timeOffset="892592.6445">19325 17643 115 0,'14'-13'94'15,"6"3"2"1,10 2-4-16,4 3-25 15,4 4-22-15,4 5-4 16,1 1-19-16,1-3-7 16,-3 1-6-16,-4 0 0 15,-5-2-15-15,-6-4-9 16,-4-2-35-16,-4-1-27 15,-5-6-25-15,1-5-11 16,-2-6 11-16,-2-1-38 16</inkml:trace>
  <inkml:trace contextRef="#ctx0" brushRef="#br1" timeOffset="892882.6735">19673 17339 107 0,'-17'-4'73'0,"7"3"-9"15,10 1-14-15,-9 24-5 16,3 18-5-16,4 15 5 16,2 16-6-16,1 8 2 15,0 2 1 1,-1-83-42-16,1 152 33 15,-1-92 10-15,1-11-20 16,1-12-19-16,0-9-2 16,0-8-14-16,1-7-45 15,-3-13-33-15,0 0-21 16,0 0-8-16,11-9 9 15,4-9-42-15</inkml:trace>
  <inkml:trace contextRef="#ctx0" brushRef="#br1" timeOffset="893190.7043">19977 17280 107 0,'0'0'157'0,"-1"28"-39"15,3 15-44-15,3 11-16 16,3 14-14-16,-1 7-16 16,0 3 7-16,-2 4-5 15,2-10-2 1,-1-9 2-16,0-9-14 15,-2-11-4-15,1-13-6 16,-1-9-7-16,-1-8-31 16,-3-13-37-16,0 0-38 15,0 0-21-15,0 0-10 16,0 0 18-16,5-17-28 15</inkml:trace>
  <inkml:trace contextRef="#ctx0" brushRef="#br1" timeOffset="893640.7493">20230 17041 118 0,'0'0'108'0,"4"10"-5"16,11 10-11-16,10 11-18 16,4 9-20-16,2 10-16 15,2 12 1 1,-3 9-13-16,0 11-1 15,-5 13 6-15,-7 1-6 16,-9 5-7-16,-10-7 7 16,-11-10-2-16,-9-10 12 15,-6-10-8-15,-3-12-2 16,-2-9-1-16,2-7 11 15,7-8 4-15,4-9-11 16,5-7-16-16,14-12-12 16,0 0 0-16,0 0 0 15,0 0 0-15,0 0 0 16,0 0 0-16,0 0 0 15,0 0 0-15,0 0-20 16,0 0-69-16,0 0-55 16,0 0-48-16,0 0-20 15,-1-17 31-15,-4-6-5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01T15:07:29.08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4486 4049 83 0,'0'0'60'0,"0"0"-20"16,-9-2-2-16,9 2-8 16,-14 30-11-16,-2 19-2 15,-1 17-2-15,0 8-2 16,2-3 4-16,5-6-8 15,0-5 5-15,1-8-1 16,-1-9 0 0,3-13 2-16,-1-11 4 15,5-10 4-15,3-9 4 16,0 0 3-16,0-15-9 15,0 15-21-15,6-84 11 16,2 23-12-16,5-4 6 16,2-2-1-16,7 5-10 15,5 6 4-15,5 5-3 16,4 7-1-16,1 11 3 15,-3 16-6-15,-1 20-8 16,0 21 3-16,-4 27 9 16,-4 24 8-16,-10 24-4 15,-9 16-3-15,-16 13 7 16,-15 11-3-16,-19 2 2 15,-16 14-1-15,-12-5-1 16,-7-21 4-16,3-23-6 16,76-106 2-16,-88 120-8 15,55-101-5-15,6-29-6 16,5-27 5-16,6-21 2 15,10-17 4-15,8-15 5 16,10-8 7 0,10-1-7-16,-4-3 1 15,13 7 4-15,10 11-4 16,11 17 0-16,-52 67 2 15,123-76 0-15,-60 71-2 16,-3 26 3-16,-4 26 1 16,-6 22-2-16,-5 19 6 15,-8 0-1-15,-8 9 7 16,-8-6-2-16,-7-17-4 15,-5-18 1-15,-4-19 2 16,-1-17 2-16,-1-7-1 16,-3-13-8-16,0 0-21 15,-9-12-42-15,-5-11-32 16,-1-12-21-16,4-17-72 15</inkml:trace>
  <inkml:trace contextRef="#ctx0" brushRef="#br0" timeOffset="648">5472 4176 30 0,'-1'-35'31'0,"-6"10"8"16,2 9 9-16,5 16 6 15,-11-8-7-15,3 9 0 16,-5 13-9-16,-11 20-5 15,-11 26 11-15,7 27-1 16,-19 27-2 0,13 26-7-16,7 20 4 15,6-4-9-15,10 11-6 16,13-7-6-16,19-15-1 15,9-19 4-15,0-18-5 16,13-15 12-16,8-16-12 16,7-15-2-16,-4-12-3 15,-8-15 4-15,-9-9 9 16,-10-8 8-16,-9-8 1 15,-7-3-12-15,-3-4 3 16,-8-3-4-16,0 0-4 16,0 0-13-16,0 0 1 15,0 0-24-15,0 0-44 16,0 0-59-16,0 0-41 15,3-15-34-15,-5-10 21 16,-3-8-4-16</inkml:trace>
  <inkml:trace contextRef="#ctx0" brushRef="#br0" timeOffset="5261.7991">6097 4761 46 0,'-6'-15'46'16,"1"6"-3"-16,5 9 2 15,0 0-1-15,0 0-4 16,0 0-3-16,0 0-6 15,0 0 10-15,18 3 7 16,6 11 4 0,5 15-14-16,9 19-4 15,8 18-7-15,-1 8-1 16,-5 21-18-16,-1 8 3 15,3-3-12-15,2-7 7 16,-5-11-2-16,-3-9-3 16,-6-13-6-16,-4-12 4 15,-8-11-11-15,-7-12-11 16,-2-7-24-16,-4-7-14 15,-5-11-15-15,0 0-19 16,-11-5-11-16,-5-15 15 16,-3-16-19-16</inkml:trace>
  <inkml:trace contextRef="#ctx0" brushRef="#br0" timeOffset="5599.7991">6480 4785 49 0,'-10'-19'53'15,"4"8"-6"-15,-1 8-2 16,-1 6-6-16,-1 12-11 16,-4 17 3-16,-5 14 3 15,-4 15 0 1,10 2-9-16,-15 20 1 15,13 2-1-15,5-5-12 16,-4-7 0-16,-2-9-7 16,2-7-1-16,2-9 3 15,0-8-6-15,1-10 1 16,-1-7-3-16,4-7 1 15,0-3 0-15,3-4-2 16,4-9-21-16,-4 9-29 16,4-9-24-16,0 0-21 15,7-10 3-15,2-18-57 16</inkml:trace>
  <inkml:trace contextRef="#ctx0" brushRef="#br0" timeOffset="6175.7991">6778 4586 82 0,'-5'-17'39'15,"5"5"-8"-15,4-1-6 16,4-1-5-16,9-2 1 16,6-1 3-16,3 2-4 15,2 3-7-15,1 5 3 16,-4 7-3-16,-5 6 0 15,-5 7-3-15,-8 10-1 16,-7 10 1-16,-9 10-4 16,-12 6-7-16,-8 1 3 15,-7-3-1-15,0-6 3 16,2-12-5-16,7-9 3 15,7-8 7-15,7-7-3 16,13-5 7-16,0 0-3 16,0 0-3-16,2-16-8 15,11-1 10-15,10-6 1 16,10-4-9-16,8 2 4 15,-41 25-5-15,84-33 6 16,-44 28 5-16,-5 11-4 16,-5 14-4-16,-9 16 3 15,-12 16 1 1,-13 18-2-16,-12 1-1 15,-6-3-2-15,-3-8 0 16,0-12 3-16,0-11-6 16,0-13 6-16,4-10-11 15,2-10-19-15,1-6-23 16,5-9-35-16,2-4-12 15,9-5-2-15,9-9-39 16</inkml:trace>
  <inkml:trace contextRef="#ctx0" brushRef="#br0" timeOffset="6847.7991">7334 4869 98 0,'0'-23'59'0,"3"4"-7"16,5 5-12-16,2 7-6 15,1 5-6 1,1 11 15-16,-1 12-4 15,-15 21-4-15,14 17 1 16,-9 9-15-16,9 22-8 16,-6 10-7-16,3-2 3 15,4-9-10-15,6-11 5 16,5-9-4-16,1-13 0 15,0-13 5-15,-1-14-1 16,-1-12-2-16,3-12 3 16,3-14-1-16,3-19-5 15,2-19 6-15,-2-15-12 16,-2-17 6-16,-3-12 2 15,-4-16-8-15,-5-7 4 16,-4 3 0-16,-4 12 7 16,-2 18-2-16,-6 81-2 15,6-93 14-15,-7 72 10 16,0 8-9-16,1 13-2 15,0 0-5-15,-5 19-7 16,3 25 9-16,3 24 0 16,5 17-2-16,6 28 5 15,3 13-5 1,7 6 5-16,1 1-5 15,0-2 2-15,-5-4-8 16,-7-10 2-16,-13-12 10 16,-10-15-2-16,-11-15 13 15,-9-16-8-15,-5-20-5 16,-2-18 1-16,0-12-15 15,-1-16-28-15,1-16-24 16,2-11-28-16,6-11-21 16,8-12-21-16,12-8-6 15,13-7 21-15,17-8-37 16</inkml:trace>
  <inkml:trace contextRef="#ctx0" brushRef="#br0" timeOffset="7495.7991">8108 4497 52 0,'-3'-13'33'16,"2"3"4"-16,5 0 7 16,5-1 1-16,7-1-1 15,8-1 4-15,8 1-6 16,6 0-15-16,4 5-5 15,0 2-9-15,-4 3 0 16,-6 4-8-16,-9 7 9 16,-10 7-6-16,-15 12 5 15,-12 8-4-15,-10 3-7 16,-10 0-6-16,-2-2 11 15,0-9-9-15,3-6 8 16,6-7-9-16,2-5 10 16,4-2-4-16,6-5-4 15,5-1 5-15,10-2-1 16,0 0 10-16,0 0-2 15,0 0-10-15,7-13-1 16,8-2 0-16,8-3-1 16,6-1 0-16,4 1 4 15,0 4-5 1,0 4 6-16,-2 5-8 15,-3 8 2-15,2 7 4 16,-6 10-3-16,-20 14 11 16,7 8-5-16,-21 8-1 15,10 2 5-15,-3-6 0 16,-4-6 0-16,-7-9 0 15,-4-10-6-15,-2-7 2 16,0-6 2-16,-1-8-5 16,3-1 0-16,1-5-10 15,0-1-40-15,0-3-47 16,2-4-47-16,6-5 2 15,7 1-15-15</inkml:trace>
  <inkml:trace contextRef="#ctx0" brushRef="#br0" timeOffset="8118.7991">8920 5203 115 0,'0'0'60'0,"0"0"-13"0,-2-9-15 15,11 4 5 1,12 1 15-16,12 3 0 15,11 4 0-15,13 3-6 16,12 4-2-16,14 3-23 16,13-2-8-16,-9-1-9 15,-1-2 2-15,-8-7-3 16,-10-11-1-16,-12-11-3 15,-10-4 4-15,-10-6-23 16,-8-6-4-16,-10-1-6 16,-10-2-26-16,-8 2-23 15,-7 4 0-15,-10 7-8 16,-8 6 7-16,-6 6 15 15,-4 4-3-15</inkml:trace>
  <inkml:trace contextRef="#ctx0" brushRef="#br0" timeOffset="8462.7991">9444 4840 71 0,'-14'-3'58'16,"3"3"-9"-16,11 0-4 15,0 0-16 1,-2 17 10-16,6 6 13 15,7 15 0-15,3 15-8 16,0 15-2-16,1 6-10 16,-1 4-2-16,-1 2 0 15,-20-1-6-15,16-6-6 16,-13-3 1-16,12-13 3 15,-15-12-12-15,13-16 1 16,-12-7-7-16,13-8-2 16,-7-14 5-16,2 14-10 15,-11-2 2-15,9-12 0 16,0 0-17-16,0 0-31 15,0 0 49-15,-6 12-81 16,6-12-111-16,-3-12 29 16,15-11-19-16</inkml:trace>
  <inkml:trace contextRef="#ctx0" brushRef="#br0" timeOffset="10789.9985">10250 4743 59 0,'-4'-14'59'0,"4"14"-4"0,-5-10-2 15,5 10-6 1,0 0-8 0,0 0 2-16,0 0-7 15,-9 10-11-15,2 17 4 16,-2 16 7-16,0 18-4 15,-1 13-16-15,3 17-7 16,1 10 3-16,5-1 0 16,6-3-8-16,6-5-1 15,7-9 8-15,6-13-7 16,7-12 2-16,8-12-2 15,11-14 3-15,14-16-2 0,0-16-3 16,1-14 1 0,-2-13 0-16,-2-9-1 15,-9-9 0-15,-8-2-1 16,-15-2 5-16,-12-2-7 15,-11 1 2-15,-13-2 6 16,-11 7-4-16,-8 4 3 16,-5 12-1-16,-4 13 2 15,1 13-1-15,2 12-2 16,13 13 2-16,-9 14-4 15,20 8-1-15,-13 8 0 16,23 3-1-16,-10 1 6 16,18-5-11-1,-7-4 2-15,10-10-20 16,-4-7-31-16,-1-10-21 15,-8-20-15-15,12 8-12 16,1-18 2-16,2-16-29 16</inkml:trace>
  <inkml:trace contextRef="#ctx0" brushRef="#br0" timeOffset="11188.9985">10848 4870 129 0,'-9'-33'76'16,"1"13"-7"-16,2 9-14 15,6 11-24-15,0 0-9 16,-9 14 0-16,3 14 7 16,1 11-7-16,1 7 10 15,3 2-13-15,2 8 1 16,0-3-9-16,0-3 7 15,-1-12-11-15,2-6 1 16,0-11-2-16,0-4 0 16,4-8 15-1,4-2 2-15,9-2 6 16,9-4-3-16,8-2-2 15,9-3-4-15,4-7-1 16,4-2-15-16,3-3 7 16,-1-2-9-16,-3 0-1 15,-4-1-8-15,-11 4-25 16,-12 2-14-16,-8 1-12 15,-7-4-37-15,-9-7-26 16,-7-2-7-16,-7 1 13 16,-6-3-45-16</inkml:trace>
  <inkml:trace contextRef="#ctx0" brushRef="#br0" timeOffset="11537.9985">11031 4691 62 0,'-17'-11'73'0,"5"5"-4"15,5 2 2-15,7 4-14 16,0 0-18-16,0 16 10 16,8 21 12-1,5 22-3-15,3 18-11 16,1 11-7-16,0 21-11 15,-2 1-9-15,0-4 3 16,-3-10 2-16,0-9-9 16,-3-16-3-16,0-17 1 15,-3-16-14-15,-2-12 2 16,-1-11-3-16,-2-6 9 15,-1-9-23-15,0 0-23 16,0 0-31-16,0 0-19 16,0 0-31-16,4-24-26 15,-3-10 10-15,0-10-31 16</inkml:trace>
  <inkml:trace contextRef="#ctx0" brushRef="#br0" timeOffset="11921.5982">11279 4398 187 0,'0'0'57'0,"0"0"13"15,19 18 8-15,14 10-13 16,11 11 2-16,9 11-11 16,7 12-4-16,-2 13-14 15,-17 11-2-15,-6 12-10 16,-3-4-2-16,-8 14-5 15,-14 0 3-15,-14-5 9 16,-14-7 1-16,2-9-3 16,-7-11 7-16,-8-14-5 15,-3-11-19-15,3-11-12 0,4-10 8 0,7-10-14 31,6-7-3-31,14-13-62 16,0 0-62-16,-10 2-64 16,10-2-13-16,-6-15 37 15,10-2-4-15</inkml:trace>
  <inkml:trace contextRef="#ctx0" brushRef="#br0" timeOffset="25309.1949">2723 7179 16 0,'-7'-2'20'16,"7"2"2"-16,-7 0 7 15,7 0 1-15,-8 5-2 16,-2 5-1 0,-2 10-7-16,-4 7 2 15,-1 2-3-15,-1 4-2 16,-1-2-8-16,-1 0 3 15,0-3 2-15,2-5-3 16,3-8 1-16,4-7 2 16,4-8 7-16,7 0 3 15,-6-25-8-15,5-16-15 16,7-14 0-16,6-7 4 15,10-4-2-15,4 3-4 16,6 2 3-16,2 10 2 16,2 14-2-16,0 14-7 15,-3 18-2-15,-2 19 5 16,-2 24 4-16,-7 24 6 15,-8 24-5-15,-12 18 2 16,-11 15 6-16,-13 13-2 0,-12 3 2 16,-9-8-2-1,-10-12-2-15,-2-18 1 16,2-23 3-16,6-24-6 15,8-19-9-15,5-18 6 16,5-17-2-16,1-15-2 16,5-11 7-1,6-9-10-15,9-12-1 16,8-11 4-16,10-7-3 15,12-7 0-15,9 3 2 16,5 14-3-16,2 15-3 16,-1 21 2-16,0 22 1 15,0 16 3-15,-1 32 4 16,-3 18-1-16,-3 10 6 15,-5 2-3-15,-3-2 4 16,-5-6 7-16,-4-11 12 16,-3-11-7-16,-4-14-8 15,-2-10-4-15,-3-9-4 16,0-5 0-16,-1-9 7 15,0 0-22-15,0 0-38 16,-6-4-69-16,-7-11-25 16,-1-13-60-16</inkml:trace>
  <inkml:trace contextRef="#ctx0" brushRef="#br0" timeOffset="26143.1949">3549 6840 42 0,'1'-19'36'0,"-1"1"1"16,-2 3 0-16,-2 5 1 15,4 10 0-15,-7-5-6 16,-2 5-4-16,-1 2-7 16,-6 7-3-16,-4 8-5 15,-4 12-3-15,-7 16 11 16,-4 19-4-16,-4 29-3 15,2 30-8-15,4 28 6 16,10 22-9-16,11 1 0 16,16-17 3-16,15-22 2 15,14-23-1-15,9-23 8 16,9-21 8-16,6-16 0 15,4-13-7-15,-3-12 7 16,-4-7-1-16,-9-8-8 16,-9-3 5-1,-11-4-2-15,-8-2 1 16,-8-2-2-16,-9-1-5 15,0 0-1-15,0 0 2 16,0 0 4-16,0 0-15 16,0 0 3-16,0 0-13 15,0 0-28-15,0 0-55 16,-4-11-47-16,-6-6-23 15,-3-5 28-15,1-3 0 16</inkml:trace>
  <inkml:trace contextRef="#ctx0" brushRef="#br0" timeOffset="28415.994">9983 3219 14 0,'0'0'15'0,"6"-10"3"15,-6 10 6-15,0 0 6 16,0 0 12-16,3-9 9 15,-3 9 10-15,2-11-4 16,-2-4-6-16,-2-3-10 16,2 18-41-1,-13-47 47-15,13 47-47 16,-32-60 12-16,32 60-12 15,-47-51 3-15,20 35-3 16,-1 5 6-16,-1 8-9 16,0 6 7-16,2 8-7 15,2 11 8-15,2 12-9 16,3 13 3-16,4 9 6 15,11 2-4-15,8 3-8 16,10-5 10-16,8-7-6 16,6-7 3-16,2-9 2 15,3-10-3-15,-32-23 1 16,58 22-1-16,-32-23 0 15,-4-8 3-15,-22 9-2 16,44-47-2-16,-44 47 2 16,41-83-10-16,-41 83 10 15,39-104-7-15,-25 51 4 16,-1 3 6-16,-13 50-3 15,17-79-3-15,-13 58 0 16,-3 8 3-16,-1 13 3 16,0 0 0-1,0 0-3-15,0 0 2 16,0 0-6-16,-9 20 5 15,9-20-1-15,-14 64 3 16,11-21 2-16,5-1-5 16,5 1 3-16,-7-43-3 15,44 101 14 1,-44-101-14-16,46 36 25 15,-22-29-25-15,-2-6 1 16,-22-1-1-16,38-10 7 16,-22 1-8-16,-3-2-7 15,-13 11 8-15,18-30-79 16,-9 9 13-16,-3-1-27 15,0-1 1-15,-1-1 12 16,0 0-9-16</inkml:trace>
  <inkml:trace contextRef="#ctx0" brushRef="#br0" timeOffset="28861.994">10424 3015 41 0,'-9'3'38'15,"9"-3"-1"-15,0 0 2 16,0 0-3-16,0 0-36 16,0 0 89-16,0 0-33 15,9 5-9-15,2-3-1 16,5-3 1-16,3-2-9 15,0 0-7-15,-19 3-31 16,42-8 39-16,-22 3-27 16,-20 5-3-16,0 0-9 15,27-9 3-15,-15 6 2 16,0 2-9-16,-12 1 4 15,31-1-9-15,-15 2-12 16,-2 0-10-16,-5 2-8 16,-9-3-13-1,0 0-16-15,0 0-14 16,0 0 82-16,0 0-181 15,0 0 55-15</inkml:trace>
  <inkml:trace contextRef="#ctx0" brushRef="#br0" timeOffset="29357.994">10500 3214 9 0,'0'0'13'15,"0"0"-13"-15,0 0 43 16,-9-3-14-16,9 3 9 16,0 0-38-1,0 0 76-15,0 0-32 16,0 0 4-16,0 0-8 15,0 0 0-15,15-3-7 16,5 0 1-16,1 1-6 16,-21 2-7-16,0 0-21 15,55-13 26-15,-39 8 1 16,-3 3-15-16,0-1 3 15,-1 2-2-15,0 1 0 16,-1 0-5-16,-11 0-1 16,0 0-2-16,0 0-5 15,0 0-4-15,0 0-17 16,0 0-13-16,0 0-27 15,0 0-40-15,0 0-32 16,0 0 3-16,-13-7-8 16</inkml:trace>
  <inkml:trace contextRef="#ctx0" brushRef="#br0" timeOffset="30331.5937">10944 2992 13 0,'0'0'15'0,"0"0"3"16,-1-9 5-16,1 9 10 15,4-9 8-15,-4 9 3 16,0 0 10-16,0 0 6 15,10-5-5-15,2 5 2 16,3 7 3-16,7 5-15 16,-22-12-45-16,61 50 75 15,-22-16-52-15,5 4 2 16,1 2-8-16,4 2-12 15,0-4 1-15,1-4 0 16,-50-34-6-16,90 49-7 16,-56-33-12-16,-9-7-16 15,-7-4-19-15,-6-3-11 16,-5 1-16-16,-7-3-11 15,0 0 92-15,3-16-196 16,-4-4 70-16</inkml:trace>
  <inkml:trace contextRef="#ctx0" brushRef="#br0" timeOffset="30751.5937">11359 2824 65 0,'-15'-1'32'0,"5"1"2"15,1 4-6-15,2 2-6 16,0 5-5-16,1 6-1 15,0 10 0-15,-1 10 4 16,1 7-5-16,0 10 1 16,-1 3 2-16,-1 1-5 15,-1 1 0-15,9-59-13 16,-14 108 20-16,5-60-11 15,1-8-4-15,8-40-5 16,-14 59 1-16,10-43 5 16,2-4-8-16,2-12 2 15,0 0 8-15,0 0-10 16,0 0-1-16,0 0 3 15,0 0-61 1,0 0 61-16,4-15-122 16,-4 15 122-16,17-54-126 15,-2 24 68-15</inkml:trace>
  <inkml:trace contextRef="#ctx0" brushRef="#br0" timeOffset="31357.5937">11603 2921 44 0,'0'0'51'16,"0"0"-2"-16,0 0-9 15,0 0-12-15,0 0-2 16,1 18 1-16,4 11-5 15,4 10 1-15,1 6-5 16,-16 3 0-16,15-5-1 16,-3-1 0-16,6-6-11 15,4-10 3-15,4-5-2 16,2-9 0-16,-1-8-3 15,3-10 4 1,1-11-1-16,3-11-1 16,-2-8-4-16,-2-8-5 15,-3-4 4-15,-5-4 1 16,-3 0-1-16,-6 1-2 15,-5 4-4-15,-2 9 13 16,-2 11 4-16,-2 10 1 16,2 7 2-16,2 10-15 15,0 0 26-15,0 0-12 16,0 0-9-16,0 0 7 15,0 0-10-15,-2 13 15 16,5 13 7-16,7 9-5 16,6 14 2-16,4 12 2 15,3 10-6-15,-23-71-17 16,51 162 28-16,-29-82-23 15,-6-5 1-15,-8-10 6 16,-6-10 14-16,-10-11-1 16,-4-12 2-16,-3-14-10 15,-4-8-7-15,-4-13-15 16,-1-3-31-16,24 6 36 15,-41-23-84 1,13 10-137-16,2 3 19 16,-1 5-65-16</inkml:trace>
  <inkml:trace contextRef="#ctx0" brushRef="#br0" timeOffset="32590.9925">10002 3886 25 0,'0'0'28'16,"0"0"5"-16,0 0-1 15,0 0 1-15,0 0-1 16,3-10-1-16,-3 10 10 16,12-1 3-16,1 2-9 15,0 10-5-15,2 10-2 16,1 13 0-16,0 11-6 15,1 7-11-15,0 3-3 16,1 5-4-16,1-1 5 16,-19-59-9-16,29 101-4 15,-17-61 5-15,0-11 1 16,-3-10 2-1,-2-6-4-15,-7-13 3 16,0 0-4-16,0 0 3 16,0 0 2-16,0 0-5 15,7-7-1-15,0-12 1 16,-2-13-5-16,2-8 3 15,2-6 3-15,0-2-5 16,4 3 9-16,3 6-9 16,3 2 7-16,1 5-3 15,2 6 4-15,-22 26-3 16,57-31-7-16,-57 31 7 15,52 7-2-15,-20 13 8 16,-20 9 2-16,8 2 0 16,-23 4-9-16,8 2 10 15,-9-1-2-15,-13-6 7 16,-9-2 0-16,-6-6-10 15,-2-6-2-15,1-3-3 16,4-4 5-16,7-3-5 16,4-2-3-16,5-3-14 15,13-1-11-15,0 0-14 16,0 0-38-1,-4-16-28-15,7-5 3 16,7-2-38-16</inkml:trace>
  <inkml:trace contextRef="#ctx0" brushRef="#br0" timeOffset="33007.9925">10815 3989 67 0,'0'0'67'15,"0"0"-7"-15,0 0-8 16,0 0-12-16,0 0-4 15,0 0 8-15,0 0 1 16,0 0 2-16,8-4-6 16,0 2-3-16,3-2-5 15,2 1-4-15,5 0-4 16,1-5-9-1,-1 3-3-15,1-4-7 16,-1 1-3-16,0 2 0 16,0 2-3-16,0 0 0 15,-1 4-6-15,-1 0-4 16,-3-2-6-16,-4-1-23 15,-1 1-12-15,-8 2-25 16,0 0-19-16,0 0-13 16,-8 5-1-16,-3 2-46 15</inkml:trace>
  <inkml:trace contextRef="#ctx0" brushRef="#br0" timeOffset="33402.9925">10850 4119 38 0,'-9'2'40'15,"9"-2"-7"-15,0 0-5 16,0 0-3-16,0 0 1 16,0 0 10-16,0 0 13 15,16 0-6-15,2-1 3 16,3-3-3-16,2-2-1 15,-1 2-8-15,-1-2-10 16,-1 0 1-16,-1 3-5 16,-1-1-7-16,-2-1-15 15,-4 0 8-15,-4 3-10 16,-8 2-1-16,0 0-21 15,0 0-25-15,0 0-37 16,0 0-35-16,0 0 0 16,0 0-26-16,0 0 149 15</inkml:trace>
  <inkml:trace contextRef="#ctx0" brushRef="#br0" timeOffset="34581.9925">11569 3743 31 0,'0'0'41'16,"0"0"5"-16,-10 1 4 15,10-1-2-15,0 0-3 16,0 0-12-16,0 0 0 15,0 0-1-15,-2 22-3 16,3 2-2-16,1 9 0 16,-2 1 3-16,-1 2-16 15,2 0 1-15,-1-1 1 16,0-4-2-16,1-3-11 15,1-5 1-15,-1-2 3 16,2-7-4-16,-3-14-6 16,2 11 8-16,-2-11 9 15,9 6-4-15,3-2 7 16,4-4-5-1,-16 0 6-15,21-13-7 16,2 1-7-16,8-5-2 16,4-3-3-16,-35 20 1 15,77-37 8-15,-52 23-11 16,-7 4 10-16,-5 2-18 15,-13 8-11-15,10-6-13 16,-10 6-25-16,0 0-31 16,0 0-17-16,0 0-13 15,-2-14 21-15,2 14-1 16</inkml:trace>
  <inkml:trace contextRef="#ctx0" brushRef="#br0" timeOffset="35045.5922">11724 3613 45 0,'0'0'40'0,"0"0"0"15,0 0 5-15,0 0 4 16,0 0 1-16,3 24-3 15,7 7 11-15,2 12 1 16,1 0-10-16,1 16-5 16,-2 1-4-16,-2 1 5 15,0-3-8-15,-2-8 1 16,0-5 0-16,-4-6-3 15,-1-3 2-15,-1-7-10 16,-2-5-2-16,0-5 1 16,0-4-13-16,1-2-1 15,-1-13-4-15,2 14-3 16,-2-14-6-16,3 12-7 15,-3-12-16-15,0 0-33 16,0 0-40-16,0 0-43 16,0 0-33-16,0 0-9 15,0 0-48-15</inkml:trace>
  <inkml:trace contextRef="#ctx0" brushRef="#br0" timeOffset="42102.1904">4129 7616 67 0,'-3'-11'34'0,"3"11"1"16,0 0-3-16,0 0 0 15,0 0 1-15,0 0 5 16,0 0 8-16,0 0-4 15,0 0-5-15,0 0-7 16,0 0-8-16,0 0 0 16,0 0-13-16,0 0-1 15,6 18 5-15,10 9-5 16,7 13 5-16,2 14-7 15,-4 14 5 1,8 4-13-16,6 4 8 16,3 1-7-16,-2-5-1 15,-2-6 10-15,-4-8-7 16,-6-8 2-16,-6-12-1 15,-3-10-9-15,-5-10 5 16,-2-6-9-16,-3-3-14 16,-5-9-9-16,0 0-7 15,0 0-21-15,0 0-8 16,-3-7-15-16,-6-10 2 15,-4-6 18-15,-3-5-3 16</inkml:trace>
  <inkml:trace contextRef="#ctx0" brushRef="#br0" timeOffset="42528.1904">4468 7658 73 0,'-4'-15'39'15,"4"15"-3"-15,-9-5-5 16,-1 7-5-16,-2 14-15 15,-2 13-2-15,-3 14-2 16,-4 8 9-16,0 8 3 16,-1 7 0-16,0 4-4 15,-1 0-6-15,-4-1 3 16,15-3-5-16,-15-1-3 15,12-6-1-15,4-2 3 16,-3-7 1-16,-2-7-9 16,3-11 5-16,3-8 1 15,4-10-7-15,6-14 4 16,0 0-4-16,0 0-2 15,0 0-23-15,0 0-16 16,8-1-10-16,1-4-10 16,4-6-1-16,2-8-24 15</inkml:trace>
  <inkml:trace contextRef="#ctx0" brushRef="#br0" timeOffset="43198.1904">4731 7849 81 0,'0'0'33'0,"0"0"-8"16,6 5 6-16,0 11 7 15,2 8 2-15,0 9-1 16,3 8-5-16,-1 6-2 16,3 8-6-16,1 4-6 15,1 5-3-15,1 1-8 16,1-3-5-16,0-5-1 15,2-8 1-15,1-10-1 16,1-10 0-16,-1-9 0 16,-1-11-7-16,1-10 10 15,0-15 4-15,3-10 4 16,2-14-8-16,-1-9 0 15,-2-11-7 1,0-7 3-16,-2-6 0 16,-6 1-2-16,0 4 0 15,-4 9 1-15,-7 10 1 16,-1 8 6-16,-5 12-1 15,3 10 2-15,1 7 1 16,-1 12 7-16,0 0-11 16,0 0-8-16,0 0 4 15,0 0-2-15,4 28 0 16,7 18-5-16,9 20 4 15,-20-66 1-15,51 176 3 16,-43-73-5-16,5 5 12 16,-9 9-10-16,-6 1 15 15,5-10 3-15,-23 0 4 16,6-13 1-16,-2-12 2 15,-7-17-10-15,-3-16-7 16,-1-15 2-16,4-12-13 16,0-10-5-16,-1-13-26 15,0-9-22-15,-1-14-41 16,2-9-29-16,9-9-5 15,5-12 19 1,11-10-8-16</inkml:trace>
  <inkml:trace contextRef="#ctx0" brushRef="#br0" timeOffset="43717.1904">5767 8025 47 0,'-17'-2'35'16,"2"2"9"-16,3 0-1 16,12 0-7-16,-6-3-2 15,6 3-4-15,0 0 13 16,9 0 2-16,6 1 4 15,12 2 8-15,9 2-11 16,8-1-10-16,-44-4-36 16,122 1 54-16,-46-5-40 15,0-2-5-15,-1-2-6 16,-13 3 0-16,-20 0-3 15,-9 1-2-15,-11 0 1 16,-5 3-16-16,-17 1 17 16,14 1-118-16,-14-1 118 15,0 0-196-15,0 0 196 16,-17-21-294-16</inkml:trace>
  <inkml:trace contextRef="#ctx0" brushRef="#br0" timeOffset="44064.1904">6035 7607 115 0,'-9'2'46'0,"9"-2"-1"16,0 0-45-16,-11 36 64 15,11-36-64-15,-2 105 47 16,2-105-47-16,14 158 128 16,-3-66-82-16,-1 2-17 15,1-2-4-15,0-5-14 16,-5-10 3-16,-2-8-7 15,-1-16-6-15,-1-13 8 16,-1-16-7-16,1-9 6 16,-2-15-8-16,0 0 5 15,0 0-5-15,0 0-6 16,0 0 6-16,-7-17-224 15,7 17 224-15,-18-77-143 16,18 77 143-16</inkml:trace>
  <inkml:trace contextRef="#ctx0" brushRef="#br0" timeOffset="44589.1904">6712 7478 209 0,'0'0'0'16,"0"0"65"-16,0 0-9 15,-13 21-10-15,3 11-7 16,1 5-9-16,2 10-4 15,0 6-2-15,3 2 1 16,2-1-9-16,-1-5-5 16,1-4 0-16,2-45-11 15,7 78 4-15,-5-53-2 16,-1-7 2-1,-1-18-4-15,10 20 5 16,4-14 4-16,8-8 9 16,10-4-6-16,11-8 0 15,10-4 7-15,8-5-6 16,6-2-2-16,2 2 1 15,-7 4-12-15,-9 5 0 16,-53 14 0-16,63-14-28 16,-50 11-13-16,-5 2-27 15,-8 1 68-15,-8-1-100 16,8 1-95-16,-16-14-52 15,16 14 247-15</inkml:trace>
  <inkml:trace contextRef="#ctx0" brushRef="#br0" timeOffset="44933.1904">7051 7370 143 0,'-4'-13'80'0,"4"13"-16"15,0 0-25-15,-3 12-7 16,5 23 20-1,4 25 1-15,4 11-3 16,5 29-5-16,0 15-4 16,2-1-1-16,-3-2-2 15,-1-8-14-15,-1-9 1 16,-2-10-9-16,-10-85-16 15,10 145 28-15,-9-93-20 16,0-13-9-16,0-13 9 16,0-10-11-16,-1-16 5 15,0 0-4-15,0 0-11 16,0 0-21-16,0 0-29 15,-3-16-58-15,-4-17-32 16,-3-16 0-16,4-10 31 16,6-9-1-16</inkml:trace>
  <inkml:trace contextRef="#ctx0" brushRef="#br0" timeOffset="45380.1904">7389 7109 144 0,'1'-8'63'16,"-1"8"-15"-16,0 0 5 15,15 11 10-15,11 12 3 16,10 12 0-16,11 16-9 15,5 15 4-15,2 22-13 16,-4 6-17-16,-5 16 5 16,-8 7-14-16,-9 1-11 15,-8-2 3-15,-11-7-14 16,-9-109 0-16,-14 193 13 15,-9-108 5-15,-6-10-14 16,-4-11-4-16,0-11 11 16,0-14-9-16,4-8-1 15,8-11 8-15,1-7 16 16,7-4-10-16,4-3 5 15,9-6 0-15,0 0-6 16,0 0-15-16,0 0 10 16,0 0-16-16,0 0 7 15,0 0-37-15,0 0 37 16,11 1-77-1,-11-1-152-15,-5-9-5 16,-1-12-125-16</inkml:trace>
  <inkml:trace contextRef="#ctx0" brushRef="#br0" timeOffset="46412.1904">8433 7188 58 0,'-9'-9'69'16,"9"9"-69"-16,-53-10 269 31,53 10-269-31,-59 46 85 16,19 6-54-16,-5 23 1 15,45-75-32-15,-135 452 74 31,135-452-74-31,2 241 39 16,-2-241-39-16,41 203 16 16,-41-203-16-16,88 157 62 15,-88-157-62-15,113 114 42 16,-113-114-42-1,119 94 26 1,-119-94-26-16,50 32 6 16,-50-32-6-1,9 4-61 1,-9-4 61-1,-2-41-748 17,2 41 748-32</inkml:trace>
  <inkml:trace contextRef="#ctx0" brushRef="#br0" timeOffset="47405.9895">8876 7510 58 0,'0'0'56'0,"0"0"10"15,-2-11-2-15,2 11 0 16,0 0-10-16,0 0 0 15,0 0 6-15,0 0-6 16,0 0-2-16,0 0-9 16,0 0 0-16,0 0-5 15,0 0-3-15,0 0 4 16,0 0-4-16,0 0-8 15,0 0-4-15,0 0-12 16,0 0 1-16,0 0-8 16,0 0-2-16,0 0 1 15,0 0 4-15,0 0-6 16,0 0-6-16,0 0 12 15,0 0-3-15,0 0-4 16,0 0 0-16,-2 11 3 16,10 15 16-16,12 11-7 15,-20-37-12-15,64 133 17 16,-23-51-20-16,5 3 5 15,0-3-1 1,-1-3 6-16,-45-79-7 16,77 136 8-16,-43-79-9 15,-4-7 3-15,-6-10-5 16,-6-7 5-16,-18-33-2 15,25 45 3-15,-16-31-3 16,-4-5-27-16,-5-9-4 16,0 0-23-16,0 0-19 15,0 0-17-15,0 0 90 16,-4-14-283-16,-7-9 132 15,0-10 32-15,0-7-33 16</inkml:trace>
  <inkml:trace contextRef="#ctx0" brushRef="#br0" timeOffset="47944.9895">9222 7534 54 0,'0'0'38'16,"0"0"-38"-16,0 0 79 15,-8-9-41-15,8 9-1 16,0 0-37-16,-9 16 84 16,-1 16-36-16,-3 32 0 15,13-64-48-15,-33 177 57 16,11-78-40-16,22-99-17 15,-78 262 59 1,54-199-40-16,3-13 2 16,21-50-21-16,-29 62 37 15,19-45-29-15,5-7-1 16,5-10-7-16,0 0 5 15,0 0 1-15,-3 9-9 16,3-9 3-16,0 0 5 16,0 0-19-16,0 0 14 15,0 0-188 16,0 0 188-31,-2-9-176 16,2 9 132 0,-3-10 4-16,3 10 40 15,-7-19-90-15,4 6 45 16,1-2-22-16,2 15 67 15</inkml:trace>
  <inkml:trace contextRef="#ctx0" brushRef="#br0" timeOffset="48685.5892">9484 7325 126 0,'-12'3'45'0,"12"-3"-3"16,0 0-42-16,-16-6 33 16,16 6-33-16,10-30 34 15,-10 30-34-15,87-63 82 16,-60 51-57-1,-27 12-25-15,58 11 42 16,-58-11-42-16,51 74 34 16,-51-74-34-16,14 144 19 15,-29-55-9-15,-13 1-3 16,28-90-7-16,-75 144 22 15,23-99-1 1,16-21-7-16,36-24-14 16,-63 3 18-16,40-22-2 15,5-10-5-15,18 29-11 16,-15-83 11-16,21 36-5 15,10 4-3-15,-16 43-3 16,55-62 0-16,-38 45 0 16,13 10 2-16,-30 7-2 15,55 7-22-15,-31 5-7 16,-2 4 1-16,-22-16 28 15,35 38-107-15,-23-15 31 16,-5-3-15-16,-7-20 91 16,27 44-87-16,-23-24-96 15</inkml:trace>
  <inkml:trace contextRef="#ctx0" brushRef="#br0" timeOffset="49347.5892">9855 7570 63 0,'3'-12'52'16,"-3"12"-52"-16,0 0 90 15,0 0-46-15,9 15-2 16,-1 7 2-16,-1 23-6 15,-1 16 5-15,0 9-4 16,0 6-14-16,1 2-8 16,2-2-1-16,1-5-7 15,-10-71-9-15,58 201 13 31,-43-178-8-31,-15-23-5 16,29 14-7-16,-11-25 9 16,2-13 0-16,0-14 1 15,0-13-6-15,-1-8-4 16,-3-9 5-16,-16 68 2 15,23-151-5-15,-16 70 12 16,-3 11-2-16,-4 70-5 16,1-99 4-16,-1 72 20 15,0 10-4-15,0 17 2 16,0 0-3-16,0 0-5 15,0 0-14 1,0 0 15-16,3 30 4 16,3 21 6-16,6 16-13 15,2 15-2-15,3 10 3 16,2 7 4-16,-1 2-10 15,-1-2-2-15,-4-3-3 16,-3-6 6-16,-6-6-11 16,-10-9 11-16,-10-9 3 15,-8-13 5-15,24-53-16 16,-67 70 26-16,30-53-24 15,-1-15-1-15,1-8-17 16,1-7-11-16,4-6-15 16,3-9-19-16,4-6-19 15,3-8-25-15,7-6-20 16,9-7 3-16,9-8 11 15,-3 63 111-15</inkml:trace>
  <inkml:trace contextRef="#ctx0" brushRef="#br0" timeOffset="50086.1889">10371 7311 52 0,'1'-15'41'16,"4"2"4"-16,-5 13-3 15,13-12-13-15,-2 2-3 16,2 3 2-16,1 2 0 16,3 1-4-16,0 2-4 15,-17 2-20-15,44-1 34 16,-19 3-18-16,-25-2-5 15,23 18-2-15,-10 9 1 16,0 7-1-16,0 9-2 16,-5 8 0-16,-8-51-7 15,3 103 10-15,-11-53 2 16,8-1-2-1,-21-6 8-15,10-11 5 16,-1-7 0-16,-10-10-2 16,-2-10-3-16,-1-6 4 15,0-7-12-15,25 8-10 16,-38-34 20-16,23 11-14 15,8-8 0-15,5 0-9 16,4 3 1-16,6-1 3 16,8-2 1-16,9 5-7 15,5 5 2-15,4 10 0 16,-1 6 3-16,-12 14 0 15,-1 6 0-15,3 7 3 16,-2 11-1-16,-2 0 3 16,-3 9 11-16,-4-3-7 15,-3-2 9-15,-4-8-4 16,-2-11 5-16,0-5-8 15,-3-13 1-15,0 0 3 16,0 0-8-16,7 11 2 16,-7-11 6-16,0 0-16 15,0 0 4-15,0 0-2 16,0 0-11-1,0 0-12-15,0 0-33 16,0 0-54-16,-14 5-51 16,-4-6-17-16,-1-7-72 15</inkml:trace>
  <inkml:trace contextRef="#ctx0" brushRef="#br0" timeOffset="51525.1889">11114 8010 70 0,'0'0'47'0,"0"0"-11"15,0 0-9-15,0 0-11 16,0 0 2-1,0 0 16-15,3 11 7 16,-3-11 8-16,19 13 10 16,5-4 1-16,7-7 1 15,8 0-11-15,9-4-1 16,7 1-18-16,3 2-16 15,7 1-2-15,2-1 0 16,-14 3-7-16,2-3-1 16,0 0-1-16,-6-2-4 15,-10-3-1-15,-13 3-6 16,-10 0 10-16,-16 1-3 15,10 1-18-15,-10-1-4 16,0 0 22-16,0 0-39 16,0 0-75-16,-16 4 8 15,0-3 0-15,1-5 1 16,3-7 16-16,4-6-11 15</inkml:trace>
  <inkml:trace contextRef="#ctx0" brushRef="#br0" timeOffset="53700.1889">12504 7558 27 0,'-6'-13'47'0,"6"13"6"16,0 0 7-16,0 0-1 16,0 0-11-16,0 0-3 15,0 0-4-15,0 0 2 16,-2 20 5-16,7 20-5 15,0 12 0-15,1 13-22 16,-3 6-3 0,-1-7-4-16,-2-64-14 15,-10 98 2-15,8-66-1 16,4-12-2-16,2-7 9 15,-4-13-6-15,0 0 12 16,12 4 14-16,6-8 2 16,8-6 2-16,5-5-12 15,3-3 0-15,-13 1-8 16,9 0-2-16,-1 4-7 15,0 1-23-15,-1 4-15 16,-4 0-21-16,-4 3-29 16,-4 0-20-16,-3-2-20 15,-7-5-4-15,-4-10 19 16,-1-6-16-16</inkml:trace>
  <inkml:trace contextRef="#ctx0" brushRef="#br0" timeOffset="54053.1889">12775 7325 97 0,'0'0'74'16,"0"0"-13"-16,-10-10-23 15,10 10-8-15,0 0 12 16,11 31 10-16,3 12-5 15,0 18 4-15,1 9-5 16,-1 26-3-16,-3 15-1 16,1 0-19-16,-2-1 0 15,0-6-4-15,-2-9-11 16,-2-11 1-16,0-9-1 15,-3-14 0-15,-2-14-6 16,-1-13 1-16,0-10 3 16,-2-5-1-16,0-7-11 15,2-12-4-15,0 0-16 16,0 0-31-16,0 0-47 15,0 0 104-15,-1-45-147 16,-5 1-46-16,0-12-1 16</inkml:trace>
  <inkml:trace contextRef="#ctx0" brushRef="#br0" timeOffset="54412.7886">13027 7449 154 0,'0'0'67'16,"0"0"-13"-16,0 0-15 16,0 0 19-16,14 6 9 15,5 8-3-15,3 13-3 16,6 2 4-16,0 6-12 15,3 16-9-15,2 13 6 16,2 9-27-16,2 9-2 16,2 4-11-16,0 3-3 15,0-3-7-15,-2-3 3 16,-3-8 1-16,-4-9-2 15,-30-66-2-15,40 99-16 0,-29-69-4 16,-4-11-28 0,-2-7-21-16,-5-12-23 15,0 0-26-15,0 0 118 16,-14-31-142-1,7-14-199-15</inkml:trace>
  <inkml:trace contextRef="#ctx0" brushRef="#br0" timeOffset="54756.7886">13457 7512 136 0,'-12'-19'66'15,"12"19"-66"-15,-26-6 65 16,12 23-5-16,0 18-11 15,-2 18-1-15,0 13-10 16,0 13-2-16,0 11-9 16,1 5 4-16,0-1-3 15,1-1-6-15,2-5-4 16,4-6-9-16,1-7 2 15,0-13-7-15,4-13-2 16,0-14 1-16,1-11-3 16,1-9-10-16,1-15-12 15,0 0-14-15,0 0-11 16,0 0-20-1,0 0-23-15,8-24-21 16,2-15 6-16,2-11 23 16,7-8-1-16</inkml:trace>
  <inkml:trace contextRef="#ctx0" brushRef="#br0" timeOffset="55420.7886">13720 7614 79 0,'8'-21'80'0,"-8"21"-5"15,3-12-13-15,-3 12-62 16,-11 0 39-16,18 12 34 16,-13 23-16-16,18 12-6 15,-11 15-5-15,14 8-18 16,-8 10-3-16,5 4-8 15,3-2-5-15,2-4-1 16,0-9-6-16,4-8-1 16,-1-11-8-16,-1-15 0 15,-2-10 2-15,-3-10 8 16,-1-11-3-1,2-13 0-15,5-15-3 16,-20 24 0-16,53-85 8 16,-33 24-11-16,-3-11 7 15,-3-9-6-15,-2-13 0 16,-3-6-6-16,1 1 6 15,-2 16 3-15,-4 16 1 16,0 21-1-16,-1 20 1 16,-1 9 2-16,-2 17 3 15,0 0 6-15,0 0-5 16,0 0 10-16,3 30-2 15,3 23 7-15,3 13 1 16,1 10-3-16,4 9 9 16,2 6-5-16,1 7-7 15,-1 4-11-15,-1 3 10 16,-8-1-15-16,-8-1 3 15,-10-5-6-15,-7-8 14 16,-10-7 12-16,-9-13-4 16,-9-13-1-16,-1-12-12 15,-1-12-2-15,3-14 5 16,1-10-17-1,6-12 5-15,5-8-2 16,4-8-8-16,15-2-20 16,-13-1-40-16,21-2-50 15,-15 2-40-15,18 3-22 16,10-7 10-16,-10-4-74 15</inkml:trace>
  <inkml:trace contextRef="#ctx0" brushRef="#br0" timeOffset="56061.988">14402 7968 29 0,'0'0'39'0,"0"0"9"15,0 0 16-15,0 0 4 16,16-5 5-16,3 2 1 15,5 3-10-15,6 0-6 16,4 0-11-16,4 4 5 16,5-1-8-16,9-1-10 15,3-2-2-15,-11-1-14 16,3-2-7-16,1 0-2 15,-6 0-8-15,-7-1-9 16,-10-1-8 0,-10 3-19-16,-4 0-30 15,-11 2-29-15,0 0-28 16,-9-14-12-16,-2-1 16 15,-4 0 32-15,-2-2-1 16</inkml:trace>
  <inkml:trace contextRef="#ctx0" brushRef="#br0" timeOffset="56476.988">14657 7550 68 0,'-12'-4'66'0,"12"4"-6"15,-10-3-9-15,10 3-11 16,0 0 2-16,-5 17 5 16,5 5 1-16,5 5-9 15,-1 8 3-15,2 7-7 16,1 5-10-16,-2 6 6 15,2 7-7-15,1 4-5 16,1 5 2 0,-2 1-3-16,-2-1-2 15,0-4-5-15,3-7-7 16,-3-7 5-16,0-9-1 15,0-11-1-15,0-9-2 16,-1-8-7-16,-4-14 7 16,0 0-2-16,0 0-8 15,0 0 2-15,0 0 3 16,-12 9 4-16,12-9-64 15,0 0-22-15,10 0-20 16,-10 0-29-16,8-15-15 16,0-9-71-16</inkml:trace>
  <inkml:trace contextRef="#ctx0" brushRef="#br0" timeOffset="57412.988">15385 7404 77 0,'0'0'73'0,"0"0"-6"0,0 0-12 15,-7 20 5-15,7 20 20 16,6 16 0 0,6 26 7-16,1 16 5 15,3 7-2-15,-2 3-10 16,-2 0-1-16,-12-108-79 15,14 201 78-15,-11-113-67 16,-5-13-2-16,0-17-3 16,0-15-6-16,0-15-4 15,0-11 4-15,2-17-6 16,0 0-40-16,0 0-74 15,-5-27-57-15,-1-15-36 16,5-11 22-16,6-8 58 16,4-2-1-16</inkml:trace>
  <inkml:trace contextRef="#ctx0" brushRef="#br0" timeOffset="57924.988">15741 7554 170 0,'0'0'94'0,"0"0"-13"0,0 0-16 16,-3 27 0 0,-1 22-10-16,0 15-5 15,-2 8-17-15,0 4-12 16,2 0 3-16,2-2-1 15,2-74-23-15,-1 136 15 16,15-75 16-16,12-8-6 16,4-7-8-16,4-8-1 15,-9-6-13-15,8-9-2 16,9-12 3-16,7-12-2 15,1-12 3-15,-4-10-6 16,-5-7-2-16,-8-4 5 16,-33 34-2-16,50-80 1 15,-42 33-2-15,-9-4-1 16,-7 1 10-16,-6 10 3 15,-1 9 0-15,1 11 7 16,-7 10-11-16,0 11-7 16,-2 13 0-16,-2 14 13 15,1 11-1-15,3 11 3 16,2 3 0-16,6 2-7 15,6-5-4-15,3-4-4 16,6-6-8 0,0-11-36-16,0-13-37 15,-2-16-34-15,0 0 115 16,23-11-142-16,-12-18-98 15,-1-13-48-15</inkml:trace>
  <inkml:trace contextRef="#ctx0" brushRef="#br0" timeOffset="58340.988">16097 7282 106 0,'0'0'74'15,"19"7"29"-15,9 9-4 16,6 12-2-16,3 11-10 16,4 15-6-16,-41-54-81 15,85 150 75-15,-44-58 19 16,-1 5-22-16,-4 4-18 15,-36-101-54-15,63 322 45 32,-57-219-29-32,-8-8 2 15,-12-8-15-15,-8-10-3 16,-6-13 0-16,-3-12 0 15,-1-13 0-15,4-13 0 16,7-8 0-16,6-7 0 16,5-3 0-16,10-8 0 15,0 0 0-15,0 0-49 16,0 0-90-1,0 0-74-15,-10 5-51 16,10-5-95-16</inkml:trace>
  <inkml:trace contextRef="#ctx0" brushRef="#br0" timeOffset="86218.988">17464 4891 146 0,'-9'-19'67'0,"3"7"-12"15,6 12-18-15,0 0-20 16,1 12 3-16,-1-12-20 16,24 100 36-16,-4-1 23 15,0 18-18-15,0 10-12 16,-3 2-7-16,0 0-12 15,-2-9-8-15,-1-12 3 16,-4-14-4-16,-2-19 4 16,-4-21-4-16,-1-20-16 15,-1-14-33-15,2-10-18 16,-4-10-20-16,-1-35-24 15,-6-24 8-15,-3-13-24 16</inkml:trace>
  <inkml:trace contextRef="#ctx0" brushRef="#br0" timeOffset="86498.988">17188 5424 128 0,'-19'-9'56'16,"19"9"-8"-16,4-10-12 15,19-1 8-15,23-1-5 16,17-3-9-16,13 1-7 16,9-1-13-16,1 2-5 15,-3 5 0-15,-8 1-5 16,-6 1 3-16,-13 2-3 15,-10-1-10-15,-12 0-17 16,-5-1-21-16,-29 6-16 16,23-14-13-16,-7 1-1 15,2 2 17-15,7 9-1 16</inkml:trace>
  <inkml:trace contextRef="#ctx0" brushRef="#br0" timeOffset="87239.988">18305 5245 156 0,'-5'-44'52'16,"-3"-6"-11"-16,-3 2-4 16,-5 2 0-16,-7 7-11 15,-7 11-7-15,-7 15-2 16,-7 19-4-16,-9 22-6 15,16 27-5-15,-2 24 4 16,4 15-3-16,5 6 1 16,10-1-2-16,13-5 3 15,14-11-2-15,13-15-5 16,-4-14 11-16,12-21 3 15,8-21 0-15,3-21 10 16,4-24-9-16,-4-20-3 16,-3-21-6-16,-7-12-1 15,-4-12 0-15,-4-10 0 16,-3-10-3-16,-4 22 9 15,-6 28 0-15,-3 30 10 16,-5 23-5-16,-5 29-8 16,-4 27-2-1,-4 40-2-15,5 13 1 16,7 0-5-16,7-5 4 15,10-10-7-15,7-11-2 16,6-12-23-16,8-14 1 16,5-18-3-16,0-18-13 15,-42-6 45-15,85-52-94 16,-47-9 54-16,-3-15 4 15,-2-17 13-15,-7-13 4 16,-5-9 5-16,-4 2 8 16,-5 8 2-16,-6 16 16 15,-3 22 11-15,-2 21 14 16,-2 19 11-16,-2 13-6 15,3 14 2-15,0 0-11 16,-8 27 2-16,1 14-4 16,7-41-31-16,-3 138 55 15,5-43-36-15,3 10-8 16,1 0-5-16,-6-105-6 15,26 206 16-15,-11-111-17 16,-3-10 1-16,-3-11 9 16,-1-16-11-1,-4-19-11-15,-2-14-20 16,1-15-37-16,-3-10-15 15,2-22-30-15,2-24 2 16,3-14 26-16,5-13-16 16</inkml:trace>
  <inkml:trace contextRef="#ctx0" brushRef="#br0" timeOffset="87769.988">19044 4967 76 0,'2'-22'54'16,"-2"22"8"-16,0 0-8 15,0 0-8-15,-16 21 0 16,16-21-46-16,-33 87 84 15,3-30-48-15,-4 4-5 16,-1-2-3-16,5-6-11 16,4-1 4-16,3-3-5 15,23-49-16-15,-23 125 26 16,30-92-22-1,-7-33-4-15,67 79-3 32,-26-62 11-32,-41-17-8 15,132-4-2 1,-132 4 2-16,149-90-2 15,-96 45 5 1,-4-4-1-16,-49 49-2 16,105-169 2-1,-88 105-4-15,-9-2 4 16,-8 66-2-16,-9-115 22 15,-3 74-10-15,-1 16 2 16,13 25-14-16,-32-11 12 16,13 34-11-16,-1 15 2 15,20-38-3-15,-28 118 13 16,23-53-7-16,6-1-1 15,-1-64-5-15,21 114 10 16,-3-64-11-16,1-10-24 16,1-6-23-16,0-7-42 15,-20-27 90-15,43 32-237 16,-11-27 126-16,9-9 17 15,12-6-7-15</inkml:trace>
  <inkml:trace contextRef="#ctx0" brushRef="#br0" timeOffset="88266.1874">20684 4689 77 0,'0'0'48'16,"-6"-12"2"-16,1 2-14 15,2-2-7-15,-1-6 7 16,-3-6-5-16,-7 2 9 16,-5 6-3-16,-5 8-6 15,-8 16-12-15,-6 17-1 16,-6 23-5-16,-1 20 7 15,3 17-1-15,9 14 0 16,8 19 1-16,10 2-1 16,12-7 4-1,3-113-23-15,39 191 18 16,-5-119 10-16,11-18-8 15,-45-54-20-15,123 45 25 16,-47-55-21-16,2-15-10 16,-78 25 6-16,148-78-89 15,-85 34 28-15,-13 3-13 16,-10 3-5-16,-18 5-3 15,-14 3-2-15,-16 2 6 16,8 28 78-16,-62-49-127 16</inkml:trace>
  <inkml:trace contextRef="#ctx0" brushRef="#br0" timeOffset="88582.1874">20683 5084 127 0,'-13'-13'83'0,"9"0"-13"16,11-4-10-16,15-6 2 15,13-3-5-15,10 1-17 16,-45 25-40-16,89-36 19 15,-44 28 10-15,-3 6-7 16,-10 9-5-16,-9 8 5 16,-8 14 5-16,-8 13-4 15,-7-42-23 1,-5 140 32-16,-6-55-16 15,-2 1 3-15,2-1-2 16,1-6-2-16,8-12 2 16,4-12-11-16,-2-55-6 15,10 68 13-15,-7-51-20 16,0-8-34-16,-3-9 41 15,0 0-162-15,9-28 22 16,-1-14-18-16,-8 42 158 16,24-114-285-16</inkml:trace>
  <inkml:trace contextRef="#ctx0" brushRef="#br0" timeOffset="89323.1874">21335 4568 112 0,'-2'-11'82'0,"2"11"-17"15,5 10-10-15,6 14-11 16,1 10-4-16,1 6-7 16,-2-2-10-16,-11-38-23 15,24 49 24 1,-21-37 26-16,-3-12-11 15,0 0-4-15,0 0-13 16,2-22-9-16,3-11-7 16,-2-5 5-16,0 0-12 15,-5 2-9-15,-4 6 4 16,-4 8 6-16,-6 10-8 15,-7 9 10-15,-9 15-9 16,-7 14 4-16,-7 17 3 16,16 18 6-16,-17 26 2 15,16 18 6-15,10 16 2 16,10 1-6-16,11-11-7 15,13-10 0-15,7-17-3 16,3-17 0-16,6-19 0 16,12-17-1-16,7-19-21 15,5-14-21-15,3-19-15 16,-1-10-6-16,0-11 0 15,-4-8-3-15,-3-6 16 16,-8-7 11-16,-7-12 11 16,-7-8 11-16,-6-2 8 15,-5-5 5 1,-4 1 10-16,-5 5 2 15,-5 10 10-15,-2 9 3 16,-1 11-2-16,1 14-1 16,1 13 0-16,-1 11 4 15,1 16-5-15,0 0 0 16,8 25 11-16,3 23 2 15,2 20-1-15,0 14-3 16,1 15-7-16,0-3 5 16,1 12 2-16,-1 1-3 15,0-7-5-15,-3-13-1 16,-2-12-10-16,-1-16-3 15,-3-13 3-15,-1-13-4 16,-2-9-19-16,-1-9-23 16,2-6-23-16,-3-9-26 15,4-11-17-15,0-17-7 16,8-13 23-16,4-11-2 15</inkml:trace>
  <inkml:trace contextRef="#ctx0" brushRef="#br0" timeOffset="89610.1874">21914 4665 110 0,'-18'-31'70'0,"6"12"9"16,5 8-19-16,7 11-12 15,0 0-48-15,0 0 40 16,15-7 21-16,14 5-7 15,14 2-9-15,11-1-18 16,9-2-14-16,-3-2 8 16,-7-1-17-16,0-1 1 15,-1 0 0-15,-5 0 0 16,-9 5-5-16,-13-2-16 15,-8 1-35-15,-7 3-15 16,-10 0-17-16,0 0-26 16,-11 13-7-16,-10 4 15 15,-9 3-4-15</inkml:trace>
  <inkml:trace contextRef="#ctx0" brushRef="#br0" timeOffset="89914.7871">21765 5218 157 0,'-15'11'84'0,"7"-6"-19"15,8-5-3-15,13 3 15 0,14-3 9 16,12-5-9-1,14-5-17-15,9-4-23 16,5-2-8-16,3-3-13 16,-10 3-5-16,-24 6-12 15,-1 3 0-15,-10 4 1 16,-10 2-19-16,-15 1-30 15,0 0-25-15,0 0-40 16,-9 11-26-16,4 1-9 16,-24 4-65-16</inkml:trace>
  <inkml:trace contextRef="#ctx0" brushRef="#br0" timeOffset="109274.7856">18973 6767 18 0,'0'0'18'16,"0"0"0"-16,-9 10-3 15,9-10 4-15,-8 9 5 16,8-9 4-16,0 0 3 15,-10 2-5-15,-2-6-11 16,-4-5-1-16,16 9-14 16,-48-26 15-16,22 8-7 15,-1 1-3-15,-2 2-4 16,-6 4 3-16,-1 6-1 15,0 3-4-15,0 9 1 16,0 8-4-16,1 12 5 16,3 13-6-16,4 16-2 15,8 6 2-15,10 1-3 16,8-5 3-16,9-7-2 15,9-8 1 1,8-7 2-16,7-15 0 16,3-9 2-16,2-14 0 15,0-13 2-15,0-15 0 16,-1-15 0-16,-4-11-4 15,-2-10-7-15,-2-5 4 16,-1-5 1-16,-1-1-2 16,-1-2 3-16,-5 4-1 15,-2-3 5-15,-6 12-1 16,-1 16 1-16,-7 13-1 15,-1 16 2-15,0 9 5 16,-2 12 2-16,0 0-7 16,0 0 0-16,-40 44 1 15,23 2-2-15,4 14 2 16,3 9-2-16,4 6 0 15,8 4 3-15,7-3-3 16,-9-76 1-16,30 134 2 16,5-80-2-16,4-12 0 15,-4-10-1-15,3-13 1 16,3-13 1-1,2-13-5-15,1-16-1 16,-3-14 1-16,-2-15-1 16,-5-10-4-16,-5-7 5 15,-7-3 0-15,-6-3 4 16,-7 1 0-16,-4 0 1 15,-4 14 4-15,-2 18 5 16,0 17-2-16,1 25 0 16,-5 13-4-16,-1 24 4 15,1 18 0-15,0 8 0 16,6 4-1-16,7 1-7 15,2-5 0-15,4-3 0 16,4-7 0-16,0-6-5 16,-1-4-6-16,-1-8-1 15,-2-10-11-15,-3-10-4 16,-2-6-5-16,0-9 3 15,2-11 2-15,3-13-3 16</inkml:trace>
  <inkml:trace contextRef="#ctx0" brushRef="#br0" timeOffset="109658.7856">19806 6219 153 0,'-13'-18'104'16,"-1"7"-30"-16,-1 3-8 16,-2 7-13-16,-1 5-20 15,-1 6 3-15,1 8-15 16,0 9-2-16,1 8-6 15,4 10 8-15,0 10-7 16,5 4 4-16,3-1-9 16,5 3 0-16,6-4-4 15,3-3 4-15,6-4-6 16,2 1-5-16,2-2 2 15,0-8 7-15,-1-4-10 16,-2-8-14-16,-3-6-10 16,-4-5-9-16,-3-5-16 15,-6-13-20-15,0 0-17 16,0 0-15-1,0 0-1-15,-1-15-55 16</inkml:trace>
  <inkml:trace contextRef="#ctx0" brushRef="#br0" timeOffset="109929.7856">19480 6725 78 0,'-30'-5'75'16,"9"1"-1"-16,8 0-17 15,13 4-23-15,11-8 4 16,16-3 23-16,18-6-7 15,13-2-28-15,10 2-8 16,4 1-7-16,0 4 0 16,-3 1-8-16,-6 5 0 15,-9 2-3-15,-10 4-3 16,-11 0-14-16,-12 0-28 15,-8 2-21-15,-2-4-16 16,0 4-5-16,-11-2 3 16,8-14 12-16,-6-4-15 15</inkml:trace>
  <inkml:trace contextRef="#ctx0" brushRef="#br0" timeOffset="110281.7856">20276 6294 47 0,'-3'-24'43'16,"3"24"-43"-16,-1-46 43 15,-11 27 37-15,-12 1-19 16,-4 6-7-16,-2 0-12 16,-1 10-10-16,17 6-6 15,-15 6-9-15,17 9-3 16,2 14 2-16,0 9-2 15,2 9 14-15,-1 7-11 16,5 9 10-16,5 8-11 16,6 1 6-16,6-1-16 15,2 0 10-15,-12-1-13 16,11-8 3-16,-2-5-1 15,-4-8-10-15,3-10 5 16,-4-12-11-16,0-11-12 16,-2-7-14-16,-5-13-25 15,0 0-26-15,0 0-20 16,-5-23-2-1,-7-7 17-15,-2-5-5 16</inkml:trace>
  <inkml:trace contextRef="#ctx0" brushRef="#br0" timeOffset="110553.7856">19904 6767 98 0,'-27'-11'73'16,"9"6"11"-16,8 0-14 16,10 5-16-16,7-4 9 15,-7 4-63-15,91-10 145 16,-36 5-98-1,-8-2-13-15,5-2-9 16,4 1-18-16,-6-3-3 16,-8 0 5-16,-10 3-7 15,-7 0-4-15,-7 2-1 16,-7 3 0-16,-11 3 3 15,15 0-13-15,-15 0-77 16,0 0-22-16,-9 5-26 16,0 4-2-16,-2-3-74 15</inkml:trace>
  <inkml:trace contextRef="#ctx0" brushRef="#br0" timeOffset="111141.7856">21137 6548 118 0,'-9'-8'71'0,"-4"10"-6"16,-4 12-20-1,-3 15-11-15,-2 17 8 0,-3 8 0 16,5 6-16 0,7 1 2-16,8-4-4 15,9-6-5-15,10-9-8 16,10-9 5-16,11-12 1 15,3-12-1-15,-9-11 4 16,0-12 4-16,2-15-8 16,-2-12 1-16,-9-7-2 15,-8-7 4-15,-10 0 3 16,-13 1-5-16,-11 4-1 15,-9 11-14-15,12 8 3 16,-5 10-8-16,-8 11-23 16,-4 7-32-16,4 7-29 15,6 1-27-15,12 0-21 16,14-5 16-16,15 10 29 15,20-10-25-15</inkml:trace>
  <inkml:trace contextRef="#ctx0" brushRef="#br0" timeOffset="111491.7856">21665 6232 61 0,'-20'-33'61'0,"-7"10"1"16,27 23-62-16,-57-18 70 15,24 22-2-15,-2 9-16 16,3 7-11-16,3 9-1 16,4 9-13-16,5 3 3 15,20-41-30-15,-12 126 38 16,12-56 12-16,7 2-6 15,8 4-2-15,8-2-6 16,5-4-16-16,2-8-17 16,-30-62-3-16,62 98 9 15,-41-63-5-15,-8-12-24 16,-5-9-10-16,-3-6-32 15,-5-8-21-15,0 0-15 16,0 0 98-16,7-35-120 16,-9 1-48-16,0-8-9 15</inkml:trace>
  <inkml:trace contextRef="#ctx0" brushRef="#br0" timeOffset="111720.7856">21461 6665 48 0,'-15'-5'54'0,"6"2"15"16,9 3-7-16,0 0 3 15,0 0 14-15,15-6 10 16,12 0 3-16,11-2-17 16,9 0-9-16,2-2-41 15,0 0-11-15,-5 0-2 16,-7-2-11-16,-9 4-23 15,-9 0-38-15,-4 0-44 16,-2 1-24-16,-2-3-17 16,0 1 17-16,-4 1-36 15</inkml:trace>
  <inkml:trace contextRef="#ctx0" brushRef="#br0" timeOffset="114457.7856">20973 7847 66 0,'11'-38'41'0,"3"-13"-1"15,1 1 0-15,-2 1 2 16,-8 5-9-16,-9 6 10 16,-14 4-11-16,-11 6 2 15,-8 10-10-15,-7 14 1 16,-4 9-3-16,2 8-10 15,4 5 1-15,8 7-1 16,5-2-6-16,9 2 0 16,9-1 0-16,10 3 2 15,12 3 6-15,10 2 16 16,16 0 12-16,17 0 7 15,15-1-7-15,11 5-11 16,2 1-15-16,-15 5-8 16,-6 2-4-16,-12 1-4 15,-16-2 7 1,-17-2-3-16,-20-2 10 15,-23-1-5-15,-4-6-7 16,-14-9-2-16,-7-9-9 16,-1-9-8-16,3-8-6 15,6-6 1-15,11-6-5 16,12-9-5-16,13-12-5 15,15-8 2-15,15-6 14 16,10 1 11-16,14-2-18 16,13 1 5-16,-1 3 3 15,8-1 0-15,3 0-6 16,-69 48 26-16,127-83-29 15,-78 53 23-15,-7 7 1 16,-12 9 5-16,-8 9 0 16,-7 6 1-16,-2 9 2 15,-4 2 5-15,-5-1-2 16,-4-11 4-16,0 0-1 15,0 0-1-15,0 0 1 16,0 0 1-16,1-23-5 16,-4-5 3-16,-6-5-4 15,-4 6 9 1,-2 6-1-16,-10 12-13 0,-10 22 2 15,-8 19 5-15,-6 24-7 16,-6 13 5 0,1 10-4-16,23-4-4 15,-7-1 2-15,26-9-4 16,-7-8 1-16,23-14 0 15,-1-10-6-15,16-17 7 16,11-12 6-16,7-16 10 16,7-18-4-16,1-13-2 15,-1-10 2-15,-3-11-6 16,-2-9-8-16,-4-2 10 15,-6 9-7-15,-7 23 7 16,-8 16 18-16,-5 15 1 16,-9 12-23-16,10 61 54 15,-9 9-35-15,-3 18-15 16,2-88-4-16,-7 206 5 15,-1-98-4-15,1-3-6 16,7-105 5-16,-1 185-5 16,6-111-8-16,6-10 9 15,8-12-7-15,7-16 6 16,10-9 7-16,8-15-1 15,4-21 1-15,-1-18 3 16,-7-16-8 0,-8-16 9-16,-14-13-2 15,-14-11-3-15,-16-4-1 16,-13 0 3-16,25 87-3 15,-79-144 11-15,29 92-1 16,-2 15-6-16,2 14-15 16,6 13-9-16,4 11-17 15,7 4-4-15,10 3-10 16,8-1-8-16,10 1-3 15,13 0 14-15,13-6 12 16,11-7 3-16,8-8 17 16,1-8 2-16,0-10 1 15,-6-8 9-15,-4-8 2 16,-5-5 10-16,-26 52-8 15,31-117 8-15,-19 69 15 16,-4 15 2-16,-2 9-3 16,-3 11 5-16,-3 13-6 15,0 0-5-15,1 19 3 16,-2 28 4-16,3 15-10 15,2 7 1-15,2 2 0 16,3-3-11 0,5-7 9-16,4-10-10 15,2-10-3-15,5-11 9 16,2-12-2-16,-1-15-8 15,1-16 9-15,0-19-2 16,-1-15-7-16,-3-15 5 16,-3-12-5-16,-3-7-6 15,-2-3 4-15,-4 19 4 16,-3 21 5-16,-5 16-5 15,0 13 2-15,-3 15-2 16,0 0 0-16,-19 77 1 16,18-11 4-16,10 3 2 15,4-3-12-15,6-9 5 16,8-7-10-16,-12-10 1 15,11-13-9-15,-1-13-7 16,4-14 14-16,3-15 4 16,1-17-1-16,-3-13-1 15,-2-10 2-15,-6-13 7 16,-6 0-1-16,-9 4 1 15,-8 11 2-15,-7 12 1 16,8 41-3 0,-31-25 2-16,-6 38 4 15,-8 23 0-15,13 15-4 16,-13 10-3-16,19 3 5 15,11-3-9-15,6-4 6 16,6-5 2-16,8-10-4 16,4-7 0-16,5-11-11 15,-7-8 6-15,12-16 1 16,6-16 2-16,4-13-1 15,2-13 0-15,-2-10 2 16,-5-6 3-16,-4-11-3 16,-5-6 6-16,-7 2-2 15,-3 15 3-15,-3 22 0 16,-3 15 12-16,1 21-11 15,-11 22 5-15,3 21-5 16,0 13-6-16,6 5-1 16,6-5 2-16,7-7 3 15,3-7-13-15,4-9-1 16,6-11 1-16,6-8-2 15,5-13-7-15,1-12 1 16,-4-13 4 0,0-12 5-16,-3-11 3 15,-7-8 1-15,-5-9 2 16,-7-5 0-16,-3 0 2 15,-5 8 1-15,-3 14 11 16,-1 18 4-16,-1 14 5 16,3 15-10-16,-6 19-2 15,2 20-3-15,2 10 1 16,3 13-2-16,2 5 3 15,2 1-9-15,4-2 3 16,1-5-2-16,0-7 5 16,1-8-4-16,-3-8 0 15,-4-10 1-15,-2-10 1 16,-1-7-4-16,-1-11 7 15,0 0-12-15,-9-15 3 16,-4-12 2-16,3-7 1 16,1-8-1-16,6-9-2 15,5-7 2-15,6-1-1 16,2 4-4-16,4 9 0 15,0 8-18-15,0 5-6 16,1 5-16 0,1 5-4-16,2 1-1 15,2 2 4-15,-2 5 6 16,-1 7 9-16,-2 6 11 15,-3 0 8-15,-4 6 8 16,-3 4 8-16,-5-8-3 16,2 37 13-16,4-10 19 15,3-1-2-15,3 7 3 16,6 0-4-16,3-5-3 15,5-5-4-15,-26-23-22 16,67 16 35-16,-30-23-28 16,-3-15-4-16,-4-12 0 15,-5-7 0-15,-6-3 1 16,-6-5-3-16,-13 49-1 15,-24-92-3-15,3 54 4 16,-1 12 11-16,-5 13 6 16,-4 17-4-16,-2 18 7 15,-1 15 2-15,2 14 7 16,4 6-5-16,7 6 2 15,8 4-1-15,9 0-6 16,8-8-9 0,9-7-1-16,9-10-8 15,9-10 2-15,6-9-13 16,5-11-19-16,1-8-20 15,-3-13-2-15,-2-10-10 16,-18-5-4-16,5-8-1 16,-5-3 5-16,3 1 11 15,1-1-20-15</inkml:trace>
  <inkml:trace contextRef="#ctx0" brushRef="#br0" timeOffset="114849.7856">23554 7337 43 0,'-8'-22'61'16,"-9"4"7"-16,-10 7 1 15,-6 7-7-15,-3 7-13 16,0 3 3-16,0 7-22 16,2 5 3-16,19 3-17 15,-8 12 5-15,18 0-5 16,-9 5 0-16,17 2-4 15,-3 0-6-15,16-3-4 16,6 5 6 0,10-1-4-16,6-6 1 15,5 0 1-15,5 1-5 16,0-1-6-16,-4-2 11 15,-7-3 0-15,-9-2 2 16,-9-4 11-16,-9 0 15 16,-9-2-4-16,-8 1 9 15,-10-3-4-15,-6-3-21 16,-2-5 2-16,0-4-14 15,0-7-8-15,0-5-31 16,5-1-26-16,1-4-49 16,2-5-51-16,1-1-24 15,4-3-29-15</inkml:trace>
  <inkml:trace contextRef="#ctx0" brushRef="#br0" timeOffset="676295.7789">15797 10067 43 0,'0'0'0'15,"0"0"102"-15,-1-12-54 16,1 12-3-16,0 0-2 16,0 0-5-16,0 0-3 15,0 0-6 1,0 0-15-16,0 0-4 15,0 0-6-15,0 0 3 16,0 0-13-16,0 0 8 16,0 0 1-16,0 0 1 15,0 0 3-15,0 0-1 16,0 0 10-16,0 0-5 15,15-22 10-15,8-10-5 16,-7-5 5-16,9-4-11 16,4 0 1-16,7 4-5 15,0 7 4-15,0 8-12 16,-3 12 1-16,-1 11 2 15,-6 12 2-15,-6 12 0 16,-9 22 3-16,-11 18 5 16,-10 10-12-16,-13 14 1 15,-11 2 1-15,-13-7-2 16,-8-12-1-16,19-13 4 15,-15-13-2-15,24-15 6 16,9-13-5-16,7-9 7 16,11-9 2-16,0 0 6 15,0 0-1 1,0 0-8-16,3-25-5 15,10-10-6-15,-12 1 7 16,19-9 2-16,2 7-11 16,9 5 8-16,4 8-6 15,1 9 1-15,1 11 0 16,-1 21-2-16,0 15 4 15,-3 15-6-15,-9 14 4 16,-10 10 1-16,-11 1 8 16,-10 1-8-16,-11-4 7 15,-8-7 2-15,-7-8 0 16,0-11 1-16,-2-11-1 15,3-10-8-15,2-10 5 16,30-13-4-16,-94-6-6 16,94-12-139-16,-12-4 15 15,20-7 20-15,-7-7 16 16,15-4 23-16,4-2-27 15</inkml:trace>
  <inkml:trace contextRef="#ctx0" brushRef="#br0" timeOffset="676711.8205">16458 9975 45 0,'2'-19'35'0,"-2"19"-1"16,0 0 0-16,0 0 2 16,0 0 2-16,0 0-1 15,0 0-37-15,-9 5 39 16,-3 11 7-16,-3 12-2 15,0 11 4-15,1 10-6 16,0 19-7-16,1 16-7 16,4 9-9-16,2 2-8 15,5-1-9-15,4-6 1 16,7-10 0-16,2-9 1 15,3-11-2-15,2-9-7 16,1-11 4-16,0-8 2 16,-2-7-2-16,-3-6-7 15,-12-17-23 1,0 0-16-16,10 10-39 15,-10-10-10-15,0 0-7 16,11-27 8-16,-5-10-18 16</inkml:trace>
  <inkml:trace contextRef="#ctx0" brushRef="#br0" timeOffset="678416.991">16146 10249 39 0,'0'0'58'16,"0"0"-8"-16,0 0-14 15,-6-18-13-15,10 2 3 16,11-3 0-16,6-3-3 16,3 2 0-16,3 1-11 15,0 6-1-15,0 9-6 16,-4 7 7-16,-2 7 1 15,-5 14 8-15,-16-24-21 16,21 99 16-16,-18-34-1 16,-4 3-2-16,-5 3-8 15,-3 2-1 1,-2-5 2-16,-1-4-6 15,1-6 13-15,11-58-13 16,-7 97 8-16,8-62 7 16,3-5-3-16,6-8 0 15,4-1 1-15,2-6-10 16,4-2 2-16,3-3-6 15,0-2-1-15,0-5-7 16,-1-3-4-16,-4-2-13 16,-6-1-13-16,-3-2-13 15,-1-4-6-15,-8 9-11 16,10-20 0-16,-5 0 5 15,-3-3 12-15,-5 0-12 16</inkml:trace>
  <inkml:trace contextRef="#ctx0" brushRef="#br0" timeOffset="678810.0303">16159 10587 41 0,'0'0'30'0,"0"0"5"15,0 0-3-15,0 0-1 16,0 0 5-16,0 0 10 15,18-10 6-15,8 1 7 16,9 1-3-16,7-2-5 16,4 4-16-16,-1 2-16 15,0 2 0-15,-7 1-13 16,-6 4 6-16,-9-2-12 15,-5 2 3-15,-7-2-3 16,-11-1-3-16,0 0 2 16,7-1-23-16,-7 1-10 15,0 0-16-15,0 0-24 16,0 0-14-16,0 0-6 15,0 0 6-15,0 0-19 16</inkml:trace>
  <inkml:trace contextRef="#ctx0" brushRef="#br0" timeOffset="681144.0605">17236 10331 69 0,'0'0'51'0,"-10"-10"-12"15,4-2-13 1,1-4-4-16,1-3-12 15,-1-2-4-15,0-9 5 16,-2-1-3-16,-7-2 6 16,-4-2-1-16,-4 1-8 15,-6 5 4-15,-4 10-3 16,-8 10-1-16,-1 15 3 15,16 17-5-15,-18 17-7 16,19 29 7-16,7 18-2 16,5 4-3-16,8 2 3 15,9-5 2-15,9-12-3 16,3-13 1-16,-12-11 9 15,13-15-5-15,6-11-6 16,2-16 4-16,7-15-1 16,0-17-2-16,2-19 0 15,0-14-5-15,-3-12-1 16,-4-5 2-16,-5-2 1 15,-5 1 3-15,-7 2-2 16,-6 14 3-16,-3 20 10 16,-1 14 2-16,-1 23-6 15,-2 16 2 1,-3 26 7-16,-2 17 3 15,2 5-3-15,5-1-5 16,3-2-5-16,4-9-2 16,1-7-2-16,4-8-21 15,3-8-10-15,2-9-19 16,6-12-14-16,7-10-17 15,6-16 2-15,2-11-31 16</inkml:trace>
  <inkml:trace contextRef="#ctx0" brushRef="#br0" timeOffset="681581.3021">17537 9864 119 0,'-8'-20'59'0,"4"6"-18"15,2 4-13-15,2 10-3 0,15-9 7 16,8 10-6 0,8 12-6-16,4 12-9 15,-2 13-3-15,-2 8-5 16,-8 3 1-1,-8 6-6-15,-12-3 2 16,-13 5-1-16,-11-11 8 16,-9-10-6-16,-5-17-3 15,-1-14 2-15,2-12 1 16,6-13 2-16,5-7-1 15,9 2 1-15,6 0 0 16,8-1 9-16,8 3-1 16,7 3 5-16,10 5-3 15,7 3-7-15,7 9-1 16,2 3 0-16,-2 3-13 15,-6 6-17-15,-4-2-17 16,-6 0-21-16,-5-2-9 16,0 2-1-16,-1-1 4 0,0 2-38 15</inkml:trace>
  <inkml:trace contextRef="#ctx0" brushRef="#br0" timeOffset="681813.9243">17970 10331 101 0,'0'0'61'15,"0"13"0"1,17-7-1-16,9 0-18 16,10-3-12-16,3-3-17 15,1-2-7-15,-3-1 3 0,-5 1-10 16,-6-1-11-1,-5-2-21-15,-3 0-9 16,0-3-17-16,2-6-4 16,3-3 5-16,3-7 8 15,6-6-15-15</inkml:trace>
  <inkml:trace contextRef="#ctx0" brushRef="#br0" timeOffset="682329.5748">18779 9914 74 0,'10'-31'51'15,"-9"2"0"-15,-8 0-9 16,-10 0-10-16,-11 3 0 16,-10 3-17-16,-9 8 0 15,-5 10-2 1,-1 13-5-16,-1 13 0 15,4 19-1-15,5 13 3 16,9 15 3-16,10 10 4 16,10 1-1-16,13-4-12 15,11-8-3-15,12-11 4 16,11-13-1-16,6-15-1 15,4-17 3-15,3-20-6 16,-2-20-3-16,-1-19 6 16,-4-16-6-16,-6-8 6 15,-6-2 0-15,-3 2-1 16,-3 6 7-16,-4 13-2 15,-2 15 2-15,-4 13-4 16,-9 25 7-16,11 11 21 16,2 32 0-16,-1 25-5 15,-3 15 0-15,-1 15-9 16,-3 5-2-16,0-3-8 15,-1-7 0-15,-2-11-6 16,1-13-5-16,-3-20 1 16,-1-14-21-16,-1-15-22 15,0-11-37 1,2-9-29-16,-3-32 5 0,3-14 12 0,5-12 17 31,2-12 19-31,3-9-5 16</inkml:trace>
  <inkml:trace contextRef="#ctx0" brushRef="#br0" timeOffset="682597.6016">18913 9657 94 0,'3'-19'72'0,"-1"9"-14"15,-2 10-2-15,15 2 15 16,10 12 5-16,8 17-5 15,-6 20 0-15,8 21-24 16,3 25-11-16,2 7 2 16,-1 20 19-16,-7-1-30 15,-13-10-8-15,-11-14-3 16,-16-11-6-16,-8-13-3 15,-10-13-13-15,-8-12-19 16,-1-16-53-16,15-15-40 16,-17-10-29-16,17-13-6 15,2-9 13-15,-1 0-19 16</inkml:trace>
  <inkml:trace contextRef="#ctx0" brushRef="#br0" timeOffset="683447.6866">15690 12297 95 0,'15'-19'60'16,"10"-4"15"-16,13-1 7 15,4-2-19-15,-6 2-1 16,4 5-11-16,2 3-22 15,-2 7-1-15,-5 6-17 16,-10 4 0-16,-7 6-8 16,-9 16 10-16,-14 15-3 15,-17 12-7-15,-14 6 3 16,-16 1-9-16,6-2 5 15,-5-3-1-15,-1-10 2 16,6-13-7-16,7-8 8 16,10-8 6-16,10-5 2 15,8-6 9-15,11-2-14 16,3-15 5-1,10-9 7-15,14-4 0 16,12 0 3-16,12 5-15 16,-7 9 4-16,5 13-2 15,1 16-12-15,-1 18 7 16,-5 18-7-16,-8 5 17 15,-13 16-7-15,-13 3 14 16,-13-5 2-16,-11-8-2 16,-13-10 2-16,-11-10-8 15,-9-9-7-15,13-15-8 16,2-10-9-16,-4-10-12 15,-2-8-30-15,2-5-26 16,5-4-42-16,12-8-22 16,15-12-3-16,14-12 14 15,17-14-62-15</inkml:trace>
  <inkml:trace contextRef="#ctx0" brushRef="#br0" timeOffset="683862.7281">16296 12302 189 0,'6'-16'88'0,"7"-4"-5"15,13-3-24-15,11-3-16 16,8 1-13-16,3 3-18 15,-3 7-3-15,-3 8 0 16,-7 4-5-16,-7 7 13 16,-9 10-5-16,-7 14 15 15,-10 15-14-15,-11 15-3 16,-9 12-8-16,-5 5 7 15,-2 4-3-15,0-7 1 16,5 1-5-16,6-9 12 16,4-9-7-16,7-13 9 15,6-9-4-15,7-9 5 16,8-7 12-16,9-11-2 15,8-9-5-15,9-9-9 16,6-7-3-16,-3-3-35 16,-9 4-24-16,-9 2-27 15,-8 1-45-15,-10-8-25 16,-10-3-7-1,-13-2-75-15</inkml:trace>
  <inkml:trace contextRef="#ctx0" brushRef="#br0" timeOffset="684113.7532">16359 12579 242 0,'0'0'107'0,"0"0"-27"15,12-11-1-15,18-3-13 16,13-3-15-16,9 2-28 15,1 2-9-15,-3 2-3 16,-9 1-12-16,-7 4-1 16,-5-1-4-16,-9 6-26 15,-5 0-34-15,-3-2-30 16,2-3-17-16,4-4-13 15,0-8 15-15,2-1-9 16</inkml:trace>
  <inkml:trace contextRef="#ctx0" brushRef="#br0" timeOffset="684462.387">17486 11866 115 0,'-22'-9'49'16,"-4"14"-4"-16,-2 19-11 15,-2 23-2-15,-2 18 6 16,0 16 14-16,4 12 14 15,5 10-1-15,6 6 7 16,8-3-12-16,8-3-8 16,9-10-4-16,5-14-15 15,6-12-10-15,8-14-16 16,3-12-4-16,2-12-26 15,-3-10-25-15,-5-5-52 16,-4-10-30-16,-1-10-24 16,1-16 4-1,1-13-39-15,-21 35 189 16</inkml:trace>
  <inkml:trace contextRef="#ctx0" brushRef="#br0" timeOffset="685120.4528">18127 12405 41 0,'-10'-10'49'16,"0"-8"-9"-16,3-4-3 15,-1-6-7-15,-2-7-9 16,-6-3-5-16,-9 0 7 16,11 4-4-1,-21 10-5-15,10 10-1 16,1 14-4-16,-4 15-5 15,-4 19 10-15,1 23-1 16,3 20 6-16,8 15 2 16,11 7-5-16,10 4 2 15,8-9 1-15,10-14-4 16,7-16 0-16,2-16-9 15,3-16 1-15,-1-16-9 16,-18-14 11-16,12-22-4 16,-6-19-1-16,0-21 0 15,-2-20-2-15,-4-11-4 16,-1-4-2-16,-7 5-1 15,-4 13 7-15,-1 20-2 16,-2 19 0-16,2 15 2 16,-1 12 2-16,2 11-7 15,0 18 4-15,2 21 5 16,4 16-4-16,3 9 6 15,4 4-10-15,2-1 5 16,2-1-1-16,1-6-12 16,2-10-15-1,0-13-23-15,-3-10-21 16,0-10-18-16,1-14 1 15,5-14 7-15,1-9-32 16</inkml:trace>
  <inkml:trace contextRef="#ctx0" brushRef="#br0" timeOffset="685428.4836">18465 12191 60 0,'1'-23'48'16,"0"9"1"-16,-1 14-10 16,0 0-7-16,4 16 10 15,5 17 9-15,1 16-7 16,4 13 1-16,0 8 0 15,-5 3-7-15,-2 2-16 16,-4-7-2-16,-2-7-18 16,-1-9 1-16,-1-12-3 15,0-12-16-15,0-10-17 16,2-7-22-16,-1-11-17 15,0 0-9-15,0 0-6 16,10-3 7-16,3-13-36 16</inkml:trace>
  <inkml:trace contextRef="#ctx0" brushRef="#br0" timeOffset="685657.5065">18396 12394 124 0,'-17'-6'71'0,"7"0"-11"15,10 6-25-15,0 0-18 16,15-7 8-16,14-1 1 16,13 1-3-16,11-5-15 15,6-3-14-15,2-2-22 16,-2 3-28-16,-6 1-9 15,-7-1-2-15,-5 0 4 16,-9 0 15-16,-4-3-8 16</inkml:trace>
  <inkml:trace contextRef="#ctx0" brushRef="#br0" timeOffset="686119.5527">18985 12122 46 0,'10'-14'43'0,"-1"-2"7"16,4-5 7-16,2 2-2 16,-10 3-9-1,11 2 1-15,3 7-8 16,3 9-9-16,-1 8-11 15,-1 10 0-15,-7 11-6 16,-9 9-1-16,-13 9-6 16,-11 3-1-16,-11 0-1 15,10-7 0-15,-4-6 11 16,-6-9 0-16,-2-11-6 15,5-7 4-15,7-9 9 16,4-4-7-16,17 1 5 16,-7-11 3-16,10-8-20 15,-3 19-3-15,18-51 2 16,13 27 8-16,6 2 0 15,-3 8-5-15,7 8 6 16,4 8-4-16,0 10-7 16,-2 14 5-16,-4 11-3 15,-8 13 8-15,-10 6-7 16,-11 6 12-16,-13 1-1 15,-10-2 12-15,-8-6-2 16,-9-14-14-16,-3-10-7 16,-1-10-12-1,-3-16-34-15,-2-12-34 16,20-9-25-16,-10-10-13 15,24-8-6-15,-10-10 7 16,20-8 20-16,-3-2-18 16</inkml:trace>
  <inkml:trace contextRef="#ctx0" brushRef="#br0" timeOffset="686416.5824">19383 11897 115 0,'0'0'85'0,"8"2"-11"15,8 17 2-15,8 11-16 16,7 12-7-16,4 13-10 16,1 11-10-16,-1 10-7 15,-6 5-6-15,-9 8-2 16,-11 3 0-16,-12-4 3 15,-12 3-4-15,-9-6-1 16,-2-13-9-16,-2-13-6 16,4-19-13-1,2-13-36-15,2-12-36 16,0-12-36-16,2-7-3 15,4-17 1-15,7-8-52 16</inkml:trace>
  <inkml:trace contextRef="#ctx0" brushRef="#br0" timeOffset="686797.6205">20005 11951 114 0,'-33'-9'60'0,"-1"9"-9"16,1 11-10-16,-1 17-7 15,1 13 3-15,2 10 0 16,2 12 9-16,4 12-1 16,4 9 4-1,7 5-3-15,7-2-9 16,9-4-9-16,6-6-9 15,9-4-8-15,7-14-7 16,5-9-9-16,3-9-21 16,3-10-31-16,0-6-28 15,3-9-22-15,-2-10-12 16,2-9 8-16,-38 3 111 15,85-26-149-15</inkml:trace>
  <inkml:trace contextRef="#ctx0" brushRef="#br0" timeOffset="687360.6768">20433 12306 51 0,'-22'-44'60'16,"-7"7"2"-16,1 8 2 15,-1 7-14-15,0 8-13 16,-5 9 6-16,-1 12-10 16,0 13-4-1,-3 15-5-15,18 14-1 16,-13 14-1-16,24 10-3 15,9 1 1-15,5 1-13 16,-14-1 4-16,18-10-8 16,-1-11 3-16,10-14-11 15,5-16 0-15,7-13 4 16,3-14 0-16,3-21 1 15,-2-17 1-15,-1-12-3 16,-3-10 1-16,-3-6-3 16,-4-5 4-16,-3-2 3 15,-2 2-3-15,-3 13 9 16,-6 17 3-16,-2 16-2 15,-4 11 4-15,-3 18 14 16,0 0-8-16,0 0 3 16,-2 27 2-16,0 15 1 15,1 12 2-15,1 7-10 16,1 3 1-16,1-3-9 15,2 1-3-15,3-7-6 16,1-11-9-16,1-3-17 16,2-13-19-1,1-11-25-15,1-6-34 16,3-13-3-16,2-12-9 15,3-7 2-15,5-10 18 16,0-2-26-16</inkml:trace>
  <inkml:trace contextRef="#ctx0" brushRef="#br0" timeOffset="687591.6999">20780 12416 81 0,'0'0'83'16,"1"-12"6"-16,6 2 6 15,5 2-9-15,6 1-11 16,4-1-14-16,4 2-13 15,6-1-18-15,1 4-16 16,-2-1-6-16,0 1-7 16,-2-1-17-16,-5-1-25 15,-3 0-26-15,-3-1-29 16,1-4-15-16,1-3-2 15,-20-3 15-15,15-4-31 16</inkml:trace>
  <inkml:trace contextRef="#ctx0" brushRef="#br0" timeOffset="688119.7527">21170 12139 55 0,'-8'-13'72'16,"15"-2"10"-16,-4-1 1 15,4 0-10-15,6-1-7 16,8 2-19-16,7 4-10 15,1 2-16-15,-1 6-9 16,2 6 0-16,-5 7 11 16,-5 9-7-16,-7 9 4 15,-10 11-3-15,-9 6-2 16,-9 3-8-16,-11 0 2 15,-6-1-5-15,-3-10 11 16,-3-10 6-16,15-11-2 16,-5-7 3-16,18-5 6 15,-8-4-1-15,18 0-12 16,-10-4 1-16,10 4 2 15,1-11-15-15,16-9 2 16,7-3-4-16,10 0 1 16,8 2-4-1,7 8-7-15,3 9-1 16,1 13-5-16,0 15 14 15,-7 10 3-15,-11 12 6 16,-17 8 5-16,-16 5 1 16,-17 3 4-16,-12-6-3 15,-9-4 9-15,-4-10-8 16,-2-14-4-16,3-10-14 15,3-8-6-15,2-9-34 16,6-9-25-16,3-9-29 16,3-8-23-16,11-2-22 15,8-6 1-15,14-4 11 16,10-9 31-16,8-4-8 15</inkml:trace>
  <inkml:trace contextRef="#ctx0" brushRef="#br0" timeOffset="688428.7836">21565 11838 60 0,'13'-17'98'0,"9"12"16"15,9 14-11-15,12 16-10 16,7 13-18-16,10 13-22 15,1 14-12-15,-5 10 1 16,-8 13 15-16,-7 12 32 16,-14 7-10-16,-18 2-17 15,-15 0-17-15,-13-5-32 16,-10-11-13-16,-4-14 0 15,0-16 0-15,5-15 0 16,5-11 0-16,4-13-42 16,4-11-68-16,3-7-59 15,3-2-32-15,9-4 7 16,0 0 42-16,0 0-4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01T15:17:11.05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15599 5202 20 0,'1'-14'19'15,"-1"0"2"-15,0 14 3 16,0 0 4-16,0 0-3 15,0 0-3-15,0 0-7 16,0 0-8-16,-2 24 0 16,-1 10 0-1,-4 1 0-15,0-5-3 16,7-30-4-16,-19 40 9 15,16-32 6-15,3-8 9 16,0 0-2-16,4-26-8 16,6-16-7-16,5-6-1 15,6-10-8-15,5 9 4 16,8 4-1-16,4 12 0 15,1 21-1-15,1 17-3 16,-4 18 7-16,-19 31 5 16,4 26 2-16,-17 19-7 15,3 8 0-15,-27 4 0 16,20-111-4-16,-62 215 5 15,19-117 1-15,-9-11-9 16,-1-20 5-16,2-18 4 16,5-21-3-16,3-17-3 15,6-18 3-15,8-18-2 16,8-21 0-16,9-16-4 15,12-12 2-15,12-5 6 16,10 2-5-16,11 8 0 16,3 15-3-1,3 18 5-15,2 18-2 16,1 25 0-16,1 21 7 15,2 16 1-15,-2 9 1 16,-3 7 0-16,-21-1-8 16,9-7-1-16,-6-7 5 15,-7-9-7-15,-2-12 3 16,-2-11-8-16,-11-13 5 15,0 0-16-15,0 0-36 16,0 0-15-16,0 0-11 16,-2-18 9-16,-5 0-28 15</inkml:trace>
  <inkml:trace contextRef="#ctx0" brushRef="#br0" timeOffset="584.0584">16110 5061 62 0,'-3'-18'40'0,"2"5"-7"15,1 13-6-15,0 0-6 16,0 0 0-16,18 17 10 15,9 16-4-15,7 18 4 16,6 15-10-16,5 11 7 16,0 8-6-1,1 3-9-15,0 0-2 16,-1-5-8-16,-2-6-3 15,-4-11-1-15,-3-10 2 16,-4-13 3-16,-10-11-8 16,-9-12 1-16,-6-7-1 15,-7-13-43-15,0 0-27 16,0 0-21-16,-15-14 14 15,-5-8-6-15</inkml:trace>
  <inkml:trace contextRef="#ctx0" brushRef="#br0" timeOffset="910.69">16446 5121 67 0,'-13'-33'48'0,"3"12"-11"0,10 21 1 15,-10 2-20 1,-2 23-2-16,-1 26-6 15,3 16 6 1,-3 13-6-16,0 9 5 16,0 6 5-16,-1 2-3 15,0-3 0-15,-1-8-6 16,0-8 4-16,3-12-8 15,1-16-4-15,3-11-3 16,2-14 0-16,3-10-1 16,3-15 1-16,0 0 2 15,0 0-10-15,0 0-8 16,0 0-30-16,0 0-40 15,4-24-5-15,9-12-28 16</inkml:trace>
  <inkml:trace contextRef="#ctx0" brushRef="#br0" timeOffset="1271.7261">17106 4878 111 0,'-21'-13'33'0,"1"10"-1"16,1 10-10-1,-5 16-7-15,1 18 3 16,-4 13 0-16,16 28-3 15,-12 19 10-15,20 11 2 16,-6 10-7-16,15 0-1 16,1-3-3-16,10-11-2 15,8-13-7-15,6-12 0 16,4-11-2-16,3-13 4 15,-1-14-6-15,-6-10-13 16,-4-12 12-16,-8-8-11 16,-6-6-9-16,-13-9-42 15,0 0-21-15,6-23-13 16,-4-14-52-16</inkml:trace>
  <inkml:trace contextRef="#ctx0" brushRef="#br0" timeOffset="1843.7833">17436 5038 109 0,'-7'-22'50'0,"1"12"-17"15,6 10-14-15,-4 24-4 16,2 31 0-16,6 28 4 16,-4-83-19-16,22 208 45 15,-6-95-29-15,1-1-5 16,1-8 1-16,-2-9-5 15,0-11-5-15,-2-19 0 16,-4-20 5-16,-2-14-2 16,-5-15 9-16,-3-16 13 15,0 0 20-15,4-14 12 16,-3-24-24-16,-1-19-19 15,1-19-5-15,5-13-7 16,7-4-2-16,10 4-5 16,8 12 4-16,13 11 1 15,12 13-5-15,10 15 4 16,0 20 1-16,-19 20-1 15,-7 17-8 1,-4 22 8-16,-8 17 7 16,-14 15-1-16,-17 8 0 15,-16 7 1-15,5-3 5 16,-14-6-2-16,-13-11 3 15,-5-15-13-15,-3-18 1 16,2-20-3-16,-1-18-7 16,3-13-4-16,5-8-17 15,6-5-22-15,8-1-44 16,10 1-25-16,9-3-4 15,10-1 25-15,13-1-10 16</inkml:trace>
  <inkml:trace contextRef="#ctx0" brushRef="#br0" timeOffset="2425.6383">18217 4930 113 0,'-12'-23'45'15,"7"0"-4"-15,7 2-16 16,9-2-1-16,8 1-1 16,13 5-4-16,9 6-9 15,7 11 6-15,1 12-8 16,-2 15 6-16,-7 12 2 15,-10 16 0-15,-12 3-6 16,-14 13 8-16,-15 4-9 16,-15-8 0-16,-12-8-2 15,-10-15 3-15,-6-13 3 16,-2-12-5-16,2-13 1 15,7-10 5-15,7-6 7 16,13-1-6-16,10-5 1 16,13-1 16-16,12-10-22 15,14-4 3-15,14 2-13 16,13 1 6-16,10 7-1 15,5 5-4-15,-4 8 1 16,-10 3-1-16,-15 6-1 16,-11 3-9-1,-9 1 2-15,-15-5 2 16,9 3-30-16,-9-3-33 15,0 0-31-15,0 0-24 16,11 3 11-16,-1 0-29 16</inkml:trace>
  <inkml:trace contextRef="#ctx0" brushRef="#br0" timeOffset="2799.6757">18843 5538 72 0,'-13'0'74'16,"13"0"-27"-16,0 0-22 16,0 0 7-16,24 3 25 15,16 0-2-15,12-5-4 16,1 1-1-16,2-2-20 15,0 2-15-15,-7-1-4 16,-6 0-9-16,-7-1 0 16,-6 0-1-16,-10 2-2 15,-7-2-4-15,-4 3 1 16,-8 0-2-16,8-2-8 15,2-2-48-15,5-4-45 16,5-4-2-16,4-5 15 16,0-5-28-16</inkml:trace>
  <inkml:trace contextRef="#ctx0" brushRef="#br0" timeOffset="3455.9392">19801 5051 91 0,'-10'-4'52'0,"-2"13"-25"16,-3 19-2-16,-6 16-6 15,-4 11 4-15,-3 5-4 16,2-6-1-16,3-8-1 16,3-11 1-16,9-12-3 15,3-13 4-15,8-10 4 16,0 0 5-16,9-15 3 15,9-13-9-15,10-11-12 16,11-12-5-16,7 0-4 16,12 3 4-16,7 11-4 15,1 17-6-15,-4 26 4 16,-21 29 4-16,1 22 6 15,-14 25 3-15,-10 15 0 16,-17 8-2-16,-15 3 0 16,4-2-5-16,-15-4 4 15,-16-10 5-15,-15-16-4 16,-7-16-2-16,-5-18-1 15,3-19-5 1,5-21-3-16,9-17 1 16,9-17-3-16,9-14 6 15,12-15-2-15,12-8 1 16,15-6-7-16,13 2 0 15,14 10 11-15,9 11-9 16,11 15 5-16,9 18 5 16,6 15-8-16,-1 14-1 15,-7 13 2-15,-10 10 2 16,-28 6-1-16,4 2-2 15,-14 1 0-15,5-7 2 16,-12-5-9-16,7-11-21 16,-11-5-34-16,-1-14-54 15,0 0-7-15,11-12 20 0,7-9-28 16</inkml:trace>
  <inkml:trace contextRef="#ctx0" brushRef="#br0" timeOffset="3992.9929">20451 5104 66 0,'-17'-33'73'0,"0"10"-12"15,0 11-8-15,-1 8-20 16,-1 9-11-16,-1 6 0 15,-1 7-7-15,2 5-6 16,3 7-4-16,7 1 5 16,5 3-7-16,4-1 1 15,6-2-1-15,4-3 0 16,4-3 2-16,3-5-6 15,2-6 0-15,3-6 9 16,4-6 3-16,1-4 2 16,3-7-5-16,3-1-6 15,1-3 8-15,3 3-1 16,6 0-8-16,5 3 3 15,-1 6 0-15,2 4-4 16,-3 4 6-16,1 9-5 16,-4 5-4-16,-4 8 5 15,-7 8-5-15,-7 3 9 16,-9 2 13-16,-11-1 2 15,-10 0-8-15,-13-4 0 16,-11-5 1-16,-10-10-1 16,-8-6-4-1,-1-7 2-15,-3-6-10 16,1-4-4-16,3-5-6 15,5-6-27-15,4-4-23 16,6-6-25-16,7-3-21 16,9-6 3-16,9-5 18 15,6-1-12-15</inkml:trace>
  <inkml:trace contextRef="#ctx0" brushRef="#br0" timeOffset="4310.0246">20381 5070 120 0,'-19'-10'53'0,"5"3"-8"15,14 7-12-15,0 0-9 16,0 0-7-16,0 0-8 15,15 2 3-15,18 0 1 16,12-2 0-16,10-1-5 16,4-2 4-1,1-2-8-15,-5 1-1 16,-7-2-5-16,-8-4 2 15,-7-3-3-15,-9 3 4 16,-5 0-3-16,-5 2-34 16,-4 1-28-16,-2-5-16 15,0 1 5-15,0-1-30 16</inkml:trace>
  <inkml:trace contextRef="#ctx0" brushRef="#br0" timeOffset="4672.0608">21015 4740 40 0,'-5'-11'49'16,"5"11"-12"-16,0 0-9 16,21 0 5-16,14 11-9 15,7 9 0-15,5 13-1 16,10 15-3-16,5 13 1 15,-7 7-1-15,-9 18 4 16,-11 8 0-16,-15 4 14 16,-10-1-6-1,-13 1 6-15,-13-4 8 16,-8-9-8-16,-5-7 4 15,-4-10-16-15,-1-7-2 16,3-9-12-16,3-14-12 16,9-11-2-16,4-10 4 15,5-8-7-15,10-9-7 16,0 0-32-16,0 0-28 15,0 0-36-15,5-14-25 16,-1-5 10-16,0-1-43 16,-4 20 166-16</inkml:trace>
  <inkml:trace contextRef="#ctx0" brushRef="#br0" timeOffset="5761.1697">16107 7068 20 0,'-14'0'27'15,"0"7"-1"-15,0 10-1 16,1 9 0-16,-5 9 2 15,-1 4 1-15,-4-1 1 16,-1-5 1-16,3-9 3 16,6-10-2-16,15-14 0 15,0 0 0-15,0 0 2 16,9-34-19-16,13-13-2 15,11-6-11-15,10 3 2 16,4 8 1-16,0 18 0 16,0 19-6-1,-3 28 6-15,-4 29 3 16,-10 29-1-16,-12 26 1 15,-16 10 2-15,-14 16-1 16,-16-2 0-16,-16-9 3 16,-14-17 3-16,-14-18-7 15,-7-20-8-15,17-23 3 16,2-18-4-16,7-17 7 15,8-17 2-15,9-19-4 16,12-17-7-16,11-16 2 16,16-11 6-16,16-6-5 15,16 0 2-15,4 14 2 16,1 20-4-16,7 25-3 15,6 33 4-15,0 23 0 16,0 14 4-16,-1 8-12 16,-3-2 4-16,-1-3 1 15,-4-9-3-15,-2-12-8 16,-4-12-44-16,-2-15-32 15,1-16-12-15,-1-15 13 16,-8-15 20-16,-4-8-15 16</inkml:trace>
  <inkml:trace contextRef="#ctx0" brushRef="#br0" timeOffset="6024.196">16494 7388 67 0,'-5'-41'52'16,"4"12"-10"-16,3 11-1 15,7 8-5-15,10 6 3 16,11 7-7-16,10 8-6 15,9 13 7-15,6 12-10 16,2 11-2-16,0 14-7 16,-5 2 4-16,-19 16-9 15,-3 3-6-15,-2-4-2 16,-3-12 0-16,0-10 2 15,-1-12-11-15,-4-11 7 16,-2-12-15-16,-4-11-36 16,1-14-32-16,-1-11-8 15,-3-16 7-15,-2-9-38 16</inkml:trace>
  <inkml:trace contextRef="#ctx0" brushRef="#br0" timeOffset="6281.2217">17010 7289 81 0,'-33'-31'66'0,"21"13"-14"15,-6 14-20-15,13 16-9 16,-18 20-2-16,20 20 12 16,-18 20 1-16,15 9-2 15,1 17 1-15,-7 4-6 16,-6-2 2-16,-3-5-15 15,-1-8 3-15,0-15-9 16,3-16-5-16,2-15-1 16,5-15-4-16,3-12-3 15,9-14-18-15,-9-1-52 16,-1-16-41-16,2-17-6 15,6-13-42-15</inkml:trace>
  <inkml:trace contextRef="#ctx0" brushRef="#br0" timeOffset="6671.2607">17615 6867 75 0,'-27'-10'40'16,"0"14"-9"-16,-3 18 6 15,-3 20 1-15,2 24-2 16,1 25 2-16,6 22-1 16,6 24 7-16,10 11-1 15,8 0-7-15,6-11-5 16,4-15-14-16,5-19 3 15,6-20-13-15,2-17 7 16,4-17 0-16,0-12-4 16,-1-13-9-16,-3-10-7 15,-5-9-24-15,-2-8-44 16,0-12-53-16,1-9-13 15,-17 24 140-15</inkml:trace>
  <inkml:trace contextRef="#ctx0" brushRef="#br0" timeOffset="7415.3351">18072 7008 48 0,'0'0'58'0,"0"0"-6"16,0 0-9-1,0 0-11-15,-2 29 3 16,2 28-2-16,5 27-1 15,7 27-6-15,4 12-3 16,1 19-11-16,0 1 2 16,1-9-10-16,-5-17-3 15,1-16 3-15,-2-19-7 16,-4-24 9-16,-3-22-4 15,-4-16 7-15,-1-20 14 16,0 0 21-16,-1-15-19 16,-2-26-9-16,1-19-7 15,2-18-9-15,3-15 3 16,7-10 2-16,7 3-7 15,8 9 2-15,10 10 2 16,11 11-3-16,10 14-5 16,3 20 7-16,0 19 1 15,-4 25-4-15,-6 25 3 16,-11 24-4-16,-16 23-1 15,-16 13 3-15,-18 4 4 16,-14-5-2-16,-13-10 3 16,-7-13-1-1,-2-17-1-15,0-18-4 16,3-13-1-16,4-14 0 15,4-8-14-15,5-9-21 16,5-3-38-16,10 0-25 16,10-2-7-16,14-4 17 15,12-5-26-15</inkml:trace>
  <inkml:trace contextRef="#ctx0" brushRef="#br0" timeOffset="7719.3655">18813 7635 142 0,'0'0'59'15,"0"0"-8"-15,13-2-3 16,15-1-1-16,10 1-17 15,10-1-11-15,0 7-4 16,-6 1-7-16,8 1-8 16,4 2 4-1,3-4-2-15,-4-3-5 16,-6 2-3-16,-5-6 6 15,-12-6-1-15,-8 2-24 16,-7-5-30-16,-5-2-28 16,-5-5-11-16,-4-1-64 15</inkml:trace>
  <inkml:trace contextRef="#ctx0" brushRef="#br0" timeOffset="7999.3935">19135 7309 123 0,'-30'-3'75'15,"8"7"-29"-15,19 13-22 16,-1 17-6-16,8 24-7 16,5 15 11-16,3 18-4 15,-2 6 3-15,1-2 3 16,-6-7-5-16,-3-8 6 15,-2-12-3-15,-6-12-7 16,3-14-13-16,1-15-1 16,-1-12-2-1,3-15-6-15,0 0-17 16,0 0-49-16,6-15-34 15,0-15 1-15,4-12-42 16</inkml:trace>
  <inkml:trace contextRef="#ctx0" brushRef="#br0" timeOffset="8544.448">19662 7172 69 0,'-20'-18'58'0,"4"8"-11"15,4 6-12-15,2 9-17 16,-1 12-4-16,1 10-5 15,2 10 4-15,3 6-7 16,4 3-2-16,4-3 4 16,5-6 1-1,2-6-1-15,0-8 7 16,4-6 10-16,2-5 8 15,6-8 11-15,6-8-6 16,6-6-12-16,6-9-7 16,7-3 5-16,4-1-15 15,3 4-8-15,-1 8 6 16,-3 4-1-16,-10 9-4 15,-24 8-7-15,5 11 17 16,-12 12 5-16,3 12 8 16,-15 4 2-16,6 7-6 15,-25 5 6-15,6-6-4 16,-4-8-9-16,-5-9-6 15,-5-12 3-15,1-6-5 16,1-10-5-16,-1-6-12 16,4-11-13-16,4-9-32 15,1-11-55-15,6-10-25 16,5-12-1-16,7-3 23 15,5 1-31-15</inkml:trace>
  <inkml:trace contextRef="#ctx0" brushRef="#br0" timeOffset="8843.0768">19673 7200 84 0,'0'0'49'15,"0"0"-12"-15,0 0-37 16,18-21 30-16,8 11 24 16,12 1-7-16,7 2-7 15,7 2-20-15,-1 3-6 0,-4 2-7 16,-7 0-6-1,-11 0-2-15,-3 2-4 16,-9-4-16-16,-5 1-18 16,2 1-16-16,-14 0-14 15,16-8 0-15,0 0 11 16,2-5-8-16</inkml:trace>
  <inkml:trace contextRef="#ctx0" brushRef="#br0" timeOffset="9112.1037">20241 6985 90 0,'0'0'51'15,"0"0"-51"-15,3 11 71 16,9 12-39-16,11 15 1 16,7 20 4-16,7 14-13 15,4 16-8-15,-3 13-5 16,-6-1 2-16,-9 14 5 15,-10-1-5-15,-13-9 3 16,-11-12 12-16,-9-9 0 16,-8-16-4-16,-1-12-12 15,-1-14-6-15,-1-10-8 16,3-8-13-16,1-8-35 15,5-3-38-15,6-7-31 16,9-8 5-16,7 3 114 16</inkml:trace>
  <inkml:trace contextRef="#ctx0" brushRef="#br0" timeOffset="9529.1454">20859 6920 71 0,'-29'-18'53'0,"-1"12"-5"16,2 10 0-16,-2 12-18 15,4 19-5-15,26-35-25 16,-41 131 31-16,28-35 17 15,5 17-20-15,4 3-8 16,3 6-1-16,3-7-6 16,7-15 1-16,4-12-10 15,3-16 9-15,3-12-8 16,4-13 2-16,-2-10-5 15,2-12-8-15,2-8-22 16,4-11-37 0,5-10-29-16,3-10-10 0,-2-7 15 15,1-7-4 1</inkml:trace>
  <inkml:trace contextRef="#ctx0" brushRef="#br0" timeOffset="10110.8025">21112 6949 110 0,'-9'-12'47'15,"9"12"-15"-15,-8 11-8 16,-2 22-9-16,4 21 5 16,1 17 1-16,6 14-2 15,2 14-5-15,6 9 0 16,3 5 1-16,4-3-4 15,2-8-4-15,-18-13-7 16,0-89 0-16,54 179 4 16,-60-149 0-1,9-13-2-15,-10-7 11 16,7-10 2-16,0 0 6 15,2-19 0 1,-8-15-10-16,11-24-2 16,-6-13-2-16,3-15-4 15,8-4-1-15,4 2-5 16,9 13 3-16,11 11 6 15,8 11-2-15,8 15-7 16,8 15 0-16,3 16 3 16,-2 17-2-16,-6 21 4 0,-12 23-2 15,-15 12 4 1,-16 21 0-16,-19 5 4 15,-15 0 3-15,-13-10 3 16,-10-13-4-16,-4-16-2 16,-2-15-9-16,-1-17 4 15,3-15 0-15,3-11-5 16,6-7-14-16,19-8-17 15,-3-4-27-15,20-7-20 16,5-3-8-16,17-4 7 16,17-6 13-16,14-5-30 15</inkml:trace>
  <inkml:trace contextRef="#ctx0" brushRef="#br0" timeOffset="10392.8307">21748 7534 42 0,'15'0'34'0,"1"2"4"16,7 2 2-16,3 1 1 16,4-4-4-16,4 2 11 15,2-2-3-15,1-2-2 16,4-3-10-16,-1-2-10 15,-1 1-10-15,-4-2-11 16,-4-2 5-16,-4-1-2 16,-21-1-4-16,11 1-4 15,-17 10-17-15,12-14-25 16,-15 4-29-16,11-1-19 15,-8 11 5-15,0 0-41 16</inkml:trace>
  <inkml:trace contextRef="#ctx0" brushRef="#br0" timeOffset="10934.8849">22345 7173 74 0,'-9'-13'62'0,"9"13"-6"15,-9-1-14-15,-1 9-16 16,-5 11-3-16,-2 11-6 16,0 8-4-16,6 7-3 15,1 3 3-15,6 0-7 16,3-1-2-16,4-7-3 15,3-11 4-15,0-9 3 16,-3-8 7-16,-3-12-15 16,35 6 17-16,-21-10 18 15,4-9-10-15,3-6-12 16,4-7-4-16,7-6-7 15,4-4 0-15,3 1 5 16,1 3-4-16,-1 8-1 16,-39 24-2-16,78-22 1 15,-37 26 1 1,0 15-3-16,-1 10-1 15,-5 9 8-15,-35-38-6 16,47 106 2-16,-33-40 12 16,-6 5-3-16,-6-1-4 15,-7-5 4-15,-9-8 6 16,-8-8 1-16,-8-12-2 15,-6-11-5-15,-7-15-7 16,-5-12 1-16,-2-15-11 16,-1-8-21-16,3-5-22 15,5-6-25-15,4-6-23 16,7-3-12-16,9-3 10 15,6-4-52-15,17 51 151 16</inkml:trace>
  <inkml:trace contextRef="#ctx0" brushRef="#br0" timeOffset="11206.9121">22327 7202 64 0,'-4'-21'61'16,"0"3"-10"-16,-1 4 2 15,0 4 4 1,5 10-8-16,0 0-9 15,0 0-17-15,0 0-6 16,0 0-17-16,26 2 13 16,-1 3-2-16,9 3-8 15,7-2 4-15,4-2-5 16,3-3-6-16,-2-4-2 15,-4-4-17-15,-5 0-19 16,-5-2-19-16,-3-1-12 16,-2-2-2-16,-3-1 7 15,-3-1-31-15</inkml:trace>
  <inkml:trace contextRef="#ctx0" brushRef="#br0" timeOffset="11566.9481">22817 6894 44 0,'-7'-9'44'15,"7"9"-1"-15,0 0-6 16,13-5 2-16,11 7-3 16,10 10-4-16,13 9 3 15,8 11-4 1,7 10 4-16,3 11-2 15,-4 11-8-15,-21 11-3 16,-2 13 5-16,-14 13 3 16,-9-3-2-16,-12 10 3 15,-16-6 1-15,7-10 15 16,-10-12-3-16,-10-9-10 15,-5-11-7-15,1-16-17 16,5-10 2-16,7-12-13 16,5-8 6-16,6-8-25 15,7-6-23-15,0 0-35 16,0 0-38-16,0 0-29 15,2-10 10-15,3 0 22 16,3 4-19-16</inkml:trace>
  <inkml:trace contextRef="#ctx0" brushRef="#br0" timeOffset="17753.3476">1848 5248 75 0,'0'0'27'0,"-7"-9"-6"15,7 9-2-15,0 0-8 16,0 0-6-16,-6 12-2 16,2 13 2-16,1 10-2 15,0 10-1-15,-1 8-3 16,0 8 0-16,-1 5 2 15,-4 1-1-15,1-3 3 16,2-10 1-16,1-10-1 16,4-17 3-16,2-11-3 0,3-9 5 31,6-7 4-31,10-9 9 15,9-3 1-15,9-5-4 16,5-1-9-16,9 2-3 16,1 1 0-16,-8 3-5 15,0 5-1-15,-1-1-2 16,-1 3 0-16,-8 1 4 15,-6 2-3-15,-6-1-6 16,-8 1-25-16,-4-1-30 16,-11 3-12-16,0 0-40 15</inkml:trace>
  <inkml:trace contextRef="#ctx0" brushRef="#br0" timeOffset="18107.982">2131 5114 49 0,'-4'-20'24'0,"-8"10"-3"16,12 10 9-16,-11-1-6 15,15 17-12 1,-12 26 6-16,13 24-2 15,-10 20-5-15,12 12 4 16,-7 9 4-16,10 2 3 16,-11 0-6-16,9 0-1 15,-8-7-1-15,-3-4-1 16,8-10-6-16,-12-11-3 15,10-16-4-15,-9-15 2 16,10-12-1-16,-12-12-1 16,8-22 0-16,5 8-6 15,-5-8-23-15,-7-11-29 16,14-16-23-16,-15-13 3 15,14-16-3-15</inkml:trace>
  <inkml:trace contextRef="#ctx0" brushRef="#br0" timeOffset="18507.0219">2674 4877 41 0,'-8'-10'28'0,"-5"8"-9"16,-3 15 2-16,-5 19-3 15,-5 20 1-15,-5 24 5 16,-1 16-2-16,2 10 2 15,3 10 0-15,6 1-9 16,8 0-4-16,11-2 3 16,10-3 4-16,10-4-8 15,8-9-2-15,6-9 2 16,5-8-1-16,0-12-5 15,0-15-3-15,-2-14 3 16,-8-8 3-16,-5-10-7 16,-8-8 0-16,-4-4-9 15,-10-7 0-15,0 0 9 16,0 0-118-16,0 0 118 15,11-58-85-15,-3 11-45 16</inkml:trace>
  <inkml:trace contextRef="#ctx0" brushRef="#br0" timeOffset="20160.9841">2231 5583 44 0,'7'-6'19'16,"-7"6"-5"-16,8 2 5 15,-2 4 0-15,3 7 1 16,4 10 1-16,4 13-3 16,4 9-5-16,3 10-3 15,1 8-6-15,2 6 5 16,0 2-7-16,1-1 2 15,-1-1 0-15,0-5-7 16,-4-7 3-16,-1-7-1 16,-4-9-2-16,-4-10 5 15,-5-8 0-15,-3-10 0 16,-6-13-5-1,0 0-19-15,0 0-13 16,-5-9-16-16,-6-9 2 16,-6-3-10-16</inkml:trace>
  <inkml:trace contextRef="#ctx0" brushRef="#br0" timeOffset="20574.0254">2382 5446 13 0,'-4'-10'14'0,"4"10"1"16,0 0-1-16,0 0-1 15,0 0 1-15,0 0-4 16,0 16 8-16,3 8 1 16,-3-24-19-16,18 84 21 15,-11-24 1-15,-2 8-8 16,-1 9 0-1,-1 5-6-15,-2 4-1 16,-2-2 1-16,-2-4-5 16,0-2 2-16,-2-11-2 15,0-9-5-15,1-5-1 16,1-9 4-16,1-10-1 15,1-6 0-15,2-5-1 16,0-5-8-16,-1-5-25 16,0-6-20-16,0-7-5 15,0 0-15-15</inkml:trace>
  <inkml:trace contextRef="#ctx0" brushRef="#br0" timeOffset="21337.7007">2895 5509 64 0,'-8'3'29'0,"8"-3"-13"0,0 0-5 15,0 0-4 1,10 4 3-16,9-3 1 16,9-6 1-16,12-8-5 15,9-3-2-15,1-2 0 16,-16 3-2-16,3-3-5 15,-8 6 4-15,-3 5-4 16,-6 5 5-16,-4 5-5 16,-2 7 8-16,-2 13 1 15,-2 15 2-15,-1 18-4 16,-2 14 2-16,-2 7 1 15,2 5 0-15,-1 1-4 16,-2 1 3-16,-4-2 0 16,0-9-3-16,-1-9-3 15,2-8 0-15,0-11 0 16,-2-12-4-16,-1-9-1 15,0-8-11-15,2-16 15 16,0 0-46-16,-8-26-140 16,8 26 186-16</inkml:trace>
  <inkml:trace contextRef="#ctx0" brushRef="#br0" timeOffset="21647.7317">3433 5474 49 0,'7'-14'38'16,"-7"14"-16"-16,13-5 1 16,5 8 0-16,6 13 1 15,4 12-5-15,5 14 2 16,4 15-8-16,1 11 5 15,1 7-11-15,0 0-2 16,1 0 2-16,-3-5-7 16,-1-4 5-16,-4-6-3 15,-3-11-4-15,-3-9 0 16,-2-14 2-16,-5-4-10 15,-5-11-23-15,-3-11-14 16,1-14-9-16,-2-16 0 16,-1-11-14-16</inkml:trace>
  <inkml:trace contextRef="#ctx0" brushRef="#br0" timeOffset="21952.7622">3898 5480 71 0,'-19'-11'29'15,"1"9"-1"-15,1 14-4 16,-1 16-3-16,0 15-7 16,1 13 4-16,2 11-5 15,1 7 2-15,2 7-5 16,0 5 3-16,-1-1-3 15,1-3 0-15,-2-5-3 16,1-8-7-16,2-7 4 16,-1-12-3-16,1-12 0 15,4-13 1-15,3-10-8 16,4-15-13-16,0 0-23 15,-2-34-16-15,6-21-2 16,6-9 11-16,10-13-8 16</inkml:trace>
  <inkml:trace contextRef="#ctx0" brushRef="#br0" timeOffset="22489.8159">4153 5262 94 0,'-5'-11'39'16,"5"11"-10"-16,1-12-5 15,4-2-3-15,11-1-1 16,8-5-3-16,-4 8-1 15,10 4-10-15,9 12 1 16,2 10-4-16,-3 10 5 16,-8 14 2-16,-7 14 0 15,-12 9-4-15,-12 7 1 16,-14 1-1-16,-12-3-1 15,-15-8 11-15,-7-13-2 16,14-16 4-16,2-13-5 16,-1-12 3-16,1-11-8 15,6-4 7-15,7-6 3 16,6-1-5-16,6-4-9 15,12-3 1 1,8 0 3-16,8 1-10 16,7 2 7-16,5 8 0 15,-32 14-5-15,79-2 4 16,-38 9-4-16,-2 5 4 15,0 3-7-15,-1 2 4 16,-38-17-1-16,60 29 2 16,-37-19-6-16,-3-4 4 15,-3-3-1-15,-3-2-15 16,-5-1-45-16,-9 0-34 15,0 0-27-15,6-9-71 16</inkml:trace>
  <inkml:trace contextRef="#ctx0" brushRef="#br0" timeOffset="23371.9041">4857 6053 54 0,'-8'2'58'0,"8"-2"-11"15,0 0-47-15,0 0 44 16,0 0-27-16,12 0 14 16,-12 0-31-16,57-2 55 15,-14 1-33-15,8-3-7 16,-51 4-15-1,117-9 14-15,-61 2-7 16,-56 7-7-16,74-7 11 16,-43 6-8-16,-12 1-4 15,-6-2 3-15,-13 2-2 16,11-1-3-16,-11 1 0 15,0 0-12-15,0 0 15 16,0 0-144-16,0 0 46 16,0 0-18-16,0 0 116 15</inkml:trace>
  <inkml:trace contextRef="#ctx0" brushRef="#br0" timeOffset="26937.0574">6156 5395 17 0,'0'0'11'0,"0"0"-3"15,0 0-1-15,-7-4-1 16,7 4-3-16,0 0 0 16,0 0 3-16,0 0-1 15,0 0 3-15,0 0-3 16,0 0 3-16,0 0-3 15,0 0 2-15,0 0-3 16,0 0-3-16,0 0 2 16,0 0 0-16,0 0 1 15,0 0 1-15,0 0 2 16,0 0 0-1,0 0-5-15,0 0 2 16,0 0 2-16,0 0-1 16,0 0-1-16,0 0 1 15,-1 19 1-15,2 17-2 16,0 21-1-16,4 19-3 15,3 10 5-15,-1 10-2 16,3-1-1-16,-2-5-1 16,1-4 1-16,0-8 2 15,-2-8-2-15,-1-10 0 16,-2-12 1-16,-1-11-3 15,-1-9 1-15,-2-7-1 16,-1-8 3-16,1-13-2 16,0 0 0-16,0 0-1 15,0 0 3-15,0 0-3 16,0 0-9-16,-7-13-23 15,-2-6-15-15,1-10-4 16,2-4-15-16</inkml:trace>
  <inkml:trace contextRef="#ctx0" brushRef="#br0" timeOffset="27656.7283">6362 5574 38 0,'0'0'19'0,"0"0"-2"16,0 0-3-16,0 0-4 15,0 0-2-15,0 0 0 16,0 0-3-16,0 0-3 16,1 18 7-16,-4 8-2 15,-3 11 1-15,14 6 1 16,-5 8-4-16,0 8 2 15,1 5 0-15,6 4-4 16,1 2 0-16,5-7-2 16,3-4 3-16,4-6 4 15,3-7-4-15,7-7 1 16,2-9 3-1,6-8-2-15,1-14 6 16,4-8-5-16,0-9-1 16,0-10-7-16,-4-8 0 15,-5-3 0-15,-3-5 6 16,-3-5-4-16,-7-5 0 15,-7-3 1-15,-5-2-2 16,-8 2 1-16,-5 1-1 16,-4 5 0-16,-4 8 0 15,-1 6 4-15,-4 9 6 16,-4 6-6-16,-4 8-1 15,-3 9-2-15,1 7-1 16,2 10 0-16,1 7 0 16,3 6 3-16,2 5-3 15,3 5-1-15,5 3 4 16,3 0-7-16,3-3 8 15,4-2-2-15,0-4-1 16,2-8-2-16,-1-5 2 16,0-5-5-16,-2-4 6 15,0-5-2 1,0-3-2-16,-1-8 0 15,0 0-7-15,0 0-26 16,0 0-28-16,-6-11-9 16,5-5-20-16</inkml:trace>
  <inkml:trace contextRef="#ctx0" brushRef="#br0" timeOffset="28256.9862">7150 5508 66 0,'0'0'41'16,"0"0"-8"-16,0 0-9 15,0 0-7-15,0 0-1 16,13 24 5-16,7 15-2 15,8 14-3-15,6 9 2 16,4 5-7-16,3-1 1 16,-4 0-4-16,-10-1 0 15,1-8-5-15,2-5-2 16,4-1 6-16,-1-4-8 15,-33-47 1-15,57 77 4 16,-45-47-8-16,-8-8 4 16,-3-2-3-1,-2-5-2-15,1-15 1 0,0 0-27 16,0 0-26-1,-13 2-10-15,2-14 3 16,0-11-25-16</inkml:trace>
  <inkml:trace contextRef="#ctx0" brushRef="#br0" timeOffset="28642.0247">7472 5618 33 0,'-18'2'46'16,"6"4"-13"-16,-14 11-7 15,17 5-8-15,-1 14-7 16,-2 12 1-16,-4 15-3 15,-4 9 1-15,-1 7-2 16,-2 2-1-16,0-5 1 16,3-6-2-16,3-12-1 15,1-9-2-15,3-11-1 16,3-9 4-16,3-9-4 15,3-7 3 1,4-13-2-16,0 0-3 16,0 0 0-16,-3 9 1 15,3-9-6-15,0 0-5 16,0 0-20-16,0 0-27 15,-1-13-12-15,2-2-14 16</inkml:trace>
  <inkml:trace contextRef="#ctx0" brushRef="#br0" timeOffset="29822.3406">8156 5959 27 0,'0'0'29'15,"0"0"-9"-15,0 0-5 16,0 0-8-16,7 6 4 16,11-3 11-16,-18-3-22 15,66 0 36-15,-16-4-30 16,9-2 1-16,-9 0-8 15,13 0 2-15,2 0-1 16,-1-2-1-16,-6 1 0 16,-7-1 1-16,-14 3 3 15,-12 0-8 1,-11 1-13-16,-14 4-11 15,0 0-14-15,-6-13 1 16,-9 4-2-16</inkml:trace>
  <inkml:trace contextRef="#ctx0" brushRef="#br0" timeOffset="30129.9703">8444 5696 60 0,'0'0'12'0,"-9"16"-2"16,5 11 2-16,6 12-3 15,3 12 4-15,4 8-2 16,-17 9-4-16,17-2-5 15,-7 0 4-15,11-2-4 16,-7-7-3-16,1-7 2 16,-2-7-1-16,-1-13-2 15,-2-8 3 1,0-11-4-16,-2-11-7 15,0 0-19-15,-1-19-13 16,-4-10-17-16</inkml:trace>
  <inkml:trace contextRef="#ctx0" brushRef="#br0" timeOffset="30649.2201">9109 5480 59 0,'-8'-4'24'0,"8"4"-1"16,-11 9-10-1,3 8-2-15,-1 8 0 16,3 9 0-16,-1 8-1 15,2 4-6 1,1 1 6-16,2-1-5 16,1-6 3-16,1-4-2 15,3-7-1-15,2-5-2 16,4-6 1-16,3-3 4 15,6-6 6-15,7-3 4 16,-25-6-18-16,71-6 24 16,-20-3-7-16,10-3-3 15,0-4 0-15,-1 0-4 16,-16-1-8-16,-3 3 1 15,-6 3-4-15,-6 2 4 16,-9 4-3-16,-7 1-6 16,-3 2-16-16,-10 2-31 15,0 0-22-15,0 0 0 16,-5-21-27-16</inkml:trace>
  <inkml:trace contextRef="#ctx0" brushRef="#br0" timeOffset="30985.2537">9387 5400 64 0,'-19'-4'38'15,"7"5"-11"-15,1 5-7 16,3 10-10-16,1 18-1 15,5 15-1-15,5 13 4 16,7 10-1-16,1 8 2 16,3 2-2-16,1-1-5 15,0-4 7-15,0-3-10 16,-3-8 11-16,1-10-9 15,-3-12-2-15,-10-44-3 16,-6 54 3-16,7-43-2 16,-1-11-3-16,0 0-1 15,0 0-3-15,0 0-23 16,4-27-29-16,-5-9-5 15,1-11 10-15,1-7-4 16</inkml:trace>
  <inkml:trace contextRef="#ctx0" brushRef="#br0" timeOffset="31422.2974">9671 5135 63 0,'0'0'29'16,"0"0"-14"-16,0 0 0 15,20 10 15-15,11 8 6 16,8 6 6-16,8 11-17 15,2 12 0-15,1 12-5 16,-3 8-2-16,-6 9-1 16,-8 8-4-16,-12 4-3 15,-12 4 1-15,-11 1-2 16,-10 0 4-16,-10-2 9 15,-7-4-7-15,-4-11 11 16,-1-13-7-16,6-8-3 16,5-15-5-16,7-12 2 15,5-11 3-15,11-17-11 16,0 0 7-1,0 0-8-15,0 0-9 16,0 0-2-16,0 0-29 16,-6-24-58-16,5-4-37 15,4-6 1-15,0-1-17 16</inkml:trace>
  <inkml:trace contextRef="#ctx0" brushRef="#br0" timeOffset="32638.419">1792 7664 25 0,'0'0'25'16,"0"0"3"-16,0 0-6 16,0 0 0-16,2 11-2 15,1 20 0-15,0 23 0 16,-3 17-5-16,-2 11-1 15,-3 7 2-15,-2-2-6 16,2-10-1-16,1-15 0 16,3-17-8-16,2-15 3 15,3-11 0-15,4-6 5 16,4-5 4-16,9-6 4 15,9-6-7-15,6-3-2 16,7-6-7-16,6-3 2 16,0-4-1-16,-18 3-6 15,0-1-2-15,-12 5-28 16,-7 3-19-1,0-3-11-15,-5-2 2 16,-4-8 10-16,-1-3 0 16</inkml:trace>
  <inkml:trace contextRef="#ctx0" brushRef="#br0" timeOffset="32945.4497">2024 7723 88 0,'-9'-14'34'16,"9"14"-9"-16,0 0-7 15,-6 5-6-15,4 22 1 16,4 25 5-16,4 24 0 16,1 14-3-16,3 10 1 15,0 3-4-15,-1-1-1 16,0-2-4-16,-2-2-5 15,0-5 4-15,-2-6-6 16,-4-8 0-16,-1-17 4 16,-2-21-5-16,-2-14 4 15,3-11-6-15,0-7-8 16,1-9-23-1,-1-9-25-15,-1-23-13 16,0-16 13-16,3-15-4 16</inkml:trace>
  <inkml:trace contextRef="#ctx0" brushRef="#br0" timeOffset="33224.4776">2247 8002 53 0,'8'-15'26'15,"-2"7"-2"-15,-6 8-1 16,10 5 6-16,4 11-8 15,6 14 8-15,8 16-2 16,6 16 3-16,6 11-4 16,0 8 1-16,1 3-13 15,0-3-6-15,2-5-6 16,-5-6 1-16,-5-12-2 15,-4-9-3-15,-4-13 6 16,-8-10-7-16,-5-7-8 16,-4-10-17-16,-8-9-29 15,6-12-15-15,-4-16 3 16,-3-13-36-1</inkml:trace>
  <inkml:trace contextRef="#ctx0" brushRef="#br0" timeOffset="33514.5066">2633 8026 43 0,'-12'-14'47'0,"2"11"-9"16,-2 10-7-16,-4 19-7 15,-5 19-3-15,-1 15-2 16,-2 14-3-16,-1 7 5 15,3 5 1-15,1 1-6 16,1-5-5-16,3-3-1 16,4-12-6-16,4-15 5 15,0-10-7-15,3-11-1 16,1-12-1-16,0-8 1 15,5-11-3-15,0 0-17 16,0 0-29-16,-10-2-24 16,0-1-5-16,10 3-41 15</inkml:trace>
  <inkml:trace contextRef="#ctx0" brushRef="#br0" timeOffset="36170.1679">3143 7587 76 0,'0'0'31'16,"0"0"-2"-16,-9-3-8 15,-8 12-11-15,-6 17-3 16,-5 23-2-16,-1 22-3 16,1 18 2-16,2 14 3 15,8 9 1-15,9 3-1 16,10-1-1-16,9-10 1 15,9-10 3-15,6-12-6 16,6-9-2-16,3-11 9 16,-1-11 4-16,-17-11 0 15,9-11-2 1,-8-4 5-16,-4-10-1 15,0-1 2-15,-1-3-6 16,-6-2-6-16,-6-9 3 16,0 0 0-16,0 0-9 15,0 0-4-15,0 0 5 16,0 0-3-16,0 0 4 15,0 0-6-15,0 0 0 16,0 0-18-16,0 0-48 16,0-18-29-16,-5-7 4 15,5 25 94-15</inkml:trace>
  <inkml:trace contextRef="#ctx0" brushRef="#br0" timeOffset="37265.2721">3792 7957 9 0,'-6'-14'7'0,"0"1"0"16,4 3-1-16,2 10 0 15,-1-9 1-15,1 9 4 16,1-9 1-16,-1 9 5 16,0 0 4-16,0 0 1 15,0 0-1-15,0 0-3 16,8 6-1-16,5 10 3 15,9 9-6-15,8 16 1 16,8 11-7-16,4 9-5 16,-1 2-3-16,1 3 1 15,-42-66-1-15,79 126 1 16,-43-70 3-16,-8-11-6 15,-5-8-2-15,-5-9-13 16,-4-10-17-16,-24-5-8 16,10-13-6-16,-9-4 6 15,17-11-16 1</inkml:trace>
  <inkml:trace contextRef="#ctx0" brushRef="#br0" timeOffset="37603.3059">4167 7930 33 0,'-12'-10'36'0,"0"6"-8"16,3 9-7-16,-3 8-3 15,-2 11-4-15,-2 11-3 16,-2 7 4-16,1 8 1 15,-1 6-1-15,-3 0-4 16,0 1 6-16,1 0-5 16,0 1 0-16,0-2-3 15,3-1-5-15,0-3 1 16,0-3-5-16,2-5-1 15,4-9 3-15,11-35-2 16,-17 46-5-16,12-35-2 16,5-11-11-16,0 0-23 15,0 0-15 1,9-23 1-16,6-13 8 15,8-14-2-15</inkml:trace>
  <inkml:trace contextRef="#ctx0" brushRef="#br0" timeOffset="38120.3576">4413 7804 90 0,'0'-18'32'16,"2"2"-11"-16,7-1-4 16,5 5 0-16,4 1-1 15,5 5 2-15,0 6-7 16,1 5 0-16,1 10-5 15,-2 8 1-15,-1 12-3 16,-3 8 0-16,-6 8 4 16,-9 6-5-16,-4-57-3 15,-11 117 1 1,-12-64 1-16,-8-5 1 0,-7-11 0 15,-3-12 0 1,-1-9 4-16,5-11-5 16,3-9 5-16,10-5 7 15,6-5-3-15,7-6-13 16,10-6 4-16,6 1 1 15,6 0-1-15,6 0-3 16,6 4-2-16,4 3 7 16,2 4-1-16,2 5-8 15,1 3 6-15,-4 5-5 16,-1 3 3-16,-3 3-6 15,-2 3-5-15,-3 1-22 16,0-2-16-16,-1-2-17 16,-2-2 2-16,1-4-17 15</inkml:trace>
  <inkml:trace contextRef="#ctx0" brushRef="#br0" timeOffset="38504.396">4948 8364 83 0,'0'0'52'0,"0"0"-17"16,0 0-14-16,0 0-4 15,15 4 5-15,9-1 2 16,11-3-11-16,6 1 3 16,1-4-5-16,0 1-5 15,-2-2-4-15,-4-1-3 16,-22 0 1-16,10-4-1 15,-12 0-10-15,5-1-32 16,-8 1-27-16,-3-1-8 16,-6 10-20-16</inkml:trace>
  <inkml:trace contextRef="#ctx0" brushRef="#br0" timeOffset="38953.4409">5715 8056 62 0,'0'0'41'16,"0"0"-8"-16,-2 12-11 16,5 12 0-1,4 21 2-15,4 17 5 16,-1 12 2-16,-2 6 0 15,-2 1 2-15,-1-3-4 16,-2-6-14-16,-1-5-3 16,0-8-7-16,1-12-7 15,-1-11 1-15,-2-11-1 16,-1-9-6-16,1-16 8 15,0 0-141-15,-3-10 46 16,1-17-45-16</inkml:trace>
  <inkml:trace contextRef="#ctx0" brushRef="#br0" timeOffset="39456.4912">6007 8122 95 0,'0'0'41'0,"0"0"-7"15,-1 14-13-15,-4 16-4 16,-2 15-3-16,-1 8-1 16,1 5-6-16,2 5 6 15,3 3-10-15,4-3 7 16,5-3-9-16,5-2 5 15,6-8 5 1,10-7 6-16,8-10 7 16,11-11-5-16,13-12-2 15,1-15-5-15,-12-13-6 16,-5-9-3-16,-6-8 2 15,-5-10-6-15,-6 1 5 16,-8-6-2-16,-13 1 1 16,-6-1-2-16,-10 1 5 15,-11 5-7-15,-6 11 9 16,10 8 0-16,-18 14-1 15,16 11-5-15,1 10 5 16,-3 13-11-16,0 13 3 16,21-36 1-16,-46 94 5 15,39-43-9-15,9-1 6 16,5-1-4-16,5-6 1 15,2-6 3-15,0-9-17 16,11-6-29-16,-4-12-27 16,-21-10-9-16,22-19 0 15,-5-12 12-15,3-7-6 16</inkml:trace>
  <inkml:trace contextRef="#ctx0" brushRef="#br0" timeOffset="39762.5218">6516 8181 57 0,'-3'-9'57'16,"3"9"-10"-16,0 0-47 16,53-6 45-1,-32 10 28-15,3 7-28 16,5 8-10-16,5 9-9 15,2 7-13-15,1 5 0 16,-1 5-4-16,1 0 1 16,0 1-9-16,1-4 1 15,0-4 3-15,-1-2-8 16,-2-6-1-16,-3-6 2 15,-5-6-9-15,-5-6-27 16,-8-7-17-16,-1-12-23 16,-2-9-7-16,-3-12 11 15,-2-9-14-15</inkml:trace>
  <inkml:trace contextRef="#ctx0" brushRef="#br0" timeOffset="40017.5473">7028 8105 40 0,'-24'-11'47'0,"1"9"-6"15,1 11-4-15,-1 10-9 16,2 13-11-16,1 10 8 16,0 9-2-16,1 6 1 15,2 5 0-15,0 0-2 16,0-1 0-16,2-3-9 15,3-8-11-15,1-4 4 16,3-8-4-16,0-5-4 16,1-7-2-16,0-5-1 15,-1-4-26-15,0-6-43 16,8-11-22-16,-7-9-65 15</inkml:trace>
  <inkml:trace contextRef="#ctx0" brushRef="#br0" timeOffset="40489.5945">7404 8318 59 0,'0'0'37'0,"-15"4"-5"16,15-4-9-16,0 0-3 15,14 2 8-15,7-1 19 16,8-1-6-16,10-1-10 16,6-2-16-16,5-2-3 15,0 0-12-15,-1-1 4 16,-6-1-2-16,-5-2-7 15,-6 0 4 1,-6-1-2-16,-2-1-2 16,-6-1-30-16,-5 0-22 15,-2-4-9-15,-5 0-3 16,-6 16 69-16,0-34-55 15,-7 18 0-15</inkml:trace>
  <inkml:trace contextRef="#ctx0" brushRef="#br0" timeOffset="40753.6209">7674 8035 73 0,'-20'4'41'16,"6"0"-7"-16,6 5-14 16,3 9-5-16,6 10 0 15,4 11 1-15,1 12-4 16,4 7 5-16,1 7-5 15,0 1 1-15,-3-3 2 16,-1 0-5-16,-2-9-6 16,-2-8 0-16,0-10-3 15,1-9-4-15,0-7 1 16,-4-9-6-16,0-11-11 15,0 0-33 1,7-10-9-16,6-16-1 16,4-12-33-16</inkml:trace>
  <inkml:trace contextRef="#ctx0" brushRef="#br0" timeOffset="41402.6858">8167 8007 44 0,'0'0'37'0,"11"23"-7"15,-3 9-6-15,-4 6-7 16,-1 3-6-16,-5-2 4 15,-3-3-5-15,-1-10 6 16,0-5-1-16,-1-10 0 16,7-11 2-16,0 0 5 15,0 0 2-15,-5-14-11 16,3-9-6-16,6-6-4 15,4-5-3-15,6 1 3 16,6 2-3-16,5 5 1 16,-25 26-1-1,49-32-3-15,-7 31 2 16,2 12 3-16,-5 16 1 15,-22 20-4-15,4 12 6 16,-22 11 1-16,8 5 3 16,-25 1-8-16,6 0 5 15,-8-4 2-15,-11-10 3 16,-9-11-8-16,-5-11 3 15,-1-14-3-15,5-15-1 16,5-11-3-16,6-13 5 16,9-9 1-16,7-8 0 15,8-6-3-15,9-10-2 16,13-4-2-16,7-1 4 15,9 7 3-15,5 8-5 16,5 15-2-16,5 13 6 16,-1 13-5-16,1 13 7 15,-22 11-2-15,7 4-4 16,-3 3 1-16,0-1-4 15,4-2 4-15,-3-7-3 16,0-6 2-16,0-6-8 16,-4-7-32-1,-1-13-24-15,0-8-16 16,1-7-2-16,1-11 14 15,3-2-2-15</inkml:trace>
  <inkml:trace contextRef="#ctx0" brushRef="#br0" timeOffset="41937.7393">8947 7907 94 0,'-40'-30'53'15,"-3"8"-4"-15,-2 9-14 16,3 12-12-16,-2 9-10 15,5 4-1-15,4 9-4 16,4 0-4-16,6 3 4 16,6 2-10-16,9 0 4 15,8 4 0-15,10-2 8 16,12 1 5-16,8-1 2 15,8 0 2-15,12-4-8 16,7-1 2-16,3-2-9 16,2 2 7-1,-2 4-8-15,-3 5-5 16,-4 4 9-16,-9 8-2 15,-8 3-2-15,-12-1 7 16,-10-1 6-16,-13-2 8 16,-14 0-6-16,-15-5 5 15,-12-12-3-15,-8-16-5 16,2-10 1-16,1-13 3 15,5-12-4-15,6-8 2 16,6-7-4-16,8-1-1 16,8-5-3-16,14 46-9 15,6-93 4-15,8 45 0 16,7-2 4-16,12 0-12 15,6-1-1-15,6 2-8 16,-2 6-21-16,-4 8-35 16,-6 7-16-16,-6 5-13 15,-4 6-3-15,-3 6 8 16,-4-2 17-16,2 3-6 15</inkml:trace>
  <inkml:trace contextRef="#ctx0" brushRef="#br0" timeOffset="42296.7752">9255 7708 71 0,'0'0'47'0,"0"0"-14"15,20 7 13-15,15 15-2 16,17 12-4-16,5 13-11 16,-12 14-12-16,0 13-2 15,-1 8-1-15,-6 6 10 16,-10 2 13-16,-28-90-37 15,30 183 34-15,-47-97 34 16,-21-6-9-16,8-3-15 16,-3-6-13-16,2-13-12 15,4-10-8-15,3-7-8 16,7-13-2-16,5-9-9 15,12-19 0-15,0 0-40 16,0 0-47-16,0 0-62 16,-4-20-9-1,7-15-39-15</inkml:trace>
  <inkml:trace contextRef="#ctx0" brushRef="#br0" timeOffset="67349.077">3731 9624 96 0,'-11'-5'40'16,"-3"6"-9"-16,-3 8 6 15,-4 10 4-15,-4 13-13 16,-4 14 3-16,2 13-2 15,0 18-10-15,5 15-3 16,5-4-5 0,6 13-3-16,9-1-1 15,9-10-3-15,10-10-2 16,7-12 1-16,7-11 0 15,4-7-9-15,4-11-14 16,-1-8-16-16,0-7-21 16,-4-10-13-16,-7-8 0 15,-4-8 9-15,-9-12-25 16</inkml:trace>
  <inkml:trace contextRef="#ctx0" brushRef="#br0" timeOffset="67713.7124">4131 9776 64 0,'7'-12'34'0,"7"3"-11"16,5 8 18-16,3 6 4 16,-9 9-19-1,10 10 4-15,4 10 2 16,3 11-4-16,4 9-8 15,1 6-2-15,1 2-9 16,0 8-2-16,1 2-1 16,-3-4-2-16,0-6 0 15,-2-6-16-15,-3-9-17 16,-2-7-15-16,-6-9-17 15,-4-7-4-15,-6-10 4 16,-3-9 8-16,-8-5-13 16</inkml:trace>
  <inkml:trace contextRef="#ctx0" brushRef="#br0" timeOffset="68027.7438">4557 9738 60 0,'-10'-10'43'15,"1"9"-15"-15,-1 11-4 16,-4 17 6-16,1 13 1 16,-2 14 5-1,-2 7-3-15,1 10-8 16,1-3 5-16,-1 10-7 15,-1-1-2-15,-1-3-10 16,18-74-11-16,-21 124 16 16,2-70-4-16,-3-10-9 15,3-8-1-15,2-8-16 16,3-9-22-16,4-8-19 15,10-11-18-15,0 0-10 16,1-19 3-16,11-11-7 16,-12 30 87-16</inkml:trace>
  <inkml:trace contextRef="#ctx0" brushRef="#br0" timeOffset="68449.786">4758 10069 82 0,'-7'-11'33'15,"7"11"-10"-15,5-8 8 16,12-1 19-16,11-2-9 16,8 1-7-16,7 4-10 15,4 3-5-15,2 1-10 16,1 4-2-16,-2-3-7 15,0 0-4-15,-7 1-11 16,-7-3-21-16,-3 2-9 16,-8 1-17-16,-23 0-1 15,8-8 3-15,1-2-8 16,-9 10 68-16</inkml:trace>
  <inkml:trace contextRef="#ctx0" brushRef="#br0" timeOffset="68731.8142">5319 9719 102 0,'0'0'41'0,"0"0"-11"15,0 0-5-15,0 0-5 16,1 21 10-16,5 18-1 15,4 16 9-15,1 14-8 16,2 11-3-16,-3-3-8 16,2 10-5-16,0 1-6 15,0-11-5-15,-4-7-3 16,1-11-10-16,-5-16-20 15,-1-13-23-15,-2-12-13 16,0-6-7-16,-1-12 4 16,-1-21-46-16</inkml:trace>
  <inkml:trace contextRef="#ctx0" brushRef="#br0" timeOffset="69105.8516">5587 9723 91 0,'2'-10'43'0,"-2"10"-12"16,0 0-1-16,-1 27-2 16,1 15-1-16,0 12 0 15,-2 7-10-15,2 3-5 16,0-5 2-16,0-8-7 15,2-10 5-15,-2-11 3 16,3-8 8-16,1-8-7 16,4-7 10-16,3-5 12 15,6-4 12-15,9 1-4 16,6-3-18-16,7-5-2 15,3-1-8-15,1 3-18 16,0-2 1-16,-5 2-5 16,-7 2-7-16,-7 3-26 15,-24 2 37-15,24-5-55 16,-15 6-66-16,-9-1 15 15,0 0 3-15,-6-15 12 16,-3-4-7-16</inkml:trace>
  <inkml:trace contextRef="#ctx0" brushRef="#br0" timeOffset="69409.882">5831 9674 79 0,'-9'-8'67'16,"9"8"-25"-16,0 0-17 15,-8 10-6-15,10 18 15 16,4 17 4-16,3 13 0 16,3 13-12-16,1 9 0 15,-2-4-10-15,0 9-1 16,-1-2 3-16,-2-9-8 15,-1-11 4-15,-2-7-11 16,-2-12 2-16,-1-11 0 16,-1-10-6-16,0-9-12 15,-1-14-18-15,0 0-25 16,0 0-25-16,0 0-9 15,0-21-1-15,3-12-26 16</inkml:trace>
  <inkml:trace contextRef="#ctx0" brushRef="#br0" timeOffset="69746.9157">6134 9540 146 0,'3'-10'42'0,"6"8"-2"16,-9 2-40-16,38 20 53 16,1 7 6-16,9 13-14 15,-8 14-7-15,0 12-22 16,1 10-1-16,-4 6-6 15,-7 8 1-15,-12 7-6 16,-14 1 5-16,-13-2-2 16,-11-4 3-16,-7-12-2 15,-9-14-8-15,19-15 1 16,-13-12-13-16,19-14-32 15,4-11-21-15,7-14-23 16,0 0-15-16,-4-25 6 16,10-11-6-1</inkml:trace>
  <inkml:trace contextRef="#ctx0" brushRef="#br0" timeOffset="70180.558">6977 9442 72 0,'-24'-3'38'0,"0"8"-2"15,0 11-3-15,-2 13 5 16,2 15 2-16,2 13 6 15,1 14 1-15,6 8-7 16,3 4-6 0,8 8-6-16,4-2-6 15,7 4-2-15,7-5-12 16,-14-88-8-16,48 144 9 15,-18-91-3-15,3-11-5 16,1-10-16-16,-3-8-19 16,-5-10-18-16,-3-5-19 15,-3-6-10-15,-5-5-4 16,-4-10 4-16,-1-5-18 15</inkml:trace>
  <inkml:trace contextRef="#ctx0" brushRef="#br0" timeOffset="70497.5897">7169 9670 79 0,'0'0'82'16,"0"0"-33"-16,0 0-2 15,17 11 6-15,7 10-7 16,7 9-8 0,5 12-10-16,3 13 0 15,0 9-14-15,-13 9-4 16,5-1-3-16,4 8-3 15,3 1-1-15,0-6-7 16,-2-9-7-16,-7-10-5 16,-3-13-12-16,-7-8-14 15,-6-14-10-15,-3-9-12 16,-10-12-16-16,0 0 0 15,5-24-31-15</inkml:trace>
  <inkml:trace contextRef="#ctx0" brushRef="#br0" timeOffset="70803.6203">7541 9686 111 0,'-23'-9'50'0,"4"9"-9"16,3 8-6-16,3 11-8 15,2 12 1 1,-2 13 10-16,-1 13-7 16,13 13-2-16,-16 11-3 15,12 9-3-15,-18 6-8 16,14-5 6-16,-2-7-9 15,0-10-4-15,0-11-4 16,-2-10 2-16,-1-9-4 16,5-13-10-16,2-10-25 15,4-9-28-15,3-12-14 16,0 0-19-16,-4-22-6 15,1-19-36-15</inkml:trace>
  <inkml:trace contextRef="#ctx0" brushRef="#br0" timeOffset="71163.6563">7809 9964 106 0,'-11'0'50'15,"11"0"-22"-15,0 0 3 16,10 5 2-16,15 2 10 16,10-1-8-16,-35-6-35 15,91 8 25-15,-44-3-13 16,-4 0-8-16,-43-5-4 15,57 8-9-15,-36-5-50 16,-5-4-9-16,-1-5 0 16,-2-11 3-16,2-11-33 15</inkml:trace>
  <inkml:trace contextRef="#ctx0" brushRef="#br0" timeOffset="71796.7196">8365 9606 106 0,'0'0'56'0,"-11"13"-18"15,2 17 5 1,-2 15-3-16,-1 7-7 16,-2 3-3-16,1-2-1 15,1-7-4-15,1-12-5 16,2-12-2-16,4-7 0 15,5-15 4-15,0 0-3 16,3-14-6-16,5-14-5 16,3-13-3-16,8-5-7 15,8 2 3-15,4 2-1 16,4 8 0-16,-20 11-1 15,14 13 2-15,-3 19 3 16,1 20-2-16,-2 23 7 16,-7 22-2-16,-8 21 3 15,-8 14-4-15,-12 0 2 16,-11-5-3-16,7-16 4 15,-22-13 4-15,11-18-8 16,-2-15 5-16,-3-18-8 16,-2-12 4-16,5-11-3 15,3-9-1-15,6-8-6 16,5-11 7-16,6-12-5 15,12-12-4 1,10-15 8-16,13-9-7 16,8 3 10-16,-36 72-5 15,89-107-1-15,-63 80-4 16,-1 18 6-16,0 17-1 15,3 16 8-15,-2 15 1 16,3 15 5-16,-1 7 1 16,-1-2 1-16,-5-5-12 15,-4-7 8-15,-2-8-14 16,-4-8 3-16,-3-10-12 15,-3-7-12-15,-6-14-25 16,0 0-32-16,0 0-28 16,3-18-21-16,-5-16 9 15,-1-14-49-15</inkml:trace>
  <inkml:trace contextRef="#ctx0" brushRef="#br0" timeOffset="72114.7514">8733 9599 91 0,'-3'-21'83'15,"-1"9"-7"1,4 12-13-16,0 0 6 16,13-3 1-16,12 11 14 15,21 7 22-15,8 9-32 16,2 12-19-16,0 9-10 15,-7 15-7-15,-7 10-4 16,-12 12-13-16,-11 7-1 16,-12 12-10-16,-14 0-11 15,-13-2 14-15,-8-8-7 16,-6-14-6-16,1-16 9 16,5-14-10-16,2-14-28 15,5-11-35-15,3-10-28 16,5-4-33-16,13-8-19 15,-8 1-6-15,8-1 4 16,0 0-69-16</inkml:trace>
  <inkml:trace contextRef="#ctx0" brushRef="#br0" timeOffset="73170.857">1802 9823 22 0,'-4'-12'10'0,"6"-1"6"15,5-1 7-15,2 4 6 16,4 4 9-16,-1 7 4 15,3 9-2-15,-15-10-40 16,19 81 49-16,-9-7 19 16,-5 11-20-16,-5 17-14 15,-5 2-9-15,-3-6-4 16,1-16-5-16,2-17-1 15,3-23-3-15,2-17 7 16,5-10 5-16,9-8 5 16,11-11 6-16,13-9 2 15,10-8-12-15,5-6-13 16,1 0-12-16,4-1 0 15,-2 4-12-15,-12 5-27 16,-12 8-32-16,-12 4-13 16,-7 5-9-1,-13 2 93-15,12-12-88 16,-33-3-214-16</inkml:trace>
  <inkml:trace contextRef="#ctx0" brushRef="#br0" timeOffset="73481.8881">2124 9809 92 0,'-8'-10'53'0,"8"10"0"16,0 0-5-16,0 0-7 15,-7 24 4-15,15 22 5 16,-6 23 1-16,3 12-2 15,6 24-5-15,0 10-10 16,0 3 3-16,-2-5-23 16,-1-9 0-16,-3-9-3 15,-3-11-12-15,-3-13 10 16,-2-16-6-16,0-16 0 15,0-15-28-15,1-10-23 16,2-14-38-16,0 0-22 16,-12-25-3-16,4-21 5 15,10-19 25-15,7-11-4 16</inkml:trace>
  <inkml:trace contextRef="#ctx0" brushRef="#br0" timeOffset="73754.9154">2382 9985 64 0,'13'-40'31'15,"-1"12"9"-15,-1 11 3 16,2 12 5-16,3 13 17 16,4 20 3-16,5 22-3 15,7 13-6-15,4 25-10 16,3 6-14-16,1-1-3 15,-40-93-32 1,74 162 13-16,-39-94-5 16,0-11-21-16,-3-12-21 15,-5-9-25-15,-6-13-22 16,-6-8-10-16,-5-9-2 15,-10-6 7-15,4-26 9 16,-6-16-9-16</inkml:trace>
  <inkml:trace contextRef="#ctx0" brushRef="#br0" timeOffset="74081.9481">2761 9938 91 0,'-17'-5'49'16,"2"5"-8"-16,2 7 6 15,0 19-8-15,1 17-1 16,1 11-8-16,0 23 12 16,1 10-9-16,-1 3-3 15,-3 1-6-15,-1-2-2 16,-1-6-8-16,0-9 3 15,0-10-4-15,0-11-4 16,5-14-4-16,1-10-10 16,0-11 10-16,4-6-10 15,6-12 5-15,-4 7-6 16,4-7-30-16,0 0-25 15,0 0-19-15,0 0-11 16,0 0-5-16,9-2 13 16,6-10-3-16</inkml:trace>
  <inkml:trace contextRef="#ctx0" brushRef="#br0" timeOffset="74884.0283">5350 10914 96 0,'0'0'49'0,"8"-1"1"16,19-3 20-16,13-2 5 16,14-3 3-1,11-4-4-15,11-2-6 0,11 1-30 16,6 1-8-1,5 2-13-15,3 2-7 16,-5 4-10-16,-9 0 4 16,-16 0 1-16,-21 1-4 15,-11 2-1-15,-10-1 5 16,-7 0 4-16,-7 2-17 15,-3 1-20-15,-2 0-28 16,-10 0-30-16,0 0-20 16,0 0-3-16,0 0 0 15,-19-2 22-15,1-2-3 16</inkml:trace>
  <inkml:trace contextRef="#ctx0" brushRef="#br0" timeOffset="75530.0929">5927 11077 19 0,'-10'-4'13'16,"10"4"5"-16,-8-4 2 16,8 4 0-16,0 0 4 15,0 0 1-15,0 0 0 16,0 0-25-16,6-11 25 15,-6 11-25-15,49-32 131 16,-11 14-70-16,6-2-18 16,7 0-5-16,3 2-14 15,-4 1-3-15,-6 6-8 16,-44 11-13-16,70-9 13 15,-70 9 10-15,12 3-6 16,-12-3 1-16,6 20 10 16,-13 14-5-16,12 12-6 15,-18 12-6-15,15 12 5 16,5 0 3-1,-5 1 1-15,-2-71-20 16,-5 131 42-16,1-80-22 16,1-9-6-16,2-7-4 15,0-11 6-15,1-8-11 16,0-16-5-16,1 11 11 15,-1-11-11-15,0 0-7 16,0 0 7-16,0 0-11 16,0 0-29-16,0 0-34 15,-10-1-52-15,-2-6-35 16,0-8-8-16,4-10-86 15</inkml:trace>
  <inkml:trace contextRef="#ctx0" brushRef="#br0" timeOffset="76196.1595">7964 10897 82 0,'-9'-4'88'0,"9"4"-23"16,17-9 5-16,14 1 0 16,16 1-2-16,16-5 9 15,13-2-4-15,14-2 0 16,-2-3-14-16,11 0-21 15,5 3-16-15,-1 5-4 16,-6 2-10-16,-5 5 1 16,-12 2-6-16,-18-1-4 15,-15 1 10-15,-14 2-14 16,-12-2-1-16,-7 1-33 15,-6 0-27-15,-8 1-39 16,0 0-32-16,0 0-15 16,-12-9 16-16,-1 1-49 15</inkml:trace>
  <inkml:trace contextRef="#ctx0" brushRef="#br0" timeOffset="76651.205">8709 10999 111 0,'0'0'77'0,"0"0"-13"15,12-16-5-15,13-2-11 16,9-1-17-16,7 0-9 16,4 3-3-16,1 2 4 15,-1 5-11-15,-4 5-1 16,-5 4 9-16,-7 8 9 15,-6 5 6-15,-6 14 9 16,-8 11 11-16,-6 12-6 16,-6 12 7-16,-4 10 0 15,-3 5-11-15,0-2 4 16,-1 3-5-16,2-4-4 15,2-13-15-15,2-14-25 16,2-14 0-16,1-15 0 16,2-18 0-16,0 0 0 15,0 0 0-15,0 0-22 16,0 0-39-1,0 0-72-15,0 0-59 16,-10-30-32-16,-6-3 32 16,-1 4-8-16</inkml:trace>
  <inkml:trace contextRef="#ctx0" brushRef="#br0" timeOffset="78217.3616">2044 12082 90 0,'0'-9'40'0,"0"9"-8"16,0 0 2-16,0 0-3 15,0 0 0-15,0 0-6 16,-5 12-6-16,3 20 5 15,2 23-6-15,5 18 0 16,-1 10-3-16,-2 5 1 16,2-2-3-16,1-11 7 15,1-13-2-15,-1-15-7 16,0-13 6-16,0-13-3 15,-1-7-7-15,-4-14-1 16,7 2-6-16,4-2 7 16,-11 0 5-16,22-13-4 15,8 2-4-15,3 5-15 16,-4 2-23-1,-8 5-26-15,-9 3-13 16,-7 6-4-16,-6 8-13 16,-11 3 3-16,-9-4-11 15</inkml:trace>
  <inkml:trace contextRef="#ctx0" brushRef="#br0" timeOffset="78682.4081">2264 12108 96 0,'0'0'40'0,"0"0"-2"16,0 0-7-16,-6 9-8 16,5 23 2-16,2 25 13 15,4 27-5-15,3 21-7 16,4 8 2-16,-1 21-4 15,1-1-2-15,0-10-2 16,-4-15-13-16,0-16 1 16,-5-18 0-16,-2-15-3 15,0-15-2-15,-2-12-2 16,1-12-11-16,1-9-26 15,-1-11-29-15,0 0-24 16,-12-21-12-16,1-13 16 16,3-12-5-16</inkml:trace>
  <inkml:trace contextRef="#ctx0" brushRef="#br0" timeOffset="78978.4377">2603 12316 108 0,'5'-10'61'16,"-5"10"-7"-16,0 0-54 16,10 5 105-16,7 13-48 15,8 14-11-15,7 16-10 16,9 16-8-16,3 13-16 15,4 16-6-15,-1 3-3 16,-3 1 0-16,-6-8-13 16,-4-8-7-16,-34-81 17 15,40 132-30-15,-22-84-45 16,-3-16 0-16,-5-13 1 15,-10-19 0-15,-8-7 1 16,-8-21-18-16</inkml:trace>
  <inkml:trace contextRef="#ctx0" brushRef="#br0" timeOffset="79299.4698">2987 12289 78 0,'-5'-11'57'0,"5"11"-13"16,-7-3 0-1,7 3-16-15,-5 17-3 16,3 14 1-16,1 12 9 16,-2 13-13-16,1 15 4 15,-1 5-8-15,-3 12-3 16,-2 5-3-16,-3-5-4 15,-4-2-8-15,-2-8 4 16,0-8-8-16,1-14-3 16,1-12 2-16,4-13-15 15,3-11 1-15,5-8-19 16,3-12-18-16,0 0-15 15,10-10-5-15,4-11 5 16,5-11-4-16,-19 32 75 16</inkml:trace>
  <inkml:trace contextRef="#ctx0" brushRef="#br0" timeOffset="79828.5227">3827 12005 51 0,'-9'-9'36'16,"-5"9"-3"-16,-9 17-1 15,-5 17 2-15,-6 21 0 16,-4 17 5-16,1 17 0 16,3 18 5-16,8 8 2 15,9 10-1-15,10-6-5 16,14-10-10-16,8-15-4 15,13-15-6-15,6-14 5 16,4-12-8-16,1-10 7 16,0-8 0-16,-3-10-1 15,-5-6 0-15,-7-7 4 16,-5-4-14-1,-6-1 4-15,-2-2-9 16,-3-1-11-16,-2-2 4 16,-6-2 3-16,0 0-16 15,0 0-25-15,0 0-43 16,7 4-42-16,-7-4-27 15,4-10-7-15,-2-14-40 16</inkml:trace>
  <inkml:trace contextRef="#ctx0" brushRef="#br0" timeOffset="80355.5754">4319 12295 50 0,'1'-10'36'16,"-1"10"11"-16,4-9 11 15,-4 9 13-15,14 5 11 16,4 15 9-16,7 25-6 15,8 26-14-15,3 21-9 16,2 18-18-16,-1 0-17 16,-1-4-10-16,-3-9-8 15,-3-12 1-15,-5-16-5 16,-5-14-8-16,-6-16-2 15,-4-12-25-15,-5-13-29 16,-2-5-20-16,-3-9-12 16,0 0 91-16,-6-17-110 15,-8-12-53-15,-3-14 52 16,1-9-3-1</inkml:trace>
  <inkml:trace contextRef="#ctx0" brushRef="#br0" timeOffset="80675.6074">4665 12273 61 0,'0'0'0'16,"-17"-24"104"-16,8 25-62 15,-4 15-3-15,-1 17-7 16,-3 17 11-16,-1 17-6 15,-2 10 3-15,-1 2 1 16,-1 11-2-16,-1 4-8 16,1-8-8-16,1-8-4 15,2-11-4-15,1-10-10 16,3-10-1-16,3-10 1 15,3-9 5-15,3-8-13 16,3-5-3-16,-1-2-16 16,1-1-31-16,3-12-28 15,0 0-19-15,0 0-2 16,11-13 7-1,4-16-33-15</inkml:trace>
  <inkml:trace contextRef="#ctx0" brushRef="#br0" timeOffset="81012.6411">4954 12676 209 0,'0'0'74'15,"0"0"-15"-15,14 6 21 16,14-1-5-16,13-1-5 16,8-3-8-16,6 2-19 15,-1-1-15-15,-20 5-6 16,1-2-9-16,-11 0 4 15,-3 0-3-15,-6-4-2 16,-1 1-1-16,-1-1-9 16,-1-2 6-16,-2-1-5 15,-10 2-23-15,0 0-30 16,0 0-52-1,0 0-29-15,0 0-26 16,7-23 2-16,-1-8-32 16</inkml:trace>
  <inkml:trace contextRef="#ctx0" brushRef="#br0" timeOffset="81699.7098">5651 12254 125 0,'-10'18'62'16,"1"10"-21"-16,1 10 7 16,0 9-13-16,-1 1 3 15,0-2 2-15,-1-5 4 16,4-12-9-16,-1-10-2 15,7-19-2-15,0 0-6 16,0 0-1-16,0 0-4 16,0 0-1-16,9-24-8 15,3-9-5-15,6-8-1 16,5-5 0-1,2 4-2-15,3 8-5 16,1 9-2-16,4 11 0 16,2 16 4-16,-1 19-2 15,-2 19 6-15,-6 23-2 16,-8 17 1-16,-11-2 8 15,-10 18-4-15,-8-2 5 16,-12-6 0-16,-5-8-8 16,-8-10 8-16,-1-11-4 15,1-15-2-15,6-12-3 16,7-13-2-16,10-10-4 15,5-10-8-15,1-20 1 16,7-16-2-16,6-13-2 16,5-10 18-16,8-4-7 15,4 2 0-15,4 5 0 16,2 10 3-16,-1 10 2 15,0 13-1-15,-2 9-5 16,0 10 10-16,-3 11 2 16,0 13 0-16,3 9 8 15,0 8-1-15,-2-1 3 16,-3 1-2-1,-5-1 4-15,1-3-12 16,-4-3 0-16,-4-6-6 16,-3-6-27-16,-3-7-21 15,-3-10-34-15,0 0-40 16,0 0-29-16,-15-17 4 15,0-13 32-15,6-13-1 16</inkml:trace>
  <inkml:trace contextRef="#ctx0" brushRef="#br0" timeOffset="82043.7442">6128 12136 102 0,'-4'-11'99'0,"4"11"-17"16,10 0 13-16,11 11-19 15,7 12-15-15,6 14-14 16,2 12-3-16,0 14 7 16,-19 13-10-16,5 9-14 15,-10 2 0-15,-4 10-8 16,-12 2 16-1,10-7-9-15,-20-9 0 16,13-10-7-16,-4-12 0 16,-9-11-12-16,0-9 6 15,2-9-14-15,-2-9 1 16,3-7-12-16,3-4-37 15,-2-5-32-15,-1-5-46 16,-1-5-29-16,1-8-17 16,3-16 18-16,10-12-7 15</inkml:trace>
  <inkml:trace contextRef="#ctx0" brushRef="#br0" timeOffset="82628.4016">6908 12162 49 0,'-2'-12'63'0,"2"12"-1"16,0 0-2-16,-11 1-4 15,-4 16-16-15,-4 16 1 16,-3 15 14-16,0 14-3 15,-1 12 6-15,6 11-6 16,5 1 3-16,10 10 6 0,8 0-13 16,8-3-2-1,8-8-12-15,6-7-15 16,1-9-2-1,2-10-7-15,-1-12-7 16,-5-10-23-16,-4-11-15 16,-5-9-27-16,-5-8-38 15,-4-7-37-15,0-13-8 16,3-15-4-16,-1-14-84 15</inkml:trace>
  <inkml:trace contextRef="#ctx0" brushRef="#br0" timeOffset="83029.6396">7164 12516 108 0,'-5'-15'102'16,"6"-3"-28"-16,10-2-8 15,10-2-2-15,13 2-6 16,8 2-24-16,4 4-5 16,-12 4-6-16,6 1 5 15,5 4 2-15,-1 3 1 16,-4 5-14-1,-7 5 2-15,-5 6 17 16,-4 7-6-16,-24-21-30 16,43 84 36-16,-32-21 4 15,-6 1-16-15,-3 20-5 0,1 0-13 16,-2-6 5-1,0-7-10-15,2-8 4 16,-2-12-7-16,-1-13 5 16,0-12-18-16,1-9-32 15,-1-7-37-15,0-10-39 16,-9-3-34-16,-1-11 0 15,-1-13 24-15,5-10-43 16</inkml:trace>
  <inkml:trace contextRef="#ctx0" brushRef="#br0" timeOffset="83316.6683">7732 12484 107 0,'1'-11'61'0,"6"1"2"15,7 1 11-15,10 6-1 16,6 6-1-1,8 7-2-15,8 10-12 16,2 9-8-16,3 11-15 16,-1 7-16-16,0 10-9 15,-5 0 1-15,-1 0-7 16,-2-1-7-16,-3-3 5 15,-3-6-1-15,-2-10-15 16,-4-6-27-16,-6-11-32 16,-5-9-26-16,-5-4-10 15,0-12-3-15,-6-14 7 16,-1-16-49-16</inkml:trace>
  <inkml:trace contextRef="#ctx0" brushRef="#br0" timeOffset="83611.6978">8268 12348 128 0,'-29'-5'63'0,"5"11"0"16,3 15-5-16,2 17-9 15,3 18-4-15,2 12 6 16,1 5-7-1,1 17-7-15,-1 1-6 16,1-4 3-16,-2-9-4 16,2-9-11-16,12-69-19 15,-19 100 13-15,13-67-8 16,3-11-14-16,1-8-26 15,2-14-34-15,0 0-17 16,0 0-32-16,1-18-9 16,4-16 16-16,8-17-4 15</inkml:trace>
  <inkml:trace contextRef="#ctx0" brushRef="#br0" timeOffset="83963.733">8574 12601 65 0,'-12'1'78'16,"12"-1"-12"-16,0 0-9 15,0 0 18-15,20 9 10 16,10-1-13-16,9-3-15 15,5 0-24-15,2 1-10 16,-7-3-10-16,-8-1-8 16,-9 0-6-16,-7-4-19 15,-6 1-26-15,-9 1-32 16,10-6-20-16,-1-8-18 15,6-12 7-15,4-5-52 16</inkml:trace>
  <inkml:trace contextRef="#ctx0" brushRef="#br0" timeOffset="84618.7985">9149 12310 146 0,'0'0'80'0,"-7"27"-7"15,-3 13-5-15,1 10-9 16,-2 6-5-1,2 0-5-15,-1-3-3 16,2-10-7-16,0-10-12 16,4-11-5-16,1-9 2 15,3-13-7-15,0 0 10 16,0 0-6-16,0 0 2 15,6-20-7-15,5-11-11 16,6-12 3-16,6-8-11 16,4-3 6-16,6 5-5 15,3 4 5-15,2 10-5 16,2 13-4-16,-2 13 10 15,1 14-13-15,-1 21 10 16,-5 20-1-16,-6 22 11 16,-29 8 3-16,10 12-3 15,-4 5 2-15,-8-2 2 16,-10-7-3-16,-10-8 3 15,-9-12-2-15,-8-16-8 16,-3-16 5-16,-3-15-3 16,2-15-4-16,3-12-1 15,4-11-13-15,5-10 2 16,7-11-3-1,9-9-5-15,11-5 9 16,8-3-7-16,11 6 2 16,7 5 4-16,9 6 0 15,7 12-3-15,4 14 1 16,2 12 12-16,3 12-5 15,-3 12 3-15,-4 12 1 16,-2 11 7-16,0 4 7 16,-5 3 0-16,-20 3-7 15,9-2-5-15,-6-5-1 16,-2-6-6-16,-3-12-24 15,0-10-31-15,-9-18-37 16,0 0-35-16,0 0-22 16,4-25 8-16,-2-15-70 15</inkml:trace>
  <inkml:trace contextRef="#ctx0" brushRef="#br0" timeOffset="84962.8329">9640 12168 142 0,'19'-12'100'16,"13"7"16"-16,12 8-4 15,7 8-14-15,10 12-26 16,0 11-11-16,0 17-13 15,-3 20-2-15,-9 13-11 16,-5 9 13-16,-15 12-7 16,-14 6-3-16,-13-4 9 15,-10-8-27-15,-8-11-20 16,-5-9 0-16,-2-13 0 15,2-15 0-15,5-13 0 16,4-12 0-16,3-10-14 16,9-16-71-16,-12 10-61 15,0-9-50-15,0-6-14 16,2-6 28-16,3-7-9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01T15:10:03.8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15716 5419 56 0,'7'-33'20'15,"-2"-2"-4"-15,-3-10 1 16,-2-11-2-16,-2-15 1 16,0-4-1-1,2 75-15-15,-26-147 19 16,13 78 17-16,-4 8-12 15,-4 12 1-15,21 49-25 16,-61-61 28-16,30 51-7 16,-1 13-11-16,-4 20-6 15,0 22-1-15,1 16-3 16,6 17 0-16,29-78 0 15,-35 191 2-15,29-91 2 16,7-7-1-16,9-9-1 16,5-13-6-16,7-15 2 15,1-14 5-15,3-13 0 16,-1-15 1-16,-1-13 10 15,0-11 2-15,3-15-3 16,1-19-2-16,1-14-10 16,-3-17 5-16,-4-10-6 15,-4-17-5-15,-5 3 7 16,-2 9-5-16,-5 16 3 15,0 20 0-15,-5 17 1 16,0 17 4 0,-1 20-5-16,-16 9 1 15,15 31-5 1,0 26 1-16,1 23 8 15,4 10-8-15,-4-99 3 16,35 193 8-16,-3-110-3 16,8-13 2-16,-40-70-7 15,70 95 38-15,-27-71-17 16,5-15-9-16,-3-14-1 16,-5-9-5-16,-7-8-7 15,-6-3-18-15,-8-2-21 16,-7-1-29-16,-6-5-26 15,-6-5-7-15,-8-1 15 16,8 39 87-16,-4-76-92 16</inkml:trace>
  <inkml:trace contextRef="#ctx0" brushRef="#br0" timeOffset="289">16182 4962 211 0,'0'0'82'15,"0"0"-7"-15,0 0-24 16,0 0 2-16,23-4 18 16,9 5-18-16,6 10-13 15,4 0 1-15,5-2 5 16,0 0-16-16,-1-3-1 15,-1-1-7-15,-45-5-22 16,71-4 11-16,-41-3-8 16,-6-2-5-16,-6 4-25 15,-7 6-38-15,-11-1-43 16,0 0-46-16,0 0-20 15,-12 8-114-15</inkml:trace>
  <inkml:trace contextRef="#ctx0" brushRef="#br0" timeOffset="570">16222 5315 168 0,'-16'2'76'16,"16"-2"-76"-16,0 0 118 15,0 0-55-15,20 4 15 16,11 4-21-16,4 0-9 16,3 2 0-16,-1 0-22 15,0 1-6-15,-3-1-14 16,-2 1 4-16,-5-5-22 15,-2-2-35-15,-4-3-41 16,0-5-40-16,3-5-15 16,-24 9 143-16,53-30-300 15,-53 30 300-15</inkml:trace>
  <inkml:trace contextRef="#ctx0" brushRef="#br0" timeOffset="888">16933 4895 113 0,'-19'-23'91'0,"7"9"-7"16,12 14-84-16,0 0 113 15,0 0-75 1,0 0 21-16,0 0-59 15,20 62 132-15,3-9-71 16,18 16-18-16,-41-69-43 16,111 161 68-16,-111-161-68 15,170 231 37 1,-130-166-29-16,-40-65-8 15,57 102 4-15,-57-102-4 16,32 70-222 0,-32-70 79-16,0 0-11 15,-1-16 7-15,-2-14-38 16</inkml:trace>
  <inkml:trace contextRef="#ctx0" brushRef="#br0" timeOffset="1197">17307 4826 98 0,'0'0'0'16,"-45"-29"166"-16,25 30-95 16,2 21-17-16,-1 21-6 15,-3 19 6-15,2 5-4 16,-3 26-2-16,-3 9-5 15,1-2-7-15,25-100-36 16,-33 185 32 0,33-185-32-16,-57 144 46 15,36-93-36-15,3-14-10 16,16-15-2-16,2-22 2 15,-8 14 4-15,8-14-62 16,0 0-27-16,0 0-18 16,4-30-26-16,9-20-15 15,6-11 27-15,10-3-5 16</inkml:trace>
  <inkml:trace contextRef="#ctx0" brushRef="#br0" timeOffset="1671.5997">17442 4674 247 0,'0'0'0'0,"19"-50"94"15,-19 50-94 1,48-41 181-16,-14 27-141 15,2 4-18-15,3 9-5 16,-2 6-4-16,0 9-8 16,-4 9 7-16,-7 10-1 15,-7 9-12-15,-10 6 2 16,-10 3 6-16,-10-3-4 15,-7-1 0-15,-6-10-4 16,-6-9 8-16,0-13-6 16,0-11 7-16,30-4-8 15,-63-55 20 1,53 24-1-16,8-4 1 15,4 7 5-15,4 4-12 16,6 8-5-16,7 7-2 16,4 9-8-16,8 7 6 15,3 6-2-15,-34-13-2 16,56 41 10-16,-56-41-10 15,53 43-9-15,-34-28-22 16,-4-5-12-16,-15-10 43 0,9 5-245 16,-9-5 67-1,6-27-111-15,-6 27 289 16</inkml:trace>
  <inkml:trace contextRef="#ctx0" brushRef="#br0" timeOffset="2486.3988">19230 4700 184 0,'-10'-7'106'0,"10"7"-12"16,-9 1-22-16,0 13 0 0,3 21 10 16,4 19-15-1,1 17-5-15,1 11-8 16,2 24-8-16,-2-106-46 15,28 232 51-15,-16-120-10 16,-1-5-17-16,-11-107-24 16,30 190 6-16,-30-190-6 15,21 153 13-15,-13-95-16 16,-2-16 1-16,-1-14-2 15,-2-12-2-15,-3-16-1 16,0 0 3-16,7-2 8 16,-3-18-13-16,-1-20 6 15,-2-20-2-15,-1-14-4 16,0-10 16-16,2-3-9 15,3 7 1-15,6 9-3 16,3 8 6-16,10 6-7 16,9 11 1-16,7 8 2 15,8 14 1-15,6 15 2 16,1 20-8-16,-1 22-4 15,-54-33 11 1,77 113-7-16,-56-44 3 16,-15 1 4-16,-6-70 0 15,-83 185-2 1,36-144 14-16,-2-13-11 15,2-12 5-15,2-11-7 16,45-5 1-16,-78-7-12 16,45-2-7-16,8 0-26 15,9 0-22-15,6 1-39 16,8-2-34-16,10-8-20 15,12-4 13-15,11-4-61 16</inkml:trace>
  <inkml:trace contextRef="#ctx0" brushRef="#br0" timeOffset="2857.9985">20042 5212 191 0,'-2'-11'122'16,"10"-1"-4"-16,6 5-15 15,5 0-16-15,-19 7-9 16,20-7-4-16,1 5-11 15,3 2-3-15,6 0-12 16,4 0-14-16,3-5-13 16,1 0-13-16,0 0-2 15,-2-3-1-15,-2 2-10 16,-9 1 14-16,-6 3-14 15,-7-1 6-15,-12 3-20 16,8-4-48-16,-8 4-53 16,0-15-50-16,-6-7-34 15,6 22 204-15,-8-42-194 16,4 26-50-16,4 16 244 15</inkml:trace>
  <inkml:trace contextRef="#ctx0" brushRef="#br0" timeOffset="3151.9985">20106 5420 98 0,'0'0'115'0,"0"0"-1"15,0 0-5-15,-16 9-2 16,25-6 11-16,10-1-12 15,10-3-40-15,10 0-25 16,3-3-8-16,1 0-6 16,-4 2-2-16,-7-1-19 15,-6 1 3-15,-8-2-8 16,-7 2 5-16,-11 2-24 15,0 0-45-15,0 0-56 16,0 0-54-16,0 0-39 16,0 0 212-16,0 0-195 15,3-20-6-15</inkml:trace>
  <inkml:trace contextRef="#ctx0" brushRef="#br0" timeOffset="4926.9985">21298 4952 56 0,'-10'-8'40'0,"2"3"-5"16,8 5-6-16,0 0-4 16,0 0-25-16,4-29 22 15,-6 15 8-15,-4-1-6 16,-3-3-5-16,1 0 1 15,-5-1-5-15,1 0-4 16,-2 1-7-16,-3 0 4 16,-6 3-4-16,15-1-2 15,-17 4-3-15,25 12 1 16,-37-20 5-16,10 14-1 15,-5 4 0-15,-2 7 4 16,0 4-6-16,1 6-1 16,4 7 1-16,4 9 1 15,4 8-7-15,8 10 8 16,13-49-4-16,-6 108 5 15,21-53 5-15,13-3-3 16,6-5-3-16,5-11-1 16,1-15 0-16,5-12-2 15,-4-13 1-15,-18-11-3 16,6-14 4-16,-8-12-7 15,-1-6-3 1,-2-2 10-16,0-1-4 16,-3 2-1-16,-5 2-2 15,-3 7 5-15,-1 6 1 16,-2 9 10-16,-3 7 4 15,-1 17-16-15,-2-11 86 16,2 11-46 0,0 0-8-16,0 0-32 15,0 0 46-15,0 0-16 16,0 0-9-16,0 0-21 15,0 0 34-15,0 0-34 16,14-7 15-16,-14 7-2 16,0 0-1-16,-8-1 1 15,8 1-8-15,0 0-5 16,0 0 7-16,-4 20-3 15,4-20-4-15,11 148 27 16,-11-148-27 0,25 164 10-16,-25-164-10 15,5 200 12-15,-9-108-3 16,1-11 13-16,3-81-22 15,-3 113 50 1,6-83-26-16,-2-12-11 16,-1-18-13-16,0 10 32 15,0-10-29-15,0 0-3 16,0 0 0-16,0 0-26 15,0 0-60-15,-1-10-89 16,-1-6-63-16,-1-3 11 16,3 19 227-16,-5-32-233 15</inkml:trace>
  <inkml:trace contextRef="#ctx0" brushRef="#br0" timeOffset="6183.9985">14847 6600 68 0,'13'-19'48'15,"-3"8"0"-15,-10 11-8 16,0 0 0-16,3 19 11 16,-15 19 6-16,-13 16-14 15,9 13-10-15,-6 10-4 16,-14 12-12-16,-9 11 0 15,-2 11 0 1,4 4 0-16,13 1-8 16,13-9-8-16,14 3 4 15,15-8 7-15,11-17 0 16,12-13-8-16,12-15-2 15,1-15-8-15,-14-13-40 16,-2-12-17-16,0-12-23 16,1-15-13-16,0-13-3 15,-6-14-66-15</inkml:trace>
  <inkml:trace contextRef="#ctx0" brushRef="#br0" timeOffset="6501.5982">15269 6919 116 0,'10'-34'79'16,"3"8"-10"-16,-13 26-69 15,42-16 112-15,-12 28-75 16,6 16-2-16,7 17 4 15,6 15 4 1,2 13-11-16,3 16-16 16,4 11-4-16,-1 6-3 15,-1-5 2-15,-23 1-10 0,5-11-1 16,-5-9 2-1,-1-14-24-15,-6-16-26 16,-3-17-25-16,-3-15-20 16,2-11 1-16,-3-15-8 15,-1-20 10-15,1-13-5 16</inkml:trace>
  <inkml:trace contextRef="#ctx0" brushRef="#br0" timeOffset="6817.5982">15965 7017 130 0,'-31'-26'63'16,"-11"12"7"-16,22 11-4 16,0 13-25-16,0 15-1 15,1 13 8-15,-2 17-9 16,3 15-1-1,3 19-10-15,-2 17-17 16,-2 0 0-16,-2 17-2 16,-1-4-12-16,-1-12 9 15,2-17-9-15,3-19 4 16,5-20 1-16,6-18 1 15,1-14-9-15,6-19-20 16,0 0-23-16,0 0-40 16,0-29-25-16,7-18-3 15,9-17 22-15,10-16-9 16</inkml:trace>
  <inkml:trace contextRef="#ctx0" brushRef="#br0" timeOffset="7254.5982">16289 6839 154 0,'1'-33'89'16,"1"8"4"-16,4 4-21 15,-6 21-72-15,31-32 43 16,-9 24 18-1,5 9-19-15,0 8-19 16,3 14-7-16,-5 15 0 16,-4 14-7-16,-6 13-6 15,-7 4 6-15,-13 2-4 16,-9-3-1-16,-11-11-4 15,-4-13-1-15,-6-16 8 16,-3-20-8-16,-2-16 4 16,3-15 14-16,5-10-3 15,8-2 3-15,9-2 5 16,9 0 1-16,12 4-5 15,9 5 0-15,11 8 7 16,10 10 2-16,8 9-14 16,3 11-10-16,-3 7-1 15,-5 8-10-15,-8 0-18 16,-8-1-26-16,-8-5-43 15,-4-4-42-15,-4-6-10 16,-7-9-3-16,11-2-81 16</inkml:trace>
  <inkml:trace contextRef="#ctx0" brushRef="#br0" timeOffset="7653.5982">16840 7459 185 0,'0'0'95'0,"0"0"-12"16,0 0-19-16,15-9 9 15,10 1 3-15,-1 4-12 16,11 1-30-16,14 0-5 16,3 3-16-16,-2 0 1 15,-5 0-10 1,-3-3-9-16,-8 1-27 15,-3-2-26-15,-4 3-41 16,-4-3-18-16,-1-1-9 16,1-3 9-16,0-4-63 15</inkml:trace>
  <inkml:trace contextRef="#ctx0" brushRef="#br0" timeOffset="8250.5982">17913 7225 113 0,'-5'-29'62'16,"5"29"-62"-16,-29-60 51 15,13 27-6-15,-4-1-12 16,20 34-33-16,-62-57 26 15,26 41-6-15,-2 13-5 16,-2 13 2-16,-3 14-5 16,3 13 3-16,1 11 7 15,5 9-6 1,9 8 1-16,8 0-2 15,9-2-10-15,13-3 3 16,12-6-8-16,10-10 5 16,12-14-1-16,9-15 4 15,3-20-13-15,-3-18-7 16,-1-15 2-16,-5-11 2 15,-5-6 2-15,-6-4 3 16,-3-5 5-16,-5-2-2 16,-2 1 4-16,-21 65-4 15,22-101-8-15,-9 70 10 16,-20 15 4-16,7 16 3 15,0 0 2-15,9 20 15 16,-16 22 2-16,15 18 1 16,-8-60-29-16,-2 176 64 15,8-67-37-15,-5 8-6 16,-5 1 2-16,0-5-5 15,0-15-16-15,-2-17-1 16,1-20 8-16,1-19-13 16,1-15-19-16,1-12-26 15,2-15-56 1,-4-15-41-16,3-17-9 15,5-14 27-15,7-11-1 0</inkml:trace>
  <inkml:trace contextRef="#ctx0" brushRef="#br0" timeOffset="8569.5982">18141 6773 217 0,'8'-14'92'16,"11"10"-9"-16,10 14-28 15,5 12-22-15,2 13 0 16,4 16-3-16,6 20 14 16,0 18-11-16,-4 18-9 15,-8 15-7-15,-10 7-2 16,-13 12 3-16,-13-5-3 15,-14-14 6-15,-9-18-7 16,-8-17-5-16,33-87-9 16,-60 122 8-16,26-84-57 15,1-14-33 1,4-11-26-16,6-10-25 15,3-10-3-15,6-10 18 16,6-8-17-16</inkml:trace>
  <inkml:trace contextRef="#ctx0" brushRef="#br0" timeOffset="9127.1979">19535 6675 89 0,'4'-25'59'0,"-1"6"4"16,-3 7-7-16,0 12-56 15,0 0 48-15,0 0 7 16,-17 15-15-16,17-15-40 16,-46 79 43-16,16-14 23 15,-3 16-24-15,33-81-42 16,-61 216 59-16,61-216-59 15,-33 257 18-15,21-138-4 16,7 6-1-16,10-10-8 16,11-15 2-16,13-16-3 15,9-14-2-15,8-17-38 16,5-16-40-16,-2-14-10 15,-6-13-20-15,-9-12-5 16,-6-13-1-16,-5-11-44 16</inkml:trace>
  <inkml:trace contextRef="#ctx0" brushRef="#br0" timeOffset="9423.1979">19726 7056 125 0,'-5'-20'86'0,"5"10"-20"16,0 10-66-16,18 12 61 16,16 12 31-16,12 15-22 15,10 13-5-15,9 12-12 16,-1 10-11-16,-16 11-20 15,-48-85-22-15,109 186 6 16,-66-92-3-16,-11-11-3 16,-3-17-13-16,-7-19-29 15,-6-15-18-15,-16-32 60 16,22 27-196-16,-7-35 74 15,4-13 5-15,2-14-24 16</inkml:trace>
  <inkml:trace contextRef="#ctx0" brushRef="#br0" timeOffset="9727.1979">20286 7095 167 0,'-53'-27'92'15,"8"11"-4"-15,19 11-32 16,-9 15-17-16,21 17 13 15,2 18-7-15,1 15 5 16,4 17 0-16,1 12-11 16,-2 3-6-16,1 7-7 15,-3 2 2-15,-1-5-15 16,-3-7 4-16,-2-9-5 15,0-13-15-15,1-12 7 16,-1-13-2-16,5-14-10 16,1-9-26-16,5-10-30 15,5-9-52-15,-7-17-29 16,9-18-2-16,16-17 20 15,14-16-42-15</inkml:trace>
  <inkml:trace contextRef="#ctx0" brushRef="#br0" timeOffset="10191.1979">20465 7029 134 0,'-6'-39'83'0,"5"5"-10"15,1 34-73-15,18-57 76 16,5 31-46-16,-23 26-30 16,115-21 52-1,-70 40-36-15,-45-19-16 16,61 84 12-16,-48-24-6 15,-13 8-3-15,0-68-3 16,-31 133 3-16,5-76-1 16,-7-12 1-16,33-45-3 15,-68 47-2-15,33-49-1 16,2-13 6-16,8-11 10 15,25 26-13-15,-20-70 21 16,19 34 12-16,5 1-5 16,8 4-4-16,6 7 0 15,3 6 3-15,5 9-20 16,6 7 1-1,3 4 1-15,-2 6-20 16,-3 0-5-16,-2-1-12 16,-6 0-11-16,-6-4-27 15,-5 1-33-15,-11-4 99 16,7 3-115-16,-7-3-39 15,8 1-3-15</inkml:trace>
  <inkml:trace contextRef="#ctx0" brushRef="#br0" timeOffset="10533.9973">20815 7526 124 0,'-11'-5'94'0,"11"5"-3"16,0 0-91-16,-1-11 180 0,13 2-80 16,15 0 9-1,15 0-14-15,15 1-6 16,13-1-26-1,-70 9-63-15,137-7 27 0,-89 5-7 0,-6 4-16 32,-4-1-12-32,-2-1 4 15,-4-3-23-15,-2-2-26 16,-6-4-27-16,-5-3-47 15,-6-6-27-15,-6-1-21 16,-9-5 17-16,-7 0-52 16</inkml:trace>
  <inkml:trace contextRef="#ctx0" brushRef="#br0" timeOffset="10832.9973">21137 7188 133 0,'-34'-6'114'0,"7"2"15"15,9 1 0-15,7 2-23 16,11 1-11-16,-1 26-2 15,5 9-3-15,6 13-35 16,0 12-27-16,2 11-14 16,1 4-11-16,-13-75-3 15,31 241 6 1,-20-171-2-16,-11-70-4 15,29 158-8 1,-44-126-34 0,16-11-39-16,-1-21 81 15,-27 23-114-15,37-19-124 16,-10-4 40-16,0 0 198 15,56-47-154-15,-21 15-10 16</inkml:trace>
  <inkml:trace contextRef="#ctx0" brushRef="#br0" timeOffset="11468.9973">21979 7191 173 0,'-2'-52'91'16,"0"0"-7"-16,-5 1-21 16,-6 1-3-16,-6 1-12 15,-8 2-17-15,-7 6-5 16,-4 11-2-16,-4 7 1 15,1 8-2 1,41 15-23-16,-114 21 44 16,75 17-38-1,-2 14 4-15,7 8-8 16,9 5 4-16,11 0-2 15,14-65-4-15,30 163 3 16,-4-127 5 0,8-11-4-16,-34-25-4 15,81 7-3-15,-39-23 6 16,-1-6 0-16,-41 22-3 15,72-66-9-15,-40 27 9 16,-32 39 0-16,53-80 18 16,-31 42-3-16,-4 8 4 15,-18 30-19-15,20-33 61 16,-20 33-27-16,0 0-34 15,2 23 33 1,-2-23-33-16,28 256 67 31,-27-162-55-31,1 0-6 16,0 6-11-16,1-3 2 15,-3-12 8 1,0-11 1-16,-2-16-7 16,1-16-1-16,-1-14 9 15,0-10-16-15,0-8 11 16,2-10-15-16,0 0-26 15,0 0-70-15,5-14-73 16,5-15-31-16,5-12 24 16,5-8-60-16</inkml:trace>
  <inkml:trace contextRef="#ctx0" brushRef="#br0" timeOffset="11893.9973">22296 6627 164 0,'1'-18'65'15,"-1"18"-65"-15,17-18 136 16,4 21-57-1,7 11 0-15,3 12-17 16,1 15-12-16,4 19-5 16,10 19 19-16,-46-79-64 15,94 201 82-15,-51-81-53 16,-9 12-1-16,-34-132-28 15,25 415 52 1,-47-292-36-16,-12-20-2 16,34-103-14-16,-89 153 13 15,44-100-6-15,2-12-4 16,8-12-11-16,9-11 8 15,10-7 2-15,16-11-2 16,-1 10 3-16,1-10-2 16,0 0-46-16,0 0-67 15,0 0-61-15,0 0-60 16,0-12-190-16</inkml:trace>
  <inkml:trace contextRef="#ctx0" brushRef="#br0" timeOffset="24405.7973">13732 9271 45 0,'-4'-17'47'0,"4"17"-47"15,-24-19 39 1,24 19 17-16,0 0-22 15,0 0 5-15,0 0 0 0,0 0-6 16,-11 6-4 0,-6 6-11-16,-8 12-4 15,-7 16 2-15,-8 17 2 16,-2 22 3-16,1 18 2 15,4 18-9-15,9 10 6 16,28-125-20-16,-26 254 17 16,34-138-5-16,16-17-8 15,11-19-2-15,11-16 1 16,6-16-5-16,5-13 6 15,-5-9 4-15,-52-26-8 16,53 28 10-16,-53-28-10 16,17 6 5-16,-17-6-5 15,9 4 9-15,-9-4-22 16,0 0 13-16,0 0-55 15,-17 1-136-15,17-1 38 16,-6-27-12-16</inkml:trace>
  <inkml:trace contextRef="#ctx0" brushRef="#br0" timeOffset="24942.7973">13903 9618 58 0,'-4'-21'40'15,"4"21"-40"1,7-35 76-16,-7 35-76 15,23-18 86-15,-6 21-37 16,5 11 15-16,6 16-2 16,7 16-5-16,5 15-6 15,-2 15-7-15,0 18-16 16,1 5-11-16,-3 8-4 15,0-2-9-15,0-8 1 16,-1-12-4-16,-5-14-13 16,-30-71 12-16,75 137-144 15,-75-137 144 1,41 29-105-16,-20-33-40 15,-2-15 41-15,-6-18-41 16</inkml:trace>
  <inkml:trace contextRef="#ctx0" brushRef="#br0" timeOffset="25262.3973">14374 9538 99 0,'-13'-27'52'0,"2"12"4"16,11 15-13-16,-9 4-12 15,2 22 5-15,0 21-1 16,-3 15-4 0,1 13-2-16,-1 9-10 15,-1 6 4-15,11-90-23 16,-19 197 19-16,8-94-6 15,-3-5 2-15,-2-5-9 16,0-8-4-16,-1-8 2 16,3-12-8-16,2-17 1 0,12-48 3 15,-13 51-58 1,11-41 9-16,2-10-24 15,0 0 73-15,12-62-191 16,-1 9 56-16</inkml:trace>
  <inkml:trace contextRef="#ctx0" brushRef="#br0" timeOffset="25719.3973">14771 10043 106 0,'0'0'55'0,"0"0"-7"16,13-6 11-16,-13 6-1 16,22-7-2-16,-22 7-56 15,75 2 75-15,-19 2-41 16,7 4-18-16,-63-8-16 15,129 19 9-15,-68-12-3 16,-61-7-6-16,137 5-29 16,-109-11-13-1,-5-3-25-15,-23 9 67 16,27-30-173-1,-23 6 86-15,-4-5-37 16</inkml:trace>
  <inkml:trace contextRef="#ctx0" brushRef="#br0" timeOffset="26040.3973">15182 9671 87 0,'-21'-5'82'0,"3"5"-4"16,18 0-78-16,-37 55 142 15,30-10-114 1,7-45-28-16,14 195 52 16,-14-195-52-1,46 245 15 1,-46-245-15-16,19 141 12 15,-19-141-12-15,14 122-4 16,-14-122 4 0,6 30-30-1,-6-30-13-15,0 0-30 16,0 0-27-1,-12-20-4-15,12 20 104 16</inkml:trace>
  <inkml:trace contextRef="#ctx0" brushRef="#br0" timeOffset="26612.3973">15607 9545 111 0,'-5'-15'90'0,"8"2"-39"16,12 1-19-16,15-2-10 16,12 0-1-16,11 2-10 15,-2 3-2-15,-18 8 1 16,-2 6-4-16,-4 12 2 15,-9 16 11-15,-12 19-3 16,-17 16 0-16,4 11-7 16,-34 6 1-16,0-1 8 15,-5-10 4-15,-6-16-4 16,2-16 5-1,6-14-1-15,8-15-2 16,36-13-20-16,-48-3 30 16,36-8-1-16,6-11-17 15,6 22-12-15,36-119 9 16,0 74 5-1,12 6-14-15,-48 39 0 16,119-61 12-16,-56 47-5 16,4 17-6-16,-2 19-2 15,-9 19 2-15,-10 16-2 16,-17 14 3-16,-17 6 7 15,-19 10-6-15,-16-3 4 16,-11-14 6-16,-14-16 11 16,12-17-21-16,-18-15 2 15,54-22-5-15,-67 6-2 16,37-17-18-16,-1-10-48 15,2-7-37-15,11-3-29 16,9-10-14-16,13-11 20 16,13-4-10-16</inkml:trace>
  <inkml:trace contextRef="#ctx0" brushRef="#br0" timeOffset="26982.3973">16073 9235 153 0,'0'0'0'0,"9"2"103"15,18 18-39-15,17 18-3 16,15 17-17-16,7 16-8 16,4 15-4-16,-2 16-14 15,-10 13-2-15,-15 7 4 16,-16-2-3-16,-18-2 15 15,-13-8 17-15,-12-14-4 16,-7-19-11-16,-8-13-11 16,0-15-7-16,0-11-13 15,31-38-3-15,-46 46-14 16,27-35-85-1,3-7-25-15,4-8-25 16,2-7 0-16,6-15-82 16</inkml:trace>
  <inkml:trace contextRef="#ctx0" brushRef="#br0" timeOffset="27478.3973">17052 9219 87 0,'-28'-18'68'16,"2"9"8"-16,-4 12-10 16,15 13-24-16,-21 25-12 15,8 17 8-15,-2 17-1 16,-4 14-6-16,2 12 3 15,2 5-2-15,8 5 2 16,10-2-11-16,12-6-2 16,12 0 1-16,10-8-11 15,11-11-8-15,5-13-1 16,1-15-1-16,-9-11-16 15,2-12-26-15,4-15-28 16,-36-18 69-16,73 0-86 16,-52-20-94-16,-13-12 49 15,-6-11-5-15</inkml:trace>
  <inkml:trace contextRef="#ctx0" brushRef="#br0" timeOffset="27797.3973">17081 9498 50 0,'-8'-15'54'16,"8"15"-12"-16,0 0-10 15,0 0 16-15,17 20 8 16,7 10 10-16,6 8-12 15,5 7-5-15,4 9-5 16,2 7-10-16,2 6-6 16,-3 8-2-16,-40-75-26 15,104 245 19 1,-74-164-11-16,2-11-7 15,-1-9-8-15,-31-61 7 16,56 83-76-16,-35-64-6 16,-3-10-10-16,-2-13-10 15,-1-16 1-15,-5-16-50 16</inkml:trace>
  <inkml:trace contextRef="#ctx0" brushRef="#br0" timeOffset="28128.3973">17541 9595 120 0,'-25'-28'77'0,"7"11"2"16,5 9-6-16,1 9-26 15,-1 14-3-15,0 14-3 16,13-29-41-16,-31 102 40 15,13-35 12-15,-3 16-11 16,0 11-23-16,-3-3-1 16,4 11-10-16,0-6-4 15,0-3-1-15,20-93-2 16,-29 152 4-16,9-93-2 15,20-59-2-15,-27 80-4 16,15-57-31-16,12-23 35 16,-10 14-49-16,10-14-96 15,-1-27 1-15,9-20 19 16,10-15-40-16</inkml:trace>
  <inkml:trace contextRef="#ctx0" brushRef="#br0" timeOffset="28478.3973">17641 9889 143 0,'-5'-10'88'16,"5"10"-13"-16,0 0-13 15,15-12-3-15,9 1 6 16,8 1-5-16,8 4-2 16,3 0-7-16,-2 1 1 15,0 1-5-15,-4 4-11 16,-5 1 2-16,-20 2 2 15,8-2-7-15,-7 0-16 16,-3 2 5-16,-1 0-27 16,3-1 15-16,-12-2-34 15,0 0-25-15,7 0-38 16,-7 0-43-16,0 0-41 15,5-19-10-15,-2-3 35 16,4 3-17-16,-7 19 163 16</inkml:trace>
  <inkml:trace contextRef="#ctx0" brushRef="#br0" timeOffset="29020.3973">18096 9670 61 0,'0'0'72'16,"-7"-10"4"-16,7 10-6 15,1-17-5-15,11-4-4 16,9-2 2-16,-21 23-63 15,73-50 46-15,-36 29 1 16,2 1-14-16,5 7 6 16,-2 6-20-16,-7 10-9 15,-8 11 11-15,-9 16 3 16,-12 17 9-16,-14 12-4 15,-12 3-15-15,-9 1-3 16,-7-4 5-16,-3-11 3 16,3-11-8-16,5-13 0 15,31-24-11-15,-30 24 11 16,15-21 15-16,1-5-11 15,6-1 2-15,8 3-1 16,-3-12 0-16,6-6-8 16,10-5-2-16,8-6-3 15,7 3-9-15,7 3 5 16,4 5-2-1,4 10 4-15,1 12-9 16,2 10 0-16,-2 14 6 16,-4 11 3-16,-8 7 0 15,-32-46-1-15,27 114 0 16,-33-49 12-16,-10-3-8 15,-8-6 4-15,-9-5 6 16,-5-12-9-16,1-9-11 16,1-13 5-16,2-6 1 15,2-13-8-15,1-8-11 16,0-6-43-16,31 16 62 15,-44-66-114-15,23 16-154 16,7-6 53-16,11-5 68 16,17 3 0-16</inkml:trace>
  <inkml:trace contextRef="#ctx0" brushRef="#br0" timeOffset="29404.3973">18629 9281 125 0,'-6'-13'80'15,"6"13"-18"-15,0 0-62 16,13 6 57-16,10 10 41 15,10 13-17-15,13 13 23 16,-46-42-104-16,99 127 71 16,-45-42 8-16,-2 14-21 15,-10 11-8-15,-27 3-10 16,4-9-11-16,-21 7-12 15,9-5-1-15,-10-11-16 16,-11-12 12-16,-16-11-4 16,-11-8-20-16,-5-10-7 15,5-12-28-15,7-14-26 16,11-11-17-16,5-11-13 15,3-11-26-15,3-14-24 16,6-12-2-16,5-7-51 16</inkml:trace>
  <inkml:trace contextRef="#ctx0" brushRef="#br0" timeOffset="31719.1973">19551 9238 70 0,'-13'-6'56'0,"0"3"2"15,2 7-9-15,11-4-49 16,-30 57 34-16,3 3 27 16,-2 18-9-16,2 16-14 15,5 12-10-15,8 3 6 16,9-1-4-16,9 1-9 15,11 4 7-15,8-1 3 16,6-10-11 0,3-15-15-16,2-14-2 15,-2-17-2-15,-1-15 0 16,-31-41-1-16,54 44-24 15,-33-38-76-15,-21-6 100 16,34-17-248-16,-21-9 130 16,-4-7-12-16</inkml:trace>
  <inkml:trace contextRef="#ctx0" brushRef="#br0" timeOffset="36893.1973">19641 9561 86 0,'8'-8'37'0,"11"5"4"15,10 6-1-15,7 8-12 16,6 12 2-16,2 10 5 15,2 16 0-15,-1 11-9 16,1 13-4-16,2 11-7 16,-6 1-7-16,-11-8-7 15,2 3 0-15,7-9 1 16,0-11-5-16,2-12-4 15,-1-15-16-15,-5-11-6 16,-5-9-19-16,-7-11-7 16,-5-6-7-16,-7-7-4 15,-7-11 9-15,-2-4 0 16</inkml:trace>
  <inkml:trace contextRef="#ctx0" brushRef="#br0" timeOffset="37229.1973">20155 9503 74 0,'-12'-15'48'0,"-5"6"0"15,17 9-10-15,-14 16-9 16,12 15-5-16,-12 15 10 15,15 12-7-15,-17 10-8 16,16 5 0-16,2 7-4 16,-4 2-4-16,-7-2 2 15,-1 1-3-15,-7-2-7 16,17-79-3-16,-53 138 2 15,32-83 1-15,4-13-1 16,3-9-6-16,2-9-6 16,5-9-18-16,7-15-12 15,0 0-15-15,0 0-8 16,-5-10-13-16,3-17 6 15,7-16-3-15</inkml:trace>
  <inkml:trace contextRef="#ctx0" brushRef="#br0" timeOffset="37757.7973">20504 9417 98 0,'-4'-9'49'16,"4"-1"-17"-16,7-4-12 15,10-2-3-15,9-1 0 16,3 2 2-16,5 6 0 15,1 6-4-15,1 10-1 16,-5 10-7-16,-5 15 6 16,-9 14-1-16,-12 11-4 15,-12 9 1-15,-14 4-2 16,21-70-7-16,-70 126 14 15,27-78-9-15,-4-11-3 16,2-17-2 0,3-12 1-16,5-15-3 15,3-12-6-15,9-9-4 16,7-6 7-16,10-4-1 15,6 0 9-15,11 2-6 16,7 5 0-16,3 8 1 16,2 9 3-16,5 10-4 15,1 10 3-15,1 11 0 16,5 6 0-16,3 1-1 15,2-1-1-15,3-2 6 16,-3-3-7-16,-4-4-12 16,-7-6-21-16,-7-2-20 15,-6-6-18-15,-1-4 1 16,-4-3-9-16</inkml:trace>
  <inkml:trace contextRef="#ctx0" brushRef="#br0" timeOffset="38158.7973">21039 9780 69 0,'0'0'47'15,"0"0"-9"-15,0 0-12 16,7-9 6-16,12 3 1 16,10 2-3-16,1 3-9 15,-4 0-1-15,7 1-10 16,7 0-1-16,4-2-8 15,1 2 4-15,-5-1-7 16,-6-1-6-16,-6-2-6 16,-3-3-13-16,-3-3-17 15,-2-4-6-15,-4-1-7 16,-7-1 2-16,-3-5-29 15</inkml:trace>
  <inkml:trace contextRef="#ctx0" brushRef="#br0" timeOffset="38452.7973">21297 9459 48 0,'-17'-1'47'0,"3"3"-6"15,4 5-7-15,1 8-4 16,5 10-5-16,2 10-2 15,4 8-5-15,2 9 1 16,-2 4-1-16,0 3 5 16,0 0-7-16,1-2 5 15,0-1-8-15,0-5-6 16,1-6-6-16,1-3 4 15,-1-9-9-15,-3-10-4 16,1-10-13-16,-1-3-11 16,-1-10-21-16,0 0-24 15,2-23-10-15,2-9-20 16</inkml:trace>
  <inkml:trace contextRef="#ctx0" brushRef="#br0" timeOffset="39157.3973">22067 9557 48 0,'-10'-24'39'15,"0"-3"-7"-15,4 0-3 16,-2-2-9-16,-2-4-2 15,10 33-18-15,-51-65 15 16,16 36 22-16,-5 5-12 16,-8 10-3-16,-4 6 0 15,-2 11 2-15,2 13-9 16,1 9-6-16,6 8-6 15,8 11 2-15,10 11-8 16,10 3 5-16,12 2-7 16,11-4 10-1,14-4-7-15,11-9-4 16,11-9 2-16,8-12-3 15,1-13-11-15,-2-14 4 16,-3-15 1-16,-5-10 13 16,-5-9-5-16,-6-5 8 15,-5-1-7-15,-5-2 5 16,-3 5-2-16,-2 5-1 15,-2 8 6-15,-13 29-4 16,11-31 10-16,-11 31-10 16,0 0 12-16,9 4 12 15,6 13 1-15,0 13 5 16,0 13-4-16,-15-43-26 15,20 126 41-15,-13-47-18 16,0 11-6-16,-2 3-8 16,0-3 2-16,-1 0-8 15,-1-7-4-15,-3-83 1 16,2 127 7-16,-4-91-7 15,1-14-9-15,1-22 9 16,-11 15-86-16,3-25-2 16,-3-13-22-1,11 23 110-15,-23-86-105 16,27 25-28-16</inkml:trace>
  <inkml:trace contextRef="#ctx0" brushRef="#br0" timeOffset="39485.3973">22229 9253 88 0,'7'-20'78'0,"-8"10"-19"15,7 8-20-15,12 13 4 16,15 10 3-16,10 17-5 15,9 14-3-15,2 12-6 16,4 10 7-16,2 6-7 16,-7 5-13-16,-7 4-2 15,-13 2 0-15,-16 7 1 16,-21-7 2-16,-16 4-10 15,-17-2 0-15,-7-13 5 16,-3-18-5-16,6-16-8 16,6-14-34-1,8-12-36-15,6-8-37 16,8-9-43-16,4-6-9 15,7-11-6-15</inkml:trace>
  <inkml:trace contextRef="#ctx0" brushRef="#br0" timeOffset="402443.9939">2619 4971 84 0,'0'0'32'0,"0"0"-9"15,-6 10-1-15,0 14-2 16,-3 8-9-16,0 10 6 15,-1 3-1-15,2-5 1 16,1-12 2-16,3-9 3 16,1-9 0-16,3-10 6 15,0 0 3-15,1-27-2 16,4-22-13-16,-5 49-16 15,30-127 5 1,-8 67 0-16,4 11-4 16,0 13 2-16,0 19-5 15,3 21 2-15,3 27 3 16,0 28-2-16,-5 38 5 15,-8 24 1-15,-10 13-1 16,-10 3-3-16,-12-5 1 16,-9-10 5-16,-10-15-2 15,-5-17 0-15,-2-24 0 16,3-21-6-16,-2-20-3 15,1-19 2-15,2-16 4 0,5-19-3 16,6-19-1 0,9-16-6-16,13-8 8 15,14-2 2-15,15 4-8 16,10 13 2-16,6 17 1 15,5 21-2-15,3 26 6 16,-1 28-6-16,0 25 10 16,-3 21-2-16,-8 11 1 15,-7 2 3-15,-9-9-9 16,-7-15 3-1,-7-18-1-15,-3-21-1 16,-3-16-4-16,-3-15-24 16,-2-20-39-16,0-25-23 15,0-21-9-15,4-14 7 16,4-8-43-16</inkml:trace>
  <inkml:trace contextRef="#ctx0" brushRef="#br0" timeOffset="402794.0289">3375 4803 83 0,'-7'-14'52'0,"-5"10"-5"15,-4 9-6-15,-8 18-5 16,-7 20-4-16,-6 24-5 16,15 20-1-16,-11 19-2 15,20 8-5-15,-8 5 4 16,22 1-4-1,-5-5 5-15,17-11-3 16,1-10-7-16,8-11-5 16,4-15-8-16,6-10 3 15,0-13-8-15,-6-10 6 16,-5-11-1-16,-7-10-35 15,-5-8-50-15,-2-15-40 16,-4-19-1-16,2-15-9 16</inkml:trace>
  <inkml:trace contextRef="#ctx0" brushRef="#br0" timeOffset="403179.0674">3735 4958 95 0,'-6'-19'45'0,"1"9"-5"15,5 10-7-15,0 0-4 16,10 24 24-16,11 17 14 16,14 26-1-16,13 14-22 15,10 11-10-15,4 4-14 16,1-1-10-16,-6-2-5 15,-4-6-3-15,-29-7-2 16,-24-80 0-16,62 132-2 16,-57-84 0-16,4-14 4 15,-14-11-10-15,10-12-22 16,-12-7-44-16,7-4-45 15,-18-24 1-15,14-14 24 16,8-10-4-16</inkml:trace>
  <inkml:trace contextRef="#ctx0" brushRef="#br0" timeOffset="403477.0972">4196 5062 62 0,'0'-24'54'0,"1"13"6"15,-1 11-3-15,0 0-14 16,-12 21-14-1,-1 24 0-15,-2 19 5 16,-1 15-3-16,-3 9-5 16,-4 5 9-16,-4 2-7 15,-2-1 5-15,-1-7-10 16,2-8-4-16,3-13-11 15,6-12-4-15,3-14-2 16,5-12 0-16,2-9-7 16,4-9 3-16,5-10-13 15,0 0-37-15,-3-12-48 16,2-16-29-16,6-16 5 15,10-6-28-15</inkml:trace>
  <inkml:trace contextRef="#ctx0" brushRef="#br0" timeOffset="404210.1705">4605 4542 69 0,'-8'-6'57'15,"8"6"-4"-15,0 0 3 16,0 0-12-16,0 0-7 16,0 0-8-16,9-16-11 15,10-1-4-15,7 2-3 16,5 2 1-16,2 7-4 15,-2 5-10-15,-7 3 12 16,-7 6 10-16,-7 2-11 16,-5 8 11-16,-11 10 2 15,-11 6 1-15,-9 3-1 16,-7-1-8-1,-4-6 2-15,0-6 3 16,4-5-5-16,5-6 7 16,5-5 13-16,10-3-2 15,13-5-2-15,0 0-14 16,0 0-1-16,0 0 2 15,0 0-11-15,16-5-1 16,12 1 1-16,-28 4-6 16,91 5 1-16,-40 6-2 15,-3 8 4-15,-6 5 0 16,-8 6 1-16,-11 1-8 15,-9 4 4-15,-10 2 5 16,-8-2 7-16,-9-2 3 16,-6-5-12-16,-5-9-1 15,-3-6 8-15,0-11-18 16,-2-4-11-16,1-1-43 15,0-4-37-15,5-4-50 16,7-3-23-16,9-5 24 16,10 4-25-16</inkml:trace>
  <inkml:trace contextRef="#ctx0" brushRef="#br0" timeOffset="404642.2137">5226 5432 71 0,'-7'-7'70'15,"7"7"-11"-15,0 0-12 16,0 0-47-16,0 0 43 15,14-2 54-15,1 3-21 16,19-5-20-16,22 1-11 16,11-1-20-16,0-3-6 15,-4-2-13-15,-2-1-1 16,-4 0-4-1,-7-1 1-15,-5-2-6 16,-9-1-1-16,-4 1 3 16,-7 1-13-16,-8 3-48 15,-5 1-32-15,-6-3-28 16,-6-10 3-16,-8-3 24 15,-7-2-3-15</inkml:trace>
  <inkml:trace contextRef="#ctx0" brushRef="#br0" timeOffset="404905.24">5557 4958 146 0,'-17'-1'47'0,"9"5"-12"16,5 16-13-16,5 17 5 15,5 22 12-15,7 15 4 16,5 7-4-16,1 4-14 15,-1-3 5-15,-2-6 2 16,-3-7-18-16,-2-11-1 16,-4-10-8-16,-3-8-7 15,1-10 4-15,-2-8-1 16,-1-10-7-1,-3-12-27-15,0 0-59 16,0 0-39-16,10-14 5 16,4-8-4-16</inkml:trace>
  <inkml:trace contextRef="#ctx0" brushRef="#br0" timeOffset="405372.2867">6571 4712 54 0,'0'0'58'0,"0"0"-14"16,0 0-2-16,5 26 4 16,2 26 8-16,0 25-1 15,0 9 3-15,-2 24 9 16,-1 10-12-16,0-7-10 15,-2-9-9-15,1-11-17 16,-1-16-7-16,0-13-5 16,0-15 3-16,-1-14-12 15,0-14 5-15,-2-8-4 16,1-13-11-16,0 0-53 15,0 0-60-15,5-19-21 16,7-14 16-16,3-8-16 16</inkml:trace>
  <inkml:trace contextRef="#ctx0" brushRef="#br0" timeOffset="405856.3351">6889 5138 76 0,'3'-53'64'16,"7"0"-19"-1,8-1 11-15,9 7-1 16,9 5-15-16,9 7-5 16,8 12-10-16,1 19-8 15,-2 25 6-15,-3 22-8 16,-6 22-4-16,-11 23 0 16,-13 10-9-16,-13 0 8 15,-13-8 0-15,-15-11 8 16,-15-13 3-16,-12-14-5 15,-4-14-3-15,1-14-5 16,4-12 2-16,4-12-2 16,8-12 5-16,7-8-4 15,9-13 4-15,11-9 0 16,9-4-7-16,8 3 4 15,8 9-7-15,4 8-2 16,5 12 13-16,3 18-5 16,3 13 10-16,1 12-8 15,2 8-2-15,4 6-1 16,1 1-4-16,1 1-12 15,2-4 7-15,2-11-11 16,-24-6-29 0,-20-24 41-16,51 8-191 15,-28-26 70-15,2-15 5 16,4-11 20-16,0-7 26 15,-3-1-5-15</inkml:trace>
  <inkml:trace contextRef="#ctx0" brushRef="#br0" timeOffset="406320.3815">7637 4877 39 0,'-12'-27'53'0,"-3"9"1"16,1 7-5-16,-1 5-5 15,-2 7-5-15,-2 6-6 16,-2 5-6-16,1 6-9 15,-2 8-3-15,2 4 4 16,4 3-11-16,5 1-4 16,7 0 7-16,8-3-7 15,5 2 4-15,7-5-2 16,1-4 1-16,3-7 1 15,4-4-3-15,2-8 7 16,5-5 6 0,3-7-3-16,4-5-2 15,4 5-8-15,3 0-2 16,3 2-3-16,-2 8 3 15,-5 8-2-15,-6 7 0 16,-7 5-2-16,-5 9 28 16,-23-32-27-16,18 77 17 15,-24-33 19-15,-6-3-17 16,-7-7-6-16,-7-4 3 15,-5-10-3-15,-2-7-15 16,-3-7 1-16,-4-5-16 16,2-3-31-16,4-2-26 15,6-6-41-15,7-7-17 16,6-4 16-16,11-10-41 15</inkml:trace>
  <inkml:trace contextRef="#ctx0" brushRef="#br0" timeOffset="406618.4113">7508 4856 153 0,'-17'-11'70'0,"5"3"-12"16,12 8-18-16,0 0-5 15,24 0 33-15,16-1 11 16,16 0-38-16,11-3-15 16,-67 4-26-16,138-11 17 15,-79 7-18-15,-12 1-4 16,-13-1 5-16,-12 1-1 15,-9 0-10-15,-13 3-28 16,0 0-29-16,0 0-27 16,9-9-10-16,-1-2 7 15,-3-7 17-15,-1-2-2 16</inkml:trace>
  <inkml:trace contextRef="#ctx0" brushRef="#br0" timeOffset="406943.4438">8078 4493 85 0,'10'-9'85'15,"0"9"-29"-15,13 11 22 16,20 8 25 0,18 9-14-16,16 8-12 15,-14 11-31-15,4 13 3 16,-3 12-31-16,-4 12 11 15,-14 5-16-15,-16 14 22 16,-18 0 4-16,-19-5 27 16,-18-11-4-16,-13-11-19 15,-7-12-26-15,20-17-8 16,-18-11-11-16,26-14 11 15,6-5-8-15,11-17-9 16,0 0 2-16,0 0-1 16,0 0-66-16,0 0-87 15,0 0-81-15,-3-22 11 16,8-2-52-16</inkml:trace>
  <inkml:trace contextRef="#ctx0" brushRef="#br0" timeOffset="408226.5648">1753 6999 28 0,'-8'-1'29'0,"8"1"0"15,0 0 0-15,0 0-29 16,-15 38 26-16,6-3 14 16,-2 5-4-16,0-3-4 15,-1-7-3-15,4-8-2 16,0-11-2-16,8-11 2 15,0 0-2-15,2-13 1 16,8-13-13-16,8-15-2 16,6-6-4-16,4 1-5 0,1 10 0 15,1 11-7 1,1 19 2-16,2 21 3 15,3 28 8-15,1 30 0 16,-7 26-4-16,-14 19-5 16,-15 1 6-16,-13 12-3 15,-12-5-1-15,-10-16 5 16,-5-18 0-16,-3-22-6 15,0-23 3-15,3-22 3 16,4-19 4 0,7-17-5-16,3-13-3 15,5-15-2-15,9-14 0 16,9-9 1-16,10-8 0 15,11-3 2-15,9 3-6 16,8 14 3-16,5 14-1 16,2 22-2-16,3 20 4 15,2 21 4-15,0 14-3 16,0 23-5-16,-7 12 11 15,-23 2-4-15,5-4 4 16,-15-5-3-16,6-12-6 16,-13-13 4-16,8-14 2 15,-13-9-4-15,4-15-2 16,0 0-14-16,0 0-32 15,-11-17-54-15,13-20-23 16,-10-10 15-16,17-9-30 16</inkml:trace>
  <inkml:trace contextRef="#ctx0" brushRef="#br0" timeOffset="408625.6047">2591 6831 33 0,'0'-25'32'15,"-2"12"-3"-15,2 13 12 16,-7-4 2-16,-3 11-10 15,-6 12-8-15,-7 15-1 16,-5 13 0-16,-1 14 1 16,1 14-3-16,1 15 1 15,3 16-2-15,2 12-1 16,3-7-4-16,6 10 0 15,11-9-8-15,8-17-5 16,9-17 7-16,8-16-5 16,7-15 0-16,2-13-1 15,-1-9-2-15,-5-7-2 16,-7-6 0-16,-6-6-4 15,-7-3 1-15,-6-3-47 16,0 0-51 0,2-8-19-16,-2-12-66 15</inkml:trace>
  <inkml:trace contextRef="#ctx0" brushRef="#br0" timeOffset="409025.6447">2906 7080 31 0,'-6'-20'32'0,"3"7"1"15,1 6 2-15,2 7 0 16,0 0 1-16,0 0 2 16,10 15 1-16,8 13 5 15,11 18-6-15,9 17-1 16,5 14-11-16,6 14-13 15,-15 1 2-15,4 7-6 16,-1-1-3 0,-2-8-6-16,-35-90 0 15,62 141-2-15,-37-92-3 16,-7-16-1-16,-6-13 4 15,-5-11-19-15,-7-9-48 16,3-13-16-16,-3-17-5 16,-1-21 17-16,-3-23 20 15,-5-20-8-15</inkml:trace>
  <inkml:trace contextRef="#ctx0" brushRef="#br0" timeOffset="409305.6727">3304 7146 21 0,'-9'-39'33'0,"0"12"4"15,2 11 5-15,-2 8-1 16,9 8-10-16,-7 5-1 15,-4 14-9-15,-4 14 8 16,0 14 1-16,-2 10-3 16,9 11 5-16,-17 9-4 15,13 7-9-15,1 4 0 16,-5 1-7-16,-3-6-3 15,-3-8-13-15,3-12 9 16,2-14-7 0,4-13 7-16,3-12-6 15,3-8-2-15,7-16-1 16,0 0-24-16,0 0-38 15,0 0-29-15,9-20-9 16,9-11-60-16</inkml:trace>
  <inkml:trace contextRef="#ctx0" brushRef="#br0" timeOffset="409675.7097">3734 7383 51 0,'-14'0'42'16,"14"0"-6"-16,0 0-10 15,0 0 1-15,18 8 8 16,14 3 16 0,12-3 5-16,11 1-21 15,7-1-24-15,-2-3 1 16,2-1-5-16,-5-2-4 15,-11 0-2-15,-26-5 0 16,6-3-1-16,-12-1-6 16,-2-1-20-16,-12 8 26 15,34-33-57-15,-30 11-69 16,-10-1-53-16</inkml:trace>
  <inkml:trace contextRef="#ctx0" brushRef="#br0" timeOffset="409944.7366">4142 7095 92 0,'-18'-6'60'0,"7"4"-14"16,1 4-11-16,5 12-18 16,4 13 2-16,5 12 1 15,2 14 5-15,4 12 4 16,-1 10-2-16,1 6 4 15,-2-7-5 1,0 1-6-16,-8-75-20 16,-4 132 7-16,7-86 2 15,1-13-6-15,-1-12-1 16,1-9-5-16,-4-12-9 15,0 0-22-15,8-10-42 16,0-19-22-16,5-18 0 16,4-14-49-16</inkml:trace>
  <inkml:trace contextRef="#ctx0" brushRef="#br0" timeOffset="410450.7872">4533 7029 56 0,'-1'-12'57'15,"1"12"1"-15,0 0-14 16,-10 9-13-16,0 8-9 16,-2 10-7-16,1 9 5 15,4 4-5-15,2 2-2 16,5 4-7-16,4-3-4 15,3-2 6 1,3-8-3-16,0-7 1 16,4-8 11-16,2-9 0 15,2-8 11-15,3-7-7 16,3-5 3-16,3-7-9 15,2-1-12-15,1 0 1 16,6 0-3-16,5 0-3 16,4 6 7-16,0 8 2 15,-1 9-8-15,-1 12 5 16,1 13-2-16,-6 13 9 15,-4 10 0-15,-9 8-1 16,-8-7 18-16,-13 6 1 16,-12-2 1-16,-14-4 3 15,-12-10 4-15,-12-7-14 16,-5-11-11-16,-3-11-8 15,3-10-7-15,1-11-5 16,4-10-32-16,3-7-26 16,7-9-36-16,7-13-21 15,10-3-7-15,12-7 15 16,10 0-29-16</inkml:trace>
  <inkml:trace contextRef="#ctx0" brushRef="#br0" timeOffset="410714.8136">4549 7062 66 0,'-14'-12'53'16,"5"3"2"-16,9 9-10 15,0 0-10-15,0 0 0 16,17-5 9-16,15 4 6 15,11 3-20-15,10 2-11 16,8-2-10-16,-1 2-9 16,-3-1 5-16,-7-1-12 15,-10-2 4-15,-40 0 3 16,43-1-22-16,-32 0-75 15,1-8 0-15,-3-8 7 16,2-4-40-16</inkml:trace>
  <inkml:trace contextRef="#ctx0" brushRef="#br0" timeOffset="411009.8431">5109 6756 102 0,'0'0'63'15,"0"0"-24"-15,17 8 9 16,11 10-7-16,14 11 0 15,-9 14-17-15,8 9-5 16,7 10-8-16,-1 10-4 16,-8 5 5-16,-11 8 6 15,-12 4-1-15,-10 1-3 16,-9-3 12-16,-9 0 4 15,-10-3 0-15,-6-9-13 16,2-13-9-16,-3-12-5 16,15-16 0-16,-9-11-15 15,16-8-41-15,-3-11-42 16,-5-14-30-16,-4-13 2 15,3-11-42-15</inkml:trace>
  <inkml:trace contextRef="#ctx0" brushRef="#br0" timeOffset="411569.8991">6143 6610 58 0,'2'-12'43'0,"-2"12"8"15,-10-4 5-15,-7 11-17 16,-9 15-8-16,-7 15-1 15,-3 15-3 1,-1 18-5-16,1 17 3 16,4 19-1-16,32-106-24 15,-41 250 28-15,35-117 5 16,10-1-5-16,12-12-11 15,9-19 3-15,10-17-4 16,6-18 2-16,1-16-7 16,-2-16 0-16,-7-14-5 15,-7-7-5-15,-5-7-12 16,-4-7-18-16,-3-5-50 15,-6-7-60-15,-3-10-11 16,1-2-37-16</inkml:trace>
  <inkml:trace contextRef="#ctx0" brushRef="#br0" timeOffset="412092.9514">6462 6952 67 0,'0'0'44'15,"-1"-9"-5"-15,1 9-4 16,13-2 6-16,5 2 6 15,3 10-3-15,8 11 1 16,0 17 1-16,5 18-15 16,0 18-19-16,-2 8 1 15,-3 6-8-15,2 0-6 16,-2-8 7-16,-1-4-7 15,2-9 3 1,-3-11-9-16,-3-14-2 16,-7-11 1-16,-5-14-43 15,-1-7-34-15,-11-10-13 16,5-16 3-16,-3-15-27 15</inkml:trace>
  <inkml:trace contextRef="#ctx0" brushRef="#br0" timeOffset="412410.9832">6902 7021 71 0,'-12'-21'41'15,"2"9"1"-15,10 12 0 16,-12 0-11-16,-2 12-11 15,-2 14 2-15,-2 12 1 16,-2 13-2-16,-1 13-3 16,-2 10-3-16,0 7 8 15,2 2-5-15,2-8-3 16,-3 2-3-16,1-6 1 15,0-7-4 1,2-13-7-16,2-13 3 16,6-10-1-16,2-11-9 15,5-6-11-15,4-11-41 16,0 0-43-16,-1-23-8 15,8-17-53-15</inkml:trace>
  <inkml:trace contextRef="#ctx0" brushRef="#br0" timeOffset="413035.0456">7191 6728 84 0,'0'0'40'0,"-5"-12"-6"16,5 2-7-16,5-1 3 15,4-1 8 1,5 2-14-16,5 1-2 16,7 1-9-16,2 6-3 15,0 8 0-15,2 5-4 16,-6 10 10-16,-19 10-6 15,10 9 0-15,-17 7-2 16,10 2-3-16,-26 5-1 16,9-4-5-16,-6-5 3 15,-9-11 4-15,-8-7 6 16,-6-12-2-16,-1-10-3 15,-1-9 1-15,4-8-4 16,7-5 0-16,7-6 11 16,8-1-2-16,7-3 0 15,8 2-9-15,8 1-1 16,8 2 4-16,10 5-6 15,10 6 2-15,9 8-3 16,4 4 0-16,1 6 0 16,-21 6 13-16,6 0-8 15,-7 3-4-15,-6 1 4 16,-1-3 0-16,-5-1-4 15,-2-3 3 1,-3-4-1-16,-2-3-3 16,-10-3 2-16,0 0-10 15,0 0 0-15,0 0-51 16,0 0-71-16,0 0-19 15,0 0-38-15</inkml:trace>
  <inkml:trace contextRef="#ctx0" brushRef="#br0" timeOffset="413777.1198">7637 7263 70 0,'-7'1'47'0,"7"-1"-17"16,0 0-9-16,10 8 5 15,9 0 16-15,8-1-7 16,10 1-3-16,8-2-6 15,6-1 0-15,-1-1-6 16,-2 0 7-16,-2-3 3 16,-3-3 0-16,-6-5 7 15,-5 0-15-15,-8-2 1 16,-7 1-16-16,-7 4-7 15,-10 4-1-15,0 0-14 16,0 0-67-16,0 0-54 16,-12 2-13-16,1 3-19 15</inkml:trace>
  <inkml:trace contextRef="#ctx0" brushRef="#br0" timeOffset="414931.0308">8639 6854 42 0,'0'0'35'15,"0"0"0"1,0 0-2-16,0 0-6 16,0 0 0-16,0 0-5 15,-11 8-6-15,-1 18-9 16,-2 18 5-16,-1 9-5 15,5 5-2-15,3 1-1 16,4-8-2-16,4-12 1 16,5-10-2-16,-3-11 4 15,3-7 5-15,-6-11 4 16,16 0 14-16,5-8-7 15,6-9-11-15,5-8 2 16,6-5-4-16,4-4-8 16,1 0 0-16,3 5 4 15,0 3-2-15,1 10 0 16,-3 8-3-16,1 8 2 15,-1 9-2-15,-3 10 8 16,-6 8 8-16,-7 10 11 16,-12 7 3-16,-13 8-9 15,-12 5 0-15,-10 2-4 16,-11-3 3-16,-11-4 4 15,-6-9-6 1,-5-9-10-16,3-14-3 16,4-9-4-16,4-11 2 15,3-11-6-15,6-8-4 16,2-9-37-16,7-6-40 15,7-8-34-15,7-6-7 16,8-3 26-16,6 3-11 16</inkml:trace>
  <inkml:trace contextRef="#ctx0" brushRef="#br0" timeOffset="415225.0602">8664 6848 82 0,'0'0'41'16,"0"0"-10"-16,0 0-2 16,16-9 5-16,-16 9-34 15,65-13 79-15,-23 11-60 16,3 0-8-16,-2 5 1 15,-4 2-14 1,-7 1 5-16,-5-1-3 16,-5-1 2-16,-3 0-3 15,-3-3-11-15,0-1-30 16,4-5-23-16,4-2-6 15,7-2 10-15,2 0-28 16</inkml:trace>
  <inkml:trace contextRef="#ctx0" brushRef="#br0" timeOffset="415541.0918">9317 6807 79 0,'0'0'62'16,"0"0"-21"-16,10 3-18 15,5 3 8-15,5 7 3 16,6 8 6-16,13 11 2 15,2 13-8-15,-5 10-15 16,7 9-1-16,3 3-3 16,-1 4-3-16,-3-2-1 15,-7 0-5-15,-4-5-5 16,-3-3 1-16,-6-9-5 15,-5-8 3 1,-4-17-4-16,-5-9-1 16,-8-18 3-16,0 0-18 15,0 0-42-15,8-11-29 16,-3-18-5-16,-5-13 13 15,-1-7-21-15</inkml:trace>
  <inkml:trace contextRef="#ctx0" brushRef="#br0" timeOffset="415826.3174">9708 6838 95 0,'-15'-19'47'0,"5"10"-11"16,10 9-12-16,-17 21-4 15,0 16 2-15,3 11 0 0,-1 12 0 16,1 9 5-1,-1 7-2-15,-5 6 1 16,-7 4-3-16,16 0-1 16,-19-4-2-16,17-7-4 15,4-9-13-15,-2-14 0 16,2-11-4-16,5-12 0 15,0-11 3-15,4-18-8 16,0 0-1 0,0 0-23-16,0 0-37 15,0 0-31-15,5-29-12 16,8-17-25-16</inkml:trace>
  <inkml:trace contextRef="#ctx0" brushRef="#br0" timeOffset="416338.3686">10229 7045 111 0,'0'0'40'16,"1"9"-8"-16,6-1-3 16,9 1 3-16,7 0-1 15,7 0 3-15,-30-9-34 16,67 18 17-16,-21-12 12 15,10-1-11-15,-11-2-4 16,2-4-5-16,5-3-6 16,0-3-3-16,-7 0 0 15,-7-1 3-15,-11 1-8 16,-9 2-3-16,-6 2-36 15,-12 3-27-15,0 0-16 16,-12-11 2-16,-5 0-17 16</inkml:trace>
  <inkml:trace contextRef="#ctx0" brushRef="#br0" timeOffset="416625.3973">10553 6784 93 0,'0'0'38'0,"0"0"-16"15,2 14-4-15,-1 16-2 16,2 11 4-16,1 11 6 16,-4-52-26-16,-8 136 21 15,12-59 16-15,-4-77-37 16,-1 152 42-16,-4-82-32 15,14-9 4-15,-10-10-12 16,12-15 0-16,-12-10-1 16,10-11-3-16,-9-15 1 15,0 0-26-15,0 0-31 16,15-25-26-16,0-13 0 15,8-8-22-15</inkml:trace>
  <inkml:trace contextRef="#ctx0" brushRef="#br0" timeOffset="417274.4622">11135 6789 95 0,'0'0'43'15,"4"14"-10"-15,-2 16 0 16,-4 10-8-16,-4 5-2 16,-3-2 4-16,0-6-6 15,0-11 5-15,3-7-2 16,2-7-13-16,4-12 12 15,0 0 12-15,0 0 0 16,3-12-2-16,4-12-12 16,5-7-10-16,5-5-6 15,4-1 0-15,4 4-3 16,5 5-2-16,4 8-4 15,6 7 7-15,4 8-8 16,3 14 7-16,-6 18 1 16,-7 18 3-16,-8 23-4 15,-26-68-2-15,9 179 3 16,-23-80 2-16,-14 1-4 15,-10-3 3-15,-9-12 10 16,-5-14-10-16,-1-22-1 16,4-23 2-1,4-21 2-15,6-20-1 16,7-21 0-16,8-15-6 15,9-10 6-15,13-3-9 16,11-2 8-16,13 5-3 16,7 10-7-16,9 14 9 15,9 15-8-15,4 16 5 16,1 19 4-16,-5 12-10 15,-4 13 10-15,-4 10 4 16,-2 8-7-16,-2-1 4 16,-1-4-8-16,-4-7 3 15,-2-7 1-15,-25-10-6 16,-3-27 4-16,44 19-8 15,-35-32-117-15,-1-16-21 16,9-14 8-16,7-8-66 16</inkml:trace>
  <inkml:trace contextRef="#ctx0" brushRef="#br0" timeOffset="417792.1125">11828 6789 80 0,'-21'-15'64'16,"1"8"-17"-16,3 8-20 0,-3 9-1 0,-3 8-9 31,2 5 3-31,-1 7-5 16,14 4 0-16,-8 4-2 15,16-1-3-15,-9-1-1 16,14-8-2-16,-3-4 0 16,2-4-1-16,5-8 6 15,5-6 9-15,4-6 6 16,6-4-8-16,5-5-5 15,2-5-5-15,1-2-1 16,3 1-6-16,0 1 2 16,1 2-2-16,2 5 2 15,3 4 3-15,3 7-3 16,1 5-6-16,-4 5 6 15,-5 6-9-15,-7 5 10 16,-5 6 19 0,-13 3 0-16,-11 3-5 15,-13 2-2-15,-12 0-5 16,-10-5 1-16,-5-4 2 15,-1-7-8-15,0-6 0 16,2-8-8-16,5-8-4 16,4-6-16-16,3-5-24 15,6-7-29-15,4-6-41 16,7-5-14-16,8-6 13 15,7 1-14-15</inkml:trace>
  <inkml:trace contextRef="#ctx0" brushRef="#br0" timeOffset="418083.1416">11761 6862 64 0,'-36'-9'74'15,"11"4"-10"-15,9 2-12 16,16 3-14-16,0 0-10 15,0 0 10 1,0 0-38-16,145-7 50 16,-90 4 7-1,-3-1-30-15,-4 1-16 16,-9-1-6-16,-10 0-1 15,-11 1-5-15,-6 1-3 16,-12 2 4-16,11-9-41 16,-9-3-95-16,0-1 19 15,2-4 22-15,3 2-23 16</inkml:trace>
  <inkml:trace contextRef="#ctx0" brushRef="#br0" timeOffset="418394.1727">12211 6523 94 0,'9'-22'51'15,"3"6"2"-15,7 5-9 16,6 10-12-16,6 14-2 16,14 14 20-16,3 17-16 15,-2 20 11-15,-6 18-6 16,-5 17-1-16,-7 14-2 15,-4 12 5 1,-9 2-10-16,-14-5 17 16,-13-9 18-16,-13-9 12 15,-13-17-9-15,-5-17-21 16,1-19-12-16,2-14-26 15,3-14-1-15,4-11-8 16,3-8-9-16,4-8-56 16,5-5-75-16,8-3-74 15,10-1-14-15,11-1-105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AA2840-80E2-459C-82A1-874428818C3E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B94DD9-D386-49FF-ACBF-F4E991CA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 Completely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Factoring Completely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 Always check for GCF first.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Check for the number of terms: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If two terms check for squares or cubes</a:t>
            </a:r>
          </a:p>
          <a:p>
            <a:pPr lvl="2"/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– b</a:t>
            </a:r>
            <a:r>
              <a:rPr lang="en-US" baseline="30000" dirty="0" smtClean="0"/>
              <a:t>2</a:t>
            </a:r>
            <a:r>
              <a:rPr lang="en-US" dirty="0" smtClean="0"/>
              <a:t> = (a + b)(a – b)</a:t>
            </a:r>
          </a:p>
          <a:p>
            <a:pPr lvl="2"/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 + b</a:t>
            </a:r>
            <a:r>
              <a:rPr lang="en-US" baseline="30000" dirty="0" smtClean="0"/>
              <a:t>3</a:t>
            </a:r>
            <a:r>
              <a:rPr lang="en-US" dirty="0" smtClean="0"/>
              <a:t> = (a + b)(a</a:t>
            </a:r>
            <a:r>
              <a:rPr lang="en-US" baseline="30000" dirty="0" smtClean="0"/>
              <a:t>2</a:t>
            </a:r>
            <a:r>
              <a:rPr lang="en-US" dirty="0" smtClean="0"/>
              <a:t> – </a:t>
            </a:r>
            <a:r>
              <a:rPr lang="en-US" dirty="0" err="1" smtClean="0"/>
              <a:t>ab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 – b</a:t>
            </a:r>
            <a:r>
              <a:rPr lang="en-US" baseline="30000" dirty="0" smtClean="0"/>
              <a:t>3</a:t>
            </a:r>
            <a:r>
              <a:rPr lang="en-US" dirty="0" smtClean="0"/>
              <a:t> = (a – b)(a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ab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If three terms check for factoring trinomials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If four or more terms, check for grouping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 Once you are finished, look at each factored part to check that it can not be factored any further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Factor completely:</a:t>
            </a:r>
          </a:p>
          <a:p>
            <a:pPr>
              <a:buNone/>
            </a:pPr>
            <a:r>
              <a:rPr lang="en-US" sz="2000" dirty="0" smtClean="0"/>
              <a:t>A)</a:t>
            </a:r>
            <a:r>
              <a:rPr lang="en-US" dirty="0" smtClean="0"/>
              <a:t>  a</a:t>
            </a:r>
            <a:r>
              <a:rPr lang="en-US" baseline="30000" dirty="0" smtClean="0"/>
              <a:t>2</a:t>
            </a:r>
            <a:r>
              <a:rPr lang="en-US" dirty="0" smtClean="0"/>
              <a:t>x – b</a:t>
            </a:r>
            <a:r>
              <a:rPr lang="en-US" baseline="30000" dirty="0" smtClean="0"/>
              <a:t>2</a:t>
            </a:r>
            <a:r>
              <a:rPr lang="en-US" dirty="0" smtClean="0"/>
              <a:t>x + a</a:t>
            </a:r>
            <a:r>
              <a:rPr lang="en-US" baseline="30000" dirty="0" smtClean="0"/>
              <a:t>2</a:t>
            </a:r>
            <a:r>
              <a:rPr lang="en-US" dirty="0" smtClean="0"/>
              <a:t>y – b</a:t>
            </a:r>
            <a:r>
              <a:rPr lang="en-US" baseline="30000" dirty="0" smtClean="0"/>
              <a:t>2</a:t>
            </a:r>
            <a:r>
              <a:rPr lang="en-US" dirty="0" smtClean="0"/>
              <a:t>y    </a:t>
            </a:r>
            <a:r>
              <a:rPr lang="en-US" sz="2000" dirty="0" smtClean="0"/>
              <a:t>B)</a:t>
            </a:r>
            <a:r>
              <a:rPr lang="en-US" dirty="0" smtClean="0"/>
              <a:t>  8x</a:t>
            </a:r>
            <a:r>
              <a:rPr lang="en-US" baseline="30000" dirty="0" smtClean="0"/>
              <a:t>2</a:t>
            </a:r>
            <a:r>
              <a:rPr lang="en-US" dirty="0" smtClean="0"/>
              <a:t> + 14x + 6         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13440" y="996120"/>
              <a:ext cx="7741440" cy="5580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0920" y="988560"/>
                <a:ext cx="7758000" cy="559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Factor completely:</a:t>
            </a:r>
          </a:p>
          <a:p>
            <a:pPr>
              <a:buNone/>
            </a:pPr>
            <a:r>
              <a:rPr lang="en-US" sz="2000" dirty="0" smtClean="0"/>
              <a:t>C)</a:t>
            </a:r>
            <a:r>
              <a:rPr lang="en-US" dirty="0" smtClean="0"/>
              <a:t>  2x</a:t>
            </a:r>
            <a:r>
              <a:rPr lang="en-US" baseline="30000" dirty="0" smtClean="0"/>
              <a:t>3</a:t>
            </a: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r>
              <a:rPr lang="en-US" dirty="0" smtClean="0"/>
              <a:t> + 128             </a:t>
            </a:r>
            <a:r>
              <a:rPr lang="en-US" sz="2000" dirty="0" smtClean="0"/>
              <a:t>D)</a:t>
            </a:r>
            <a:r>
              <a:rPr lang="en-US" dirty="0" smtClean="0"/>
              <a:t>  3a</a:t>
            </a:r>
            <a:r>
              <a:rPr lang="en-US" baseline="30000" dirty="0" smtClean="0"/>
              <a:t>2</a:t>
            </a:r>
            <a:r>
              <a:rPr lang="en-US" dirty="0" smtClean="0"/>
              <a:t>z – 27z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846720" y="1011960"/>
              <a:ext cx="7670880" cy="3691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7720" y="1002240"/>
                <a:ext cx="7691760" cy="371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Factor completely:</a:t>
            </a:r>
          </a:p>
          <a:p>
            <a:pPr>
              <a:buNone/>
            </a:pPr>
            <a:r>
              <a:rPr lang="en-US" sz="2000" dirty="0" smtClean="0"/>
              <a:t>E)</a:t>
            </a:r>
            <a:r>
              <a:rPr lang="en-US" dirty="0" smtClean="0"/>
              <a:t>  28x</a:t>
            </a:r>
            <a:r>
              <a:rPr lang="en-US" baseline="30000" dirty="0" smtClean="0"/>
              <a:t>3</a:t>
            </a:r>
            <a:r>
              <a:rPr lang="en-US" dirty="0" smtClean="0"/>
              <a:t> – 64x</a:t>
            </a:r>
            <a:r>
              <a:rPr lang="en-US" baseline="30000" dirty="0" smtClean="0"/>
              <a:t>2</a:t>
            </a:r>
            <a:r>
              <a:rPr lang="en-US" dirty="0" smtClean="0"/>
              <a:t> + 16x        </a:t>
            </a:r>
            <a:r>
              <a:rPr lang="en-US" sz="2000" dirty="0" smtClean="0"/>
              <a:t>F)</a:t>
            </a:r>
            <a:r>
              <a:rPr lang="en-US" dirty="0" smtClean="0"/>
              <a:t>  2b</a:t>
            </a:r>
            <a:r>
              <a:rPr lang="en-US" baseline="30000" dirty="0" smtClean="0"/>
              <a:t>2</a:t>
            </a:r>
            <a:r>
              <a:rPr lang="en-US" dirty="0" smtClean="0"/>
              <a:t>x – 50x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39360" y="1702440"/>
              <a:ext cx="7745760" cy="3099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3240" y="1697400"/>
                <a:ext cx="7762320" cy="311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Factor completely:</a:t>
            </a:r>
          </a:p>
          <a:p>
            <a:pPr>
              <a:buNone/>
            </a:pPr>
            <a:r>
              <a:rPr lang="en-US" sz="2000" dirty="0" smtClean="0"/>
              <a:t>G)</a:t>
            </a:r>
            <a:r>
              <a:rPr lang="en-US" dirty="0" smtClean="0"/>
              <a:t>  2x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smtClean="0"/>
              <a:t>250                </a:t>
            </a:r>
            <a:r>
              <a:rPr lang="en-US" sz="2000" smtClean="0"/>
              <a:t>H)</a:t>
            </a:r>
            <a:r>
              <a:rPr lang="en-US" smtClean="0"/>
              <a:t>  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– 81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91480" y="1608480"/>
              <a:ext cx="7583760" cy="2247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760" y="1600560"/>
                <a:ext cx="7607520" cy="226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170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Verdana</vt:lpstr>
      <vt:lpstr>Wingdings</vt:lpstr>
      <vt:lpstr>Wingdings 2</vt:lpstr>
      <vt:lpstr>Aspect</vt:lpstr>
      <vt:lpstr>Factor Completely</vt:lpstr>
      <vt:lpstr>Factoring Completely </vt:lpstr>
      <vt:lpstr>PowerPoint Presentation</vt:lpstr>
      <vt:lpstr>PowerPoint Presentation</vt:lpstr>
      <vt:lpstr>PowerPoint Presentation</vt:lpstr>
      <vt:lpstr>PowerPoint Presentation</vt:lpstr>
    </vt:vector>
  </TitlesOfParts>
  <Company>OCBE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Completely</dc:title>
  <dc:creator>North Oldham High School</dc:creator>
  <cp:lastModifiedBy>Murt, Lindsey</cp:lastModifiedBy>
  <cp:revision>5</cp:revision>
  <dcterms:created xsi:type="dcterms:W3CDTF">2012-10-16T15:20:36Z</dcterms:created>
  <dcterms:modified xsi:type="dcterms:W3CDTF">2015-10-01T15:20:01Z</dcterms:modified>
</cp:coreProperties>
</file>