
<file path=[Content_Types].xml><?xml version="1.0" encoding="utf-8"?>
<Types xmlns="http://schemas.openxmlformats.org/package/2006/content-types">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9"/>
  </p:handoutMasterIdLst>
  <p:sldIdLst>
    <p:sldId id="257" r:id="rId2"/>
    <p:sldId id="258" r:id="rId3"/>
    <p:sldId id="260" r:id="rId4"/>
    <p:sldId id="259" r:id="rId5"/>
    <p:sldId id="262" r:id="rId6"/>
    <p:sldId id="265" r:id="rId7"/>
    <p:sldId id="263" r:id="rId8"/>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5" d="100"/>
          <a:sy n="65" d="100"/>
        </p:scale>
        <p:origin x="66" y="2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0D4AA95E-CAD0-4562-B920-9CA9B9C0F4C2}" type="datetimeFigureOut">
              <a:rPr lang="en-US" smtClean="0"/>
              <a:t>11/17/2015</a:t>
            </a:fld>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315B2532-D114-499E-A2EE-7E6EF725B375}" type="slidenum">
              <a:rPr lang="en-US" smtClean="0"/>
              <a:t>‹#›</a:t>
            </a:fld>
            <a:endParaRPr lang="en-US"/>
          </a:p>
        </p:txBody>
      </p:sp>
    </p:spTree>
    <p:extLst>
      <p:ext uri="{BB962C8B-B14F-4D97-AF65-F5344CB8AC3E}">
        <p14:creationId xmlns:p14="http://schemas.microsoft.com/office/powerpoint/2010/main" val="272489122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4000" units="in"/>
          <inkml:channel name="Y" type="integer" max="15000" units="in"/>
          <inkml:channel name="F" type="integer" max="1023" units="dev"/>
          <inkml:channel name="T" type="integer" max="2.14748E9" units="dev"/>
        </inkml:traceFormat>
        <inkml:channelProperties>
          <inkml:channelProperty channel="X" name="resolution" value="3999.99976" units="1/in"/>
          <inkml:channelProperty channel="Y" name="resolution" value="3999.99976" units="1/in"/>
          <inkml:channelProperty channel="F" name="resolution" value="0" units="1/dev"/>
          <inkml:channelProperty channel="T" name="resolution" value="1" units="1/dev"/>
        </inkml:channelProperties>
      </inkml:inkSource>
      <inkml:timestamp xml:id="ts0" timeString="2015-11-17T16:15:53.340"/>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50"/>
    </inkml:brush>
  </inkml:definitions>
  <inkml:trace contextRef="#ctx0" brushRef="#br0">11015 2994 51 0,'-10'-14'28'16,"10"14"-8"-16,0 0 1 16,0 0-6-16,0 0-7 15,-1 14 0-15,11 13 12 16,14 24 5-16,5 27 0 15,9 35 3-15,6 19-2 16,1 37-6 0,-26 11-4-16,15-9-3 15,-9-15-2-15,-4-22 0 16,5-26-3-16,-4-25 1 15,-4-26 3-15,-2-21 3 16,-5-16-2-16,-11-20 3 16,0 0 9-16,0 0-5 15,19-25-1-15,-4-22-13 16,-15 47-6-16,23-158 3 15,-16 46-6-15,-7-18 1 16,-4-31-4-16,-5-17 3 16,-4-1 3-16,-1 9-3 15,-3 13-3-15,0 18 1 16,-1 15 8-16,1 21-2 15,2 12 4-15,15 91-5 16,-20-139 0-16,16 90 0 16,5 13-5-16,2 11 10 15,7 6-1-15,9 7 2 16,14 9 8-16,11 5 2 15,14 4-3-15,13 5 4 16,-71-11-17 0,192 20 48-16,-67-13-31 15,24-9-3-15,-149 2-14 16,366-24 15-16,-366 24-15 15,358-23 2-15,-358 23-2 16,281-14 6-16,-181 11-5 16,-24 3-1-16,-25 0 0 15,-17 1-13-15,-16-1-16 16,-8 0-46-16,-10 0-49 15,0 0-24-15,-20-15 21 16,-1 7-3-16</inkml:trace>
  <inkml:trace contextRef="#ctx0" brushRef="#br0" timeOffset="1034.1034">12680 2924 22 0,'-7'-28'17'0,"16"2"8"16,-18 8 10-16,9 18 5 16,-3-16 10-16,16 8-5 15,-13 8-4-15,0 0-10 16,-11 25-3-16,19 18 12 15,-20 23 1-15,19 6-10 16,-20 3 0-16,23-12-10 16,-19-16-7-16,22-18 4 15,-19-14 14-15,6-15 8 16,0 0 1-16,13-17 2 15,-19-17-24-15,18-17-13 16,-22-11 3-16,18-9-10 16,-23 3-8-16,15 68 9 15,-4-120 3-15,4 120-3 16,-65-80-4-16,27 56 7 15,-2 13-10-15,-2 9 8 16,-2 10 2 0,0 11-7-16,2 6 2 15,2 6 1-15,6 4 6 16,6 4-10-16,9 7 5 15,4 7 0-15,10 1 5 16,10 3-6-16,15 1 7 16,14 1-1-16,-34-59-5 15,103 127 0-15,-21-57 0 16,8 1-3-16,-90-71 3 15,155 178 10-15,-84-82-10 16,-12-1-5-16,-14-7 6 16,-45-88-1-16,48 156-1 15,-62-89 0-15,-32-6 6 16,-25-8-9-16,12-16 12 15,-9-13-14-15,-7-14 6 16,75-10 0-16,-153-17 7 16,89-8 1-16,15-11 10 15,13-6-3-15,14-9-3 16,16-8 16-16,6 59-28 15,35-131 67-15,5 52-50 16,15-9-6 0,10-7 7-16,5 9-16 15,-3 6 1-15,-25 10-2 16,2 15-2-16,-44 55 1 15,82-80 1-15,-61 56 2 16,-13 7-2-16,-8 17 0 16,0 0-1-16,0 0 0 15,0 0 10-15,0 0-15 16,0 0 3-16,0 0 1 15,0 0 1-15,0 0-9 16,0 0 11-16,0 0-1 16,0 0-1-16,0 0 1 15,0 0 1-15,0 0-11 16,0 0-23-16,0 0-65 15,0 0-68-15,-17 2-44 16,0 7 13-16,17-9-28 16</inkml:trace>
  <inkml:trace contextRef="#ctx0" brushRef="#br0" timeOffset="8489.8489">14486 3666 151 0,'-21'9'66'0,"21"-9"2"15,-14 6 4 1,14-6-21-16,0 0-1 16,23 5 19-16,-23-5-69 15,176-5 128 1,-100 5-76-16,1 2-28 15,-3 1-8-15,0-3-5 16,-1 4 2-16,-4 3-2 16,-4-1-3-16,-10-2 1 15,-8-6-5-15,-47 2-4 16,73-5-3-16,-45 5 5 15,-4-2-1-15,-24 2-1 16,38-10-58-16,-23 5-16 16,-15 5-35-16,0 0 109 15,15 2-252-15,-1 1 136 16,0 4 30-16,-14-7 86 15,-4 15-108-15</inkml:trace>
  <inkml:trace contextRef="#ctx0" brushRef="#br0" timeOffset="8915.8915">14653 4052 47 0,'-27'0'32'16,"9"0"8"-16,18 0 3 15,0 0 5-15,0 0 10 16,0 0 11-16,27-7 14 15,7-3-11-15,8 5-12 16,7 3-8-16,6 8-8 16,6 0-17-16,-61-6-27 15,118 16 23-15,-57-6-5 16,-61-10-18-16,107 6 14 15,-52-7-10-15,-4-3 0 16,-51 4-4-16,72-11-2 16,-51 11-43-1,-7-2-51-15,-14 2-59 16,0 0-19-16,0 0-92 15</inkml:trace>
  <inkml:trace contextRef="#ctx0" brushRef="#br0" timeOffset="9873.9873">17165 3299 48 0,'-4'33'22'15,"-9"15"9"-15,-7 13 5 16,20-61-36-16,-49 123 64 16,20-65-39-16,5-19 2 15,24-39-27-15,-15 24 55 16,15-24-21-16,0 0-4 15,0 0-30-15,42-122 54 16,-18 49-31 0,9-2-2-1,-33 75-21-15,165-174 38 16,-165 174-38-1,106-19 27-15,-60 53-14 16,-6 37-1-16,-40-71-12 16,42 241 33-16,-43-84-19 15,-16 4-2-15,-14-10-11 16,-12-16 4-16,-7-18 6 15,50-117-11-15,-198 246 0 32,146-234 7-32,52-12-7 15,-106-33 16-15,82-12-10 16,-4-20-6-16,28 65 0 15,-6-155 5-15,6 155-5 16,64-146-2-16,-64 146 2 16,114-91 8-16,-51 79 8 15,4 27-3-15,-67-15-13 16,145 103 52-16,-72-32-21 15,2 4 6-15,1-7-11 16,-76-68-26-16,137 113 17 16,-83-74-20-1,-16-12-2-15,-11-10-28 16,-10-7-57-16,-17-10-55 15,14-3-29-15,-14 3 174 16,27-51-418-16</inkml:trace>
  <inkml:trace contextRef="#ctx0" brushRef="#br0" timeOffset="10642.0641">17894 3251 65 0,'5'-18'51'0,"4"9"-3"16,11 12 15-16,-20-3-63 15,62 55 107-15,-22 1-53 16,1 23-6-16,-41-79-48 16,97 237 70-16,-45-101-41 15,-52-136-29-15,76 252 33 16,-40-147-26-16,-1-15 2 15,2-16-4-15,-37-74-5 16,70 105 17-16,-37-73-10 16,-8-11-9-16,-25-21 2 15,28 10 19-15,-15-27-13 16,-13 17-6-16,34-85 16 15,-21 21-19-15,-9-12 5 16,-10-11-9-16,-8-11 5 16,14 98 2-16,-51-249-4 15,9 104 2-15,42 145 2 16,-97-290 0-16,70 161-3 15,-16 26 3-15,29 23 0 16,9 21 8-16,3 17 6 16,5 15-4-1,0 8 5-15,-3 19 1 16,4-20 8-16,22 5 9 15,-26 15-33-15,111-21 69 16,-21 11-30-16,25 0-14 16,-115 10-25-16,285-24 23 15,-285 24-23-15,320-23 5 16,-320 23-5-16,262-17 2 15,-166 10-5-15,-25 5 5 16,-16-1-8-16,-15 1-34 16,-11 0-27-16,-2 1-34 15,-3 1-23-15,1 0-19 16,-1 0-1-16,-1 3 21 15,-6 6-44-15</inkml:trace>
  <inkml:trace contextRef="#ctx0" brushRef="#br0" timeOffset="11417.1416">19579 3214 89 0,'-18'-12'40'0,"2"5"2"16,4 7-12-16,12 0-1 15,-20 32 11-15,-1 9-2 16,0 8-7-16,21-49-31 15,-44 90 65-15,27-60-27 16,4-8-8-16,13-22 7 16,0 0 1-16,0 0-1 15,0 0 5-15,0 0-1 16,0-22-19-16,10-15-11 15,11-10 1-15,-21 47-12 16,52-88 6-16,-11 56-1 16,7 13-8-16,2 17 12 15,-2 19 1-15,-24 22 5 16,10 29-2-16,-18 22 0 15,-7 28-10-15,-5 9 2 16,-11-3 10-16,11-9 0 16,-35-13 9-16,4-18-1 15,-12-14 2 1,-15-18-9-16,-11-16 1 15,-4-14-10-15,4-14 0 16,6-10-7-16,8-11 4 16,9-14-10-16,10-14 1 15,9-10 10-15,13-13-6 16,11-7-5-16,12-2 1 15,-13 73 5-15,54-137-3 16,-16 86-2-16,3 21-5 16,-41 30 10-16,86 3-7 15,-40 33 6-15,8 18-4 16,5 12 3-16,8 5 8 15,-1 5-1-15,13-3-8 16,14-9 9-16,12-15 1 16,7-13 12-16,8-17-6 15,0-19-3-15,-10-16-3 16,-110 16-7-16,180-64 8 15,-117 25-8-15,-63 39 0 16,72-64-2-16,-58 37 3 16,-14-2-26-16,-12-5-44 15,-12-2-66-15,-5 6-63 16,7 3-24-1,1 7-96-15</inkml:trace>
  <inkml:trace contextRef="#ctx0" brushRef="#br0" timeOffset="39225.9222">13370 7894 385 0,'0'0'0'15,"0"0"12"1,0 0-92-16,0 0 80 16,-14-20-317-1</inkml:trace>
  <inkml:trace contextRef="#ctx0" brushRef="#br0" timeOffset="40361.0357">12209 8606 90 0,'-11'23'42'0,"4"-8"-15"15,7-15-27-15,0 0 20 16,0 0 21-16,19-22-8 16,-19 22-33-16,219-221 52 31,-219 221-52-31,206-88 19 15,-121 72-12-15,-85 16-7 16,190 97 6 0,-190-97-6-16,-96 447 83 31,96-447-83-31,-293 342 67 31,293-342-67-31,-192 135 35 31,192-135-35-31,-18-10 60 31,18 10-60-15,118-201 7 0,-118 201-7-1,247-134-9 1,-247 134 9-1,346 450 26 32,-346-450-26-47,-326 397 198 47,279-391-185-31,1-7-5-16,46 1-8 15,-84-187-825 32</inkml:trace>
  <inkml:trace contextRef="#ctx0" brushRef="#br0" timeOffset="41324.132">13530 8412 133 0,'-9'-13'61'15,"9"13"-5"-15,0 0-56 16,0 0 109-1,0 0-109 1,84 176 202 0,-84-176-202-16,156 410 74 15,-85-266-47 1,6-14-12-16,-77-130-15 15,168 291 8 1,-135-233-5-16,-9-22-3 16,-24-36 0-16,18 20 9 15,-18-20-7-15,0 0-1 16,0 0-1-16,10-26 2 15,-11-26-6 1,-14-24-9-16,15 76 13 16,-38-229-24-16,23 85 18 15,-4-23-5-15,19 167 11 16,-49-349-6-16,25 190 2 15,1 23 2-15,23 136 2 16,-29-174-1-16,22 130 1 16,4 17 1-16,3 27-1 15,0-16-6 1,32 15 14-16,19 2 8 15,4 6-5-15,27-3 3 16,30-4 11-16,27-6-3 16,28-7 0-16,20-4-9 15,18-2-5-15,-205 19-8 16,370-28-3-16,-229 19-2 15,-37 4-4-15,-27 2-13 16,-27 1-32-16,-20-1-29 16,-10 3-48-16,-5 1-31 15,-15-1 16-15,0 0-4 16</inkml:trace>
  <inkml:trace contextRef="#ctx0" brushRef="#br0" timeOffset="41694.169">14677 8372 75 0,'0'0'55'16,"0"0"-22"-16,0 0-1 16,0 0-32-16,1 96 92 15,11-6-35-15,2 44-6 16,0 18-6-16,0 6-8 15,0-4-4-15,-1-10-14 16,-13-144-19-16,22 240 14 16,-12-145-8-16,-3-20-2 15,-7-75-4-15,12 84-31 16,-8-63-25-16,-4-21-23 15,0 0 79 1,0 0-190-16,0-34 109 16,0 34 81-16,8-112-116 15</inkml:trace>
  <inkml:trace contextRef="#ctx0" brushRef="#br0" timeOffset="42203.2199">15102 8434 83 0,'0'0'31'15,"0"0"-31"-15,8 97 121 16,-8-7-80 0,2 20-5-16,-2-110-36 15,17 225 55-15,-1-118-31 16,8-7-2-16,-24-100-22 15,63 160 32-15,-23-97-23 16,10-12 3-16,-50-51-12 16,107 61 9-16,-49-53-12 15,-58-8 3-15,231-45 8 16,-176 2-16-1,-15-11 3 1,-40 54 5-16,56-132-2 16,-53 56 4-16,-14-2 1 15,11 78-3-15,-38-137 13 16,3 88 10-16,-8 17-9 15,43 32-14-15,-59-12 5 16,15 32 4-16,44-20-9 16,-63 154 21-1,40-81 7-15,16 0-7 16,7-73-21-16,-35 135 12 15,43-76-11-15,-8-8-7 16,0-51 6-16,45 85-195 16,-45-85 54-1,0 0 141-15,19 8-275 16,-19-8 275-1</inkml:trace>
  <inkml:trace contextRef="#ctx0" brushRef="#br0" timeOffset="42875.2871">12154 10468 81 0,'0'0'29'0,"20"-13"-2"16,-20 13-27-16,104-46 76 15,-7 17-28-15,23-3 10 16,-120 32-58-16,318-61 91 16,-118 37-71-16,-200 24-20 15,719-79 41 1,-430 50-21-16,21-3 1 15,-310 32-21-15,668-70 18 16,-668 70-18-16,702-54 6 16,-702 54-6-16,672-18 5 15,-672 18-5-15,515 6 6 16,-515-6-6-16,431 19-41 15,-371-17-24 1,-60-2 65-16,47-4-142 16,-47 4 142-16,-26-17-176 15,26 17 176-15</inkml:trace>
  <inkml:trace contextRef="#ctx0" brushRef="#br0" timeOffset="44009.4005">14371 10798 19 0,'0'0'22'0,"0"0"2"16,0 0-24-16,0 0 73 16,0 0-35-16,-19 11 0 15,-2 12-6-15,-1 9-6 16,22-32-26-16,-21 68 26 15,21-68-26-15,-56 51 84 16,56-51-84 0,16 2 71-1,-23-23-38-15,7-18-16 16,0 39-17-16,25-110 12 15,4 49-11 1,6 12-4-16,7 10 3 16,5 17-5-16,1 22 8 15,1 21-3-15,-49-21 0 16,96 106 1-16,-63-24 1 15,-14 16-1-15,-19-98-1 16,5 211 6-16,-18-109 0 16,-10-4-1-16,23-98-5 15,-58 166 1-15,10-98 11 16,-7-14-12-16,55-54 0 15,-111 63 2-15,61-51 2 16,3-16 1-16,4-14-7 16,-1-15-8-16,26-12-1 15,18 45 11-15,-48-159-19 16,42 115 17-1,18 3 1-15,-7 7-5 16,4 9 5-16,11 6 0 16,5 7-2-16,2 9 3 15,11 8 3-15,10 10-5 16,10 12 8-16,-58-27-6 15,128 81 8 1,-59-33-4-16,0-2 5 16,-69-46-9-16,142 64 11 15,-72-44-3-15,2-15 2 16,-72-5-10-16,130-15 36 15,-79 0-22-15,-13-2 7 16,-38 17-21-16,25-15 15 16,-25 15-15-16,13-12 11 15,-13 12-11-15,0 0-125 16,-23 5-12-16,23-5 137 15,-65 20-161-15,40-15-70 16</inkml:trace>
  <inkml:trace contextRef="#ctx0" brushRef="#br0" timeOffset="48476.8472">20251 9146 53 0,'0'0'0'15,"-2"-53"47"-15,25 9 3 16,24-7-19-16,-47 51-31 16,168-113 37-16,-46 54-24 15,22 3-9-15,2 19 1 16,-146 37-5-16,283 16-10 15,-283-16 10 1,-20 246-4 0,-59-133 9-16,79-113-5 15,-374 309 44 1,374-309-44-16,-366 186 71 15,366-186-71 1,-209 61 83 15,209-61-83-31,0 0 21 16,0 0-21-16,183-95 13 15,-183 95-13 1,225-46 9-16,-225 46-9 16,381 41 8-1,-284 11-13-15,-97-52 5 16,97 248-4-1,-105-159 20-15,8-89-16 16,-85 153 50-16,85-153-50 16,-220 112 53-1,220-112-53-15,-190-29-5 16,190 29 5-1,-95-61-81-15,95 61 81 16,-51-53-202-16,51 53 202 16</inkml:trace>
  <inkml:trace contextRef="#ctx0" brushRef="#br0" timeOffset="48891.8887">21583 9576 236 0,'0'0'80'0,"0"0"-80"15,0 0 99-15,0 0-80 16,0 0-19-16,13-4 10 15,-13 4-73-15,0 0-31 16,0 0 94-16,12 5-287 31,-12-5 287-31</inkml:trace>
  <inkml:trace contextRef="#ctx0" brushRef="#br0" timeOffset="49508.9504">22081 8961 70 0,'0'0'0'0,"-10"-12"43"16,10 12-43-16,-1 26 113 16,2 14-74-1,-1-40-39-15,4 204 91 16,-4-132-72-1,0-72-19-15,3 187 50 16,0-145-40 0,-3-42-10-16,17 57 21 15,-17-57-21-15,38 33 41 16,2-27-21-16,13-4-1 15,-53-2-19-15,147-20 10 16,-147 20-10-16,222-63-11 16,-153 46-14-1,-69 17 25-15,176-22-198 16,-136 22 115-1,-40 0 83-15,77-5-182 16,-63-3 135 0,-14 8 47-1</inkml:trace>
  <inkml:trace contextRef="#ctx0" brushRef="#br0" timeOffset="49826.9822">22667 8954 55 0,'0'0'0'16,"-77"-39"46"-16,77 39 31 16,-19-10-24-16,19 10-53 15,21 0 36-15,-23 27 3 16,14 21 1-16,-12-48-40 15,106 393 118 1,-106-393-118 0,63 309 40-1,-60-224-29-15,-3-85-11 16,17 125 8-16,-17-125-8 15,-7 75-13-15,7-75 13 16,11 34-50-16,-11-34 50 16,0 0-255-1,0 0 255-15,24 3-102 16,-24-3 102-16</inkml:trace>
  <inkml:trace contextRef="#ctx0" brushRef="#br0" timeOffset="50358.0353">20046 10665 12 0,'0'0'16'0,"0"0"5"15,23-2 4-15,15 0 4 16,13 1-1-16,12-5 6 16,13 0 7-16,12 1 10 15,16-2 6-15,29-2 2 16,35 3 3-16,-168 6-62 15,379-2 78-15,-141 4-57 16,21 1-2-16,-259-3-19 16,534-2 5-16,-534 2-5 15,519-5 4-15,-519 5-4 16,425-13-80-16,-425 13 80 15,292-5-147-15,-292 5 147 16,156 5-156 0,-156-5 73-16,-22 3-13 15</inkml:trace>
  <inkml:trace contextRef="#ctx0" brushRef="#br0" timeOffset="51012.1007">21755 11068 52 0,'0'0'0'0,"-4"-36"75"16,4 36-75-16,58-59 86 15,-58 59-86-15,106-56 32 16,-106 56-32-16,141-17 61 15,-141 17-61-15,145 39 24 16,-145-39-24-16,89 103 9 16,-89-103-9-16,39 159 22 15,-39-159-22-15,-141 371 25 31,141-371-25-31,-146 171 7 16,58-101 13 0,-2-11-13-16,90-59-7 15,-148 73 13-15,148-73-13 16,-122 10 11-16,122-10-11 15,-62-59 10-15,62 59-10 16,35-242 13 0,-5 179-4-1,10 9-7-15,-40 54-2 16,163-73 5-1,-105 85-9-15,-58-12 4 16,168 123 16 0,-109-67-4-16,-59-56-12 15,110 120 8-15,-110-120-8 16,137 109 11-16,-137-109-11 15,99 64 0-15,-99-64 0 16,73 36 3-16,-73-36-3 16,6-14-185-1,-6 14 185 1,38-135-344-1</inkml:trace>
  <inkml:trace contextRef="#ctx0" brushRef="#br0" timeOffset="51741.1736">25077 10353 36 0,'0'0'0'15,"0"0"56"-15,0 0-21 16,0 0-1-16,0 0-34 15,49-7 79-15,-49 7-79 16,116-12 62-16,-50 4-29 16,-1 1-23-16,9 2 0 15,-74 5-10-15,290-2 6 16,-197 2 2-1,-2 2-4-15,-91-2-4 16,162 2 0 0,-103-2-14-16,-15 0-11 15,-44 0 25-15,44-5-95 16,-44 5 33-16,0 0 62 15,-21-29-68 1,1 19-41-16</inkml:trace>
  <inkml:trace contextRef="#ctx0" brushRef="#br0" timeOffset="52164.2159">25219 10824 58 0,'0'0'0'0,"0"0"78"15,0 0-78 1,46 22 72-16,-46-22-72 15,69 15 80-15,-69-15-80 16,106 5 79-16,-29-5-44 16,16 2-5-16,-93-2-30 15,215-4 32-15,-100 6-29 16,-115-2-3-16,304 9-33 15,-236-4 2 1,-68-5 31-16,64 10-164 16,-64-10 164-1</inkml:trace>
  <inkml:trace contextRef="#ctx0" brushRef="#br0" timeOffset="55316.5311">28207 9947 103 0,'-14'20'44'0,"-8"16"3"16,-7 18-8-16,-2 19-7 15,0 9-2-15,4 18 4 16,7 12-8-16,6 7-5 15,11 1-2-15,13-2 0 16,10-4-9-16,17-9 1 16,9-12 3-16,-46-93-14 15,86 156 41-15,-15-102-22 16,18-15-1-16,-89-39-18 15,348 13 22 1,-348-13-22-16,225-60 15 16,-225 60-15-16,173-100 3 15,-108 39-11-15,-65 61 8 16,99-210-29-1,-89 135 15-15,-15 1 11 16,5 74 3 0,-46-129 0-16,6 82 5 15,40 47-5-15,-145-72 14 16,94 74-12-1,51-2-2-15,-121 83 23 16,88-29 9 0,33-54-32-16,-42 187 113 15,42-187-113 1,21 176 66-1,-21-176-66-15,27 98 9 16,-27-98-9-16,31 91-103 16,-25-74-21-1,-6-17 124-15,18 10-550 16,-18-10 550-1</inkml:trace>
  <inkml:trace contextRef="#ctx0" brushRef="#br0" timeOffset="77485.7478">12373 14889 45 0,'-9'-18'34'0,"4"3"14"16,0 3 1-16,5 12 10 16,0 0 4-16,0 0 8 15,0 0-1-15,0 0-14 16,0 0-8-16,-12 18-15 15,-5 20-15-15,-3 21-3 16,3 7-1-16,6 2 4 16,6-4-15-16,7-8 11 15,6-5-10-15,8-7 3 16,4-7-10-16,5-12 1 15,3-9 4-15,7-11 6 16,6-10-9-16,7-12 4 16,7-7 6-16,3-3-3 15,-15 1-11 1,10 3 8-16,12 1-3 15,-65 22 0-15,143-19 7 16,-73 23-6-16,-8 11 1 16,-62-15-2-16,108 71 24 15,-66-22-13-15,-8 19-6 16,-34-68-5-16,29 145 32 15,-37-75 4-15,8-70-36 16,-120 152 64 0,42-125-50-16,78-27-14 15,-347 9 9 1,347-9-9-1,-103-31-78-15,64 13-13 16,3 1-31-16,36 17 122 16,-59-43-157-16,46 11-61 15,15-7-10-15,-2 39 228 16</inkml:trace>
  <inkml:trace contextRef="#ctx0" brushRef="#br0" timeOffset="77829.7822">12230 14874 162 0,'0'0'82'0,"0"0"-16"16,0 0 30-16,0 0-96 16,72 19 234-16,-8-16-119 15,13-3-52-15,15-3-15 16,1-1-33-16,11 1-10 15,4 0 7-15,-4 1-15 16,-14 4 5-16,-19-1 1 16,-22-1 4-16,-18-1-11 15,-12 2-4-15,-9 1 1 16,-10-2-70-16,0 0 77 15,0 0-415-15,-5-15 19 16</inkml:trace>
  <inkml:trace contextRef="#ctx0" brushRef="#br0" timeOffset="78645.8638">13583 14766 105 0,'-7'-15'65'0,"7"15"-4"16,0 0-4-16,12-4 7 16,12 19 10-1,11 21-4-15,9 25-6 16,8 25-16-16,1 30-11 15,5 16-2-15,-3 12-24 16,-2 3 8-16,-1-10-15 16,-27-13-4-16,15-19 0 15,-6-16 7-15,4-14-3 16,-38-75-4-16,115 127 8 15,-89-112-5 1,-7-10-2-16,-19-5-1 16,24-29 26-16,-14-25-25 15,-5-25 7-15,-10-28-13 16,-7-32 1-16,-10-22 4 15,-10-13 0-15,-12-1 3 16,-8 4-3-16,52 171 0 16,-78-298-11-16,78 298 11 15,-33-203 11-15,23 134-20 16,1 21 12-16,9 48-3 15,-3-51 0-15,3 51 1 16,0 0 1-16,0 0-2 16,41-16 33-1,-41 16-33-15,109 0 52 16,-109 0-52-16,200-4 31 15,-74 1-27-15,9-1 0 16,0 1-4-16,-8 1 2 16,-127 2-2-16,215 0-1 15,-215 0 1-15,150 4-1 16,-105-3 3-16,-45-1-2 15,55 2-62-15,-42-2-52 16,-13 0-67-16,0 0 181 16</inkml:trace>
  <inkml:trace contextRef="#ctx0" brushRef="#br0" timeOffset="79285.9278">14762 14839 202 0,'0'0'32'16,"0"0"-32"-16,-16 83 48 15,15-27-17-15,1-1-5 16,0-55-26-16,-7 132 103 16,7-132-103-1,-2 21 164 1,2-21-125-1,0 0-39-15,58-141 36 16,-21 79-7 0,-37 62-29-16,139-116 12 15,-78 123 1 1,-61-7-13-16,155 241 9 15,-125-116 2 1,-30-125-11-16,0 278 7 16,0-278-7-16,-54 238 9 15,54-238-9-15,-238 239-13 31,238-239 13-31,-182-112 0 32,182 112 0-17,-23-152 0-15,23 152 0 16,33-159 19-16,-33 159-19 15,156-137 23 1,-82 130-21-16,-74 7-2 16,182 74 10-1,-130-30-7-15,-52-44-3 16,82 129-47-1,-64-97-39-15,-18-32 86 16</inkml:trace>
  <inkml:trace contextRef="#ctx0" brushRef="#br0" timeOffset="79589.9582">15433 14923 228 0,'0'0'0'0,"-31"102"57"16,31-102-57-1,30 339 288 16,2-290-217-15,-32-49-71-16,89 81 57 16,-89-81-57-16,288 19 159 31,-213-43-151-31,-75 24-8 15,181-119-141 1,-181 119 141 0,21-116-336-1,-21 116 336-15,-26-105-391 16</inkml:trace>
  <inkml:trace contextRef="#ctx0" brushRef="#br0" timeOffset="79860.9853">15845 14666 70 0,'0'0'0'16,"-25"-14"92"-16,25 14-92 15,-55 131 396 1,55-131-396 0,0 220 175-1,11-88-107-15,-11-132-68 16,33 256 69-16,-15-124-58 15,-1-15 0-15,-4-17-9 16,-13-100-2-16,15 160 0 16,-15-160 0-16,10 199-305 46,-33-191 68-46,-8-10 61 16,31 2 176-16</inkml:trace>
  <inkml:trace contextRef="#ctx0" brushRef="#br0" timeOffset="80397.0389">12670 16427 33 0,'0'0'37'0,"0"0"6"16,0 0 7-16,19 8 24 15,16 1 16-15,23-4 22 16,-58-5-112-16,193-3 247 15,-193 3-247-15,302-41 95 16,-302 41-95-16,704-41 98 16,-704 41-98-1,908-47 8 1,-908 47-8-16,647-10 6 15,-647 10-6-15,542 15 1 16,-542-15-1-16,354 27-16 16,-354-27 16-1,168 19-98-15,-131-11-81 16,-37-8 179-16,-32 27-316 15,-23 2 188-15,-12 2-29 16</inkml:trace>
  <inkml:trace contextRef="#ctx0" brushRef="#br0" timeOffset="81252.1244">14025 17026 79 0,'0'0'70'0,"0"0"-11"16,0 0-59-16,4 124 116 15,-7-49-78 1,-2 1 4-16,5-76-42 16,-13 128 63-16,9-82-30 15,-3-14-7-15,7-32-26 16,-4 17 52-16,4-17-16 15,0 0 6-15,0 0-42 16,1-27 51-16,12-22-35 16,12-20-15-16,6-6 6 15,-13 9-3-15,12 14-9 16,-30 52 5-16,158-73-2 15,-104 85 0 1,1 27 8-16,-55-39-6 16,93 154 6-16,-65-54-4 15,-28-100-2-15,9 210 12 16,-23-107 0-16,-16-10-2 15,30-93-10-15,-157 210 46 16,84-166-34 0,73-44-12-1,-121 42 10-15,73-38 4 16,7-13-9-16,4-8-5 15,37 17 0-15,-71-64 10 16,52 18-7-16,14-8-9 16,12-5 5-16,13 0 4 15,18 1 4-15,-38 58-7 16,93-81-12-16,-56 67 18 15,5 18 1-15,-42-4-7 16,123 67 11-16,-66-13 21 16,-7 7-5-16,1-1-1 15,-51-60-26-15,110 106 5 16,-57-65 9-16,-3-12-11 15,0-12 1-15,-2-10-6 16,-5-6 3-16,-7-2-15 16,-11-3-58-16,-8 1-50 15,-4 1-64-15,-13 2-25 16,-9-14 25-16,-10 3-22 15</inkml:trace>
  <inkml:trace contextRef="#ctx0" brushRef="#br1" timeOffset="94550.4541">1010 11735 23 0,'0'0'0'16,"0"0"30"-16,-1 29-12 15,-2 26-3 1,3-55-15-16,7 160 14 15,-12-81 6-15,-3-13-4 16,8-66-16-16,5 82 15 16,-8-69 4-16,3-13 2 15,-4-19-5-15,6-25-5 16,8-22-1-16,7-8-1 15,2 1-4-15,3 10-3 16,-22 63-2-16,85-76 2 16,-50 113 7-1,3 36 3-15,-38-73-12 16,91 629 61-1,-91-629-61 1,-173 660 59 15,111-608-45-31,62-52-14 16,-108 24 7-16,108-24-7 15,-98-63-8-15,98 63 8 16,-59-118-5-16,59 118 5 16,4-132-4-16,-4 132 4 15,64-115-8 1,-13 69 7-16,-51 46 1 15,122-49 4-15,-60 45-2 16,-1 15 0-16,-61-11-2 16,119 66-4-16,-66-14 7 15,-3 6-4-15,-50-58 1 16,69 105 2-16,-47-65-26 15,-22-40 24-15,34 53-185 16,-34-53 119 0,3-29 11-16,-3-13-5 15</inkml:trace>
  <inkml:trace contextRef="#ctx0" brushRef="#br1" timeOffset="94916.4907">1655 11801 61 0,'0'0'46'16,"0"0"-14"-16,-10 22 4 16,3 24 0-16,2 16-4 15,-2 21-5 1,7-83-27-16,21 244 27 15,-23-181 25 1,1-13-12-16,4-14-7 16,5-11 2-16,11-9 2 15,6-11 11-15,13-10-15 16,11-14 4-16,9-8-7 15,6-9-18-15,1-6-5 16,-65 42-7-16,118-91 4 16,-71 48-31-16,-12 6-24 15,-11 7-29-15,-10 1-21 16,-10-2-15-16,-4 31 116 15,-19-79-107-15,-4 31-76 16</inkml:trace>
  <inkml:trace contextRef="#ctx0" brushRef="#br1" timeOffset="95183.5174">1898 11577 98 0,'-18'-3'61'0,"5"5"5"16,3 13 2-16,6 15 4 15,5 14 11 1,6 11 11-16,-7-55-94 15,40 157 80-15,-16-60 29 16,1 8-34-16,3 0-19 16,1-2-20-16,-3-8-9 15,-2-7-17-15,-2-14 1 16,-5-13-8-16,-8-12-5 15,-2-13-20-15,-4-12-42 16,-3-8-56-16,-7-2-58 16,-7-2-24-16,-4 0 34 15,18-12 168-15</inkml:trace>
  <inkml:trace contextRef="#ctx0" brushRef="#br1" timeOffset="96066.6057">1568 13543 64 0,'0'0'50'15,"0"0"-2"-15,-2 10 5 16,-3 26 12-16,-4 18 1 15,-9 24-6-15,-2 15 10 16,-5 11-14-16,-2 6-4 16,-7 6 7-16,-7 3-16 15,41-119-43 1,-55 223 43-16,24-131-4 15,3-18-17-15,5-18 1 16,6-15-11-16,6-16 5 16,4-11-9-16,7-14 0 15,0 0 5-15,0 0-13 16,6-20 18-16,-6 20-18 15,43-104 4-15,-7 18-3 16,6-17 0-16,5-11-16 16,2-6 8-16,-4-2 1 15,-8-2-2-15,-8 4 0 16,-2 8-1-16,-4 13 13 15,-5 14-5-15,-2 17 0 16,-5 22-3-16,-4 16 11 16,-3 13-7-16,-4 17 0 15,0 0 7-15,0 0-7 16,33 30 6-16,-5 21 27 15,10 20 2-15,10 6-9 16,10 21-13-16,5 7-7 16,5-7-1-16,1-10 4 15,-2-8-3 1,-8-14-1-16,-8-10-4 15,-13-16 1-15,-13-13-9 16,-8-10 10-16,-8-8-12 16,-9-9-45-16,0 0-74 15,-12 0-93-15,-9-5-21 16,-6-6-101-16</inkml:trace>
  <inkml:trace contextRef="#ctx0" brushRef="#br1" timeOffset="97917.7908">975 15257 79 0,'-14'2'39'15,"14"-2"-39"1,-24 13 64-16,14 6-45 15,2 8-6-15,1 10 2 16,4 5 0-16,6 23-4 16,5 8 7-16,8 3-3 15,-16-76-15-15,125 217 11 16,-85-163 3-1,-40-54-14-15,82 74 14 16,-36-58-9-16,11-20 5 16,-57 4-10-16,122-52 19 15,-62 3-14-15,-10-18-1 16,-7-5-8-16,-12-5 9 15,-10-2-3-15,-11 3 6 16,-6 5-3-16,-8 6 4 16,-9 11 6-16,-5 13-7 15,18 41-8-15,-57-49 25 16,15 51-25-16,-5 17 9 15,1 18-7-15,46-37-2 16,-72 123 20-16,52-46-7 16,20-77-13-1,-14 159 30-15,18-85-14 16,6-8-2-16,6-6-16 15,-16-60 2-15,67 96 5 16,-41-62-36-16,-26-34 31 16,60 46-59-16,-43-36-118 15,-5-10 40-15,-4-14-9 16</inkml:trace>
  <inkml:trace contextRef="#ctx0" brushRef="#br1" timeOffset="98632.8623">2786 14542 47 0,'9'-12'28'0,"-26"7"5"16,17 5-33-16,-25-3 84 15,35 0-21 1,-10 3-63-16,52 71 169 31,-52-71-169-31,44 96 49 16,-38-43-8-1,-2-6-12-15,-4-47-29 16,31 73 21-16,-21-51-6 15,-6-10-5-15,-4-12-10 16,23 2 48-16,1-11-18 16,7-6 7-16,-31 15-37 15,91-61 46-15,-40 25-31 16,0-1-2-16,-51 37-13 15,90-66-13-15,-90 66 13 16,59-47-144-16,-59 47 144 16,29-36-287-16,-24 17 152 15,-5-4 36-15,0 23 99 16</inkml:trace>
  <inkml:trace contextRef="#ctx0" brushRef="#br1" timeOffset="98932.8923">3013 14195 132 0,'-10'4'48'16,"8"18"4"-1,17 20 3-15,9 19 5 16,-24-61-60-16,66 151 113 15,-27-68-57-15,-1-2-10 16,-38-81-46-16,70 149 71 16,-42-86-35-16,-4-9-10 15,-24-54-26-15,31 76 28 16,-23-47-19-16,-1-11-6 15,-7-18-3-15,13 24-64 16,-13-24-122 0,0 0 186-16,-18-7-332 15,-1-8 179-15</inkml:trace>
  <inkml:trace contextRef="#ctx0" brushRef="#br1" timeOffset="100950.094">1301 16468 15 0,'0'-12'26'16,"0"12"3"-16,0 0 6 16,0 0 1-16,0 0 0 15,0 0 1-15,0 0-1 16,-10 2-8-16,10-2-8 15,-14 16-12-15,-1 8-3 16,-2 8 1-16,-3 11-4 16,-3 11-2-16,-2 14-1 15,-3 13 0-15,-2 7 3 16,2 2-4-16,1-9 1 15,3 2 1-15,3-12-6 16,5-15-1-16,5-15 5 16,5-19-4-16,6-22 0 15,0 0-2-15,0 0 4 16,7-21 3-1,9-21 4-15,-16 42-3 16,72-141 0-16,-31 47 8 16,0-6-9-16,4-2-6 15,-1 2-4-15,-5 5 2 16,-2 7 3-16,-8 10 4 15,-2 11 2-15,-6 11-1 16,-1 13 4-16,-6 13-5 16,-7 11 3-16,-7 19-1 15,0 0 2-15,16 14 2 16,6 16-1-16,7 18 5 15,2 6 2-15,3 5-2 16,7 2 1-16,2-2 5 16,2-3-5-16,-45-56-9 15,88 104 8-15,-47-65-8 16,-4-2 0-16,-6-7-6 15,-7-6-7-15,-9-9-26 16,-5-3-20-16,-6-2-14 16,-4-10 6-16,0 0-3 15</inkml:trace>
  <inkml:trace contextRef="#ctx0" brushRef="#br1" timeOffset="101599.1589">844 17711 28 0,'-6'-14'29'16,"6"-1"0"-16,0 15-29 16,23-51 67-16,-1 15-37 15,11-1 1-15,5 7-4 16,8 8-13-16,5 6-1 15,4 8 2 1,-1 13-6-16,-7 12-2 16,-5 10-1-16,-8 14 2 15,-12 11-4-15,-10 6-8 16,-17 1 9-16,-12 0-5 15,-5-6-1-15,22-53 1 16,-85 83 3-16,37-56-5 16,2-7-2-16,2-10 7 15,6-6-1-15,4-6-4 16,7-5 4-16,7-3 2 15,8-5-7-15,9-7-2 16,10-10 3-16,11-7 8 16,15-5-5-16,10 0 5 15,10 5-1-15,6 3 0 16,2 4-2-16,-2 5-1 15,-4 7-1-15,-6 4-4 16,-8 8-7-16,-10 5-18 16,-10-3-11-16,-4 3-17 15,-3 3-7-15,2-2 6 16,-2-1-29-16</inkml:trace>
  <inkml:trace contextRef="#ctx0" brushRef="#br1" timeOffset="102315.2305">2122 17032 36 0,'-10'3'27'0,"10"-3"-4"15,0 0-4-15,0 0 7 16,20-10 5-16,8-7-3 16,9 0-4-16,4 0-6 15,-41 17-18-15,88-22 27 16,-49 19-12-1,-11 3-7-15,-7 1-3 16,-8 8 11-16,-6 8-8 16,-5 10 0-16,-11 12 0 15,-11 3-9-15,-6 11 0 16,-5 4 2-16,-3-6 3 15,1-4 10-15,2-6-8 16,7-11 9-16,7-9 3 16,5-9 0-16,12-12-5 15,0 0-8-15,0 0 2 16,0 0-5-16,0 0-3 15,11-14 2-15,7 1 2 16,9-3-1-16,7 3-4 16,7 3 3-16,2 1-1 15,5 4 0-15,-1 7 3 16,-2 3 0-16,-5 7-5 15,-11 1-3-15,-10 8 8 16,-12 7 12-16,-9 8 5 16,-10 3-7-16,-11 3-6 15,-7-3 3-15,-2-3-7 16,0-6-1-1,0-3 4-15,3-8 4 16,3-4-3-16,7-5-1 16,3-5-8-16,5-5-45 15,1 0-30-15,10 0-28 16,-3-23-7-16,10-11 19 16,7-5-4-16</inkml:trace>
  <inkml:trace contextRef="#ctx0" brushRef="#br1" timeOffset="103430.342">3828 15433 21 0,'0'0'23'16,"0"0"-3"-16,-2-12 1 15,2 12-21-15,-9 0 21 16,9 0-21-16,4 15 57 16,2 24-29-16,1 19-6 15,0 11-3-15,-7-69-19 16,4 160 13-16,2-76 4 15,1-6-1-15,-1-5-3 16,-5-9 0-16,-2-11-5 16,1-16 4-16,1-12-3 15,-1-11 0-15,0-14 6 16,0 0 5-16,0 0 0 15,1-20-6-15,-2-18-9 16,0-14 4 0,-2-14-5-16,1-17-1 15,4-15-3-15,1-11-5 16,-1-4 8-16,6 10-2 15,-3 13 0-15,-5 90-1 16,3-122 0-16,-3 122 0 16,3-54 0-16,5 47-5 15,6 9 4-15,9 18 13 16,9 21 1-16,12 13 7 15,11 17-4-15,2 3-4 16,-21 4 1-16,9-8 5 16,1-3-3-16,-1-6-3 15,-1-5 3-15,-44-56-15 16,88 83 11-16,-64-54-6 15,-9-9-2-15,-8-6-8 16,-2-4-21-16,-5-10-38 16,0 0-57-16,-15 7-29 15,-11-14-75-15,26 7 225 16</inkml:trace>
  <inkml:trace contextRef="#ctx0" brushRef="#br1" timeOffset="104098.4088">3926 16803 76 0,'-2'-14'43'15,"8"-8"-4"-15,8-11 0 16,-14 33-39-16,35-73 30 15,3 39 8-15,10 3-8 16,6 11 1 0,-7 13-18-16,-22 16 0 15,6 13-4-15,-6 17 1 16,-2 17 2-16,-6 13-9 15,-13 4 5-15,-9 5-5 16,-12 0-2-16,7-9 0 16,-28-6-5-16,9-13 6 15,0-17-2-15,-4-15 5 16,1-9-5-16,-1-11 9 15,4-10 3-15,5-6-5 16,5-8 3-16,19 26-10 16,-14-64 7-16,19 27-12 15,6 1 8-15,13-3-7 16,14 4 9-16,6 9-4 15,2 7-2-15,-46 19 1 16,85 2 0 0,-54 8 5-16,-6 4-10 15,-25-14 5-15,37 20-39 16,-26-10-15-16,-11-10-28 15,0 0-16-15,0 0 14 16,-1-22-5 0</inkml:trace>
  <inkml:trace contextRef="#ctx0" brushRef="#br1" timeOffset="104638.4628">4699 16417 64 0,'-14'-7'49'16,"14"7"-18"-16,-6-17-9 15,12-3 2-15,9-4 3 16,12-1-3-16,9-1 4 16,-36 26-28-16,88-35 28 15,-41 30-4-15,-3 11-13 16,-5 16 2-16,-6 17-4 15,-11 19 4-15,-12 13-7 16,-10-71-6 0,-20 164 16-16,-8-84-15 15,-10-11 7-15,-4-13-6 16,-1-17 9-16,2-13-2 15,5-16-8-15,2-14 5 16,7-9 6-16,7-11-5 16,10-11-7-16,9-8 5 15,10-4 0-15,12-2 9 16,11 1-6-16,9 4-1 15,1 7-5-15,4 12 4 16,-3 9-10-16,-2 10 4 16,-3 9 0-16,-4 7-13 15,-1 5-6-15,-7 2-19 16,-3 2-20-16,-5-2-20 15,-2 0-6-15,-5-4 5 16,-1-6-41-16</inkml:trace>
  <inkml:trace contextRef="#ctx0" brushRef="#br1" timeOffset="105406.5396">5400 16226 82 0,'0'0'0'0,"-58"-26"43"16,29 11 3-16,-4 0-11 16,-8-4-10-16,-9 0-4 15,-10 1 7-15,-9 3 7 16,-8 6 2-16,-9 6-1 15,-10 9-5-15,-7 8-9 16,-7 10 3-16,-6 8-4 16,-7 9-2-16,19 6 7 15,2 7-7-15,0 9-4 16,1 3 2-16,5 2-12 15,6-1 1-15,6 3-3 16,8-8 3-16,10-1-8 16,11-1 1-16,10-8 2 15,11-1-3-15,11-2 4 16,9-2-4-16,10 1 5 15,17 18-9-15,16 10 6 16,13 5-3 0,18 1 3-16,10-5-3 15,11-7-3-15,-81-70 6 16,178 103-7-16,-63-74-7 15,0-14 2-15,4-6 1 16,7-13-5-16,1-11-3 16,0-10 1-16,-3-11-2 15,-4-8-3-15,-7-10 11 16,-8-10-2-16,-5-16 1 15,-7-13 3-15,0-4 8 16,-3-4-6-16,-4-3 3 16,-22 6-3-16,-6 7 4 15,-10 8-1-15,-6 10-1 16,-12 7 5-16,-12 7 2 15,-14 3 1-15,-11 0 2 16,-25 2-5-16,9-4 11 16,-46 7 5-16,1 6 1 15,-16 12-3-15,-18 18 3 16,-12 17 0-16,-6 13-8 15,-3 12-1-15,123-27-7 16,-216 75 5 0,109-31 3-16,5 2-9 15,12 3-10-15,2 1-35 16,31 6-34-16,-11 5-26 15,31-1 5-15,8-3-30 16</inkml:trace>
  <inkml:trace contextRef="#ctx0" brushRef="#br1" timeOffset="112494.2483">19344 14768 73 0,'-13'-11'41'15,"13"11"-7"-15,-13-8-9 16,13 8-10-16,0 0 0 15,0 0-3-15,0 0 1 16,0 0 1-16,0 0 6 16,0 0 8-16,-13 15 6 15,2 14-3-15,11-29-31 16,-25 107 44-16,9-38-26 15,2 12-8-15,1-1-1 16,2-4-4-16,11-76-5 16,-10 110 11-16,10-81-9 15,2-15-1-15,-2-14-1 16,0 0 11-16,0 0-11 15,18-7 34 1,6-12-24-16,6-8-1 16,3-7-4-16,4-5 0 15,7-3-7-15,5-2 3 16,1 0 2-16,6 5-2 15,2 7-4-15,-3 5 0 16,-23 11 5-16,9 10-3 16,-3 7 2-16,-38-1-1 15,111 77-3 1,-78-27 2-16,-4 13 4 15,-29-63-3-15,36 144-1 16,-34-66 6-16,-11 3-4 16,9-81-1-16,-35 136-1 15,-16-84 8-15,7-15-6 16,44-37-1-16,-139 51 0 15,91-39 9-15,48-12-9 16,-136 22-4 0,98-22-29-16,7-3-34 15,6-6-26-15,2-3-22 16,6-5 11-16,17 17 104 15</inkml:trace>
  <inkml:trace contextRef="#ctx0" brushRef="#br1" timeOffset="113231.322">19288 14835 60 0,'-2'-13'33'0,"2"13"-2"16,0 0-7-16,0 0-24 15,26-21 65-15,-4 13-31 16,4-2 0-16,7-2 3 15,6-2-4-15,9-1 8 16,5 3-4-16,4-1-9 16,1 1 0-16,-58 12-28 15,81-19 51-15,-39 13-40 16,-1 0-6-16,-1 0 2 15,-7 2-9 1,-33 4 2-16,88-12 5 16,-75 9-1-1,-13 3-14-15,0 0-8 16,0 0-18-16,0 0-25 15,0 0-27-15,0 0-22 16,0 0 5-16,0 0-33 16,0 0 138-16</inkml:trace>
  <inkml:trace contextRef="#ctx0" brushRef="#br1" timeOffset="114311.43">20790 15088 11 0,'-9'17'10'0,"5"1"5"15,6 2 4-15,2 2 1 16,4-1-2-16,5 1-1 15,4-4-3 1,-3-1-3-16,3-3-2 16,3-4-3-16,-3-8 1 15,2-6 2-15,-2-1-1 16,-1-8-5-16,-2-2 0 15,-14 15-3-15,10-38 7 16,-10 38-7-16,-9-37 6 16,-6 22-3-16,-6 0-2 15,-2 4 2-15,-1 8 0 16,2 6-5-16,6 4 7 15,16-7-5-15,-13 17 0 16,5 0 2-16,6-2-3 16,2-15 1-16,2 31-3 15,-2-31-3-15,8 18-7 16,-8-18-10-16,14 11-19 15,-14-11-11-15,13 3-14 16,-13-3 67-16</inkml:trace>
  <inkml:trace contextRef="#ctx0" brushRef="#br1" timeOffset="115313.5302">21535 14849 27 0,'0'0'24'0,"0"0"2"15,0 0-1-15,-17 12-3 16,3 20-3-16,-2 14 1 15,1 3 1-15,1 0-5 16,1-9 1-16,13-40-17 16,-3 58 13-16,-5-43 11 15,8-15-5-15,-13 7 2 16,13-7-1-16,0 0 1 15,-3-20-8-15,9-14-9 16,8-12 1-16,10-10-2 16,8-6-4-16,9 1-3 15,2 8 4-15,-1 11 4 16,0 15-6-16,-4 18 5 15,2 21 1-15,-3 22-1 16,-5 22 3-16,-5 18 0 16,-6 11-5-16,-7 6 2 15,-10 6 4-15,-8-2 0 16,-8 0-5-16,-10-2 1 15,-4-7 7 1,-5-15 0-16,-3-13-11 16,1-12 5-16,2-16 0 15,2-13 0-15,29-17-4 16,-46-2 0-16,46 2 0 15,-52-45 4-15,32 4-2 16,6-10-1-16,9-8-5 16,7-6 1-16,10 11 3 15,3 12-3-15,5 10 1 16,3 10 7-16,5 7-1 15,1 11-8-15,5 8 6 16,2 6 2-16,3 5-9 16,6 5 9-16,3 2 5 15,2 4 1-15,-1 1-7 16,-1 2 6-16,-3-6-5 15,-3 1-3-15,-3-4-1 16,-10-8-4-16,-5-5-6 16,-7-4-12-16,-17-3-22 15,0 0-23-15,13-3-26 16,-6-12-6-16,-9-19-36 15</inkml:trace>
  <inkml:trace contextRef="#ctx0" brushRef="#br1" timeOffset="116165.6154">22176 14793 44 0,'0'0'35'16,"0"0"-4"-16,8-12 3 16,9 9-3-16,6 6 2 15,5 9-4-15,3 12 0 16,3 11-6-16,2 11 4 15,5 10-5-15,4 6 0 16,-2 6-12-16,-5 5-3 16,-20 2 2-16,10 2-10 15,-2-4 4-15,-1-5-5 16,-1-9 2-16,2-10 4 15,-1-10-1-15,-5-8-5 16,-3-13-3-16,-5-7-7 16,-12-11 0-16,15 0 3 15,-3-9 5-15,2-10-4 16,-1-13 7-16,-7-15-4 15,-6-12-5-15,0 59 10 16,-20-154-7-16,3 64 2 16,-4-3 0-16,-2 0 0 15,-4-1 0-15,-2 10 8 16,-1 11-1-16,18 9 4 15,-11 16-2 1,22 7 8-16,-16 13-6 16,18 4 5-16,-9 7-4 15,16-2-5-15,-8 19 0 16,14-18 7-16,14 4 8 15,10 4 1-15,16 5-8 16,11-2 10-16,10 2-15 16,9 0 3-16,7-2 3 15,-1 2-6-15,-1 4-1 16,-7 2-6-16,-5 4 6 15,-5 0-3-15,-12-5-1 16,-8-1-4-16,-11-4-3 16,-7-4-11-16,-6 1-14 15,-8-4-21-15,-10 0-27 16,-5 0-10-16,-5 12 9 15,0 0-17-15</inkml:trace>
  <inkml:trace contextRef="#ctx0" brushRef="#br1" timeOffset="116670.6659">23389 14705 43 0,'-21'13'40'0,"-2"3"-2"15,4 7-4-15,-1 11 5 16,0 9-3-16,2 12-5 16,18-55-31-16,-28 133 73 15,19-61-40-15,8-1 0 16,9-3-5-16,8-5 0 15,8-9-6-15,8-10 3 16,12-13-5-16,12-14-9 16,9-14 2-16,6-15-9 15,2-17-8-15,-5-8 6 16,-10-9 2-16,-12-5-8 15,-15 1 7-15,-14-1 0 16,-10 0-5-16,-14 4 16 16,-14 1-1-16,-13 5 0 15,-4 14 3-15,-3 10-10 16,2 14 10-16,3 15-8 15,5 17 2 1,5 16 0-16,6 11 3 16,7 5 12-16,9 2-9 15,7-4-12-15,5 2-2 16,9-7-6-16,1-5-9 15,-1-10-18-15,0-10-46 16,-4-9-47-16,-4-4-20 16,-9-16 6-16,0 0-50 15</inkml:trace>
  <inkml:trace contextRef="#ctx0" brushRef="#br1" timeOffset="117478.7467">19535 16344 31 0,'0'0'31'16,"20"9"4"-16,3-4 7 16,11-2-6-1,11 0-2-15,-6-1-5 16,22 0 10-16,24-7-2 15,20-4-12-15,24-4-2 16,19-9 6-16,20-7-6 16,25-7-1-16,16-4-9 15,13-1 4-15,-222 41-17 16,479-74 27-16,-230 41-24 15,1 8 0-15,-22 10-4 16,-13 3 2-16,-15 2-6 16,-17-4 8-16,-15-3-2 15,-15-5-7-15,-21-5 3 16,-16 2 3-16,-21 4-17 15,-25 4-8-15,-22 11-1 16,-18-1-3-16,-13 4-11 16,-17 3-3-16,0 0-17 15,0 0 60-15,-40 30-72 16,16-16-105-16</inkml:trace>
  <inkml:trace contextRef="#ctx0" brushRef="#br1" timeOffset="118606.8595">21422 16859 51 0,'0'0'45'15,"0"0"-2"-15,0 0-14 16,-1 24-7-16,1 8-3 15,2 3-4-15,-2 1 6 16,0-36-21-16,15 71 23 16,-17-42 29-16,-3-7 8 15,5-22-60-15,-8 18 151 16,8-18-81-16,0 0-25 15,0 0 1-15,0 0-13 16,0 0-9-16,0 0-10 16,0 0-6-16,0 0-2 15,0-22-3-15,13-13-7 16,10-11-1-16,8-3 8 15,4 5-11-15,2 5 10 16,-2 12-5-16,-5 13-5 16,-5 13 9-16,-1 9-6 15,1 18 8-15,-3 12-2 16,-1 17 9-16,-3 11-12 15,-1 17 1-15,-6 12 0 16,-4 4 8-16,-5 0-13 16,-8-8 14-1,-5-5-8-15,-9-6 13 16,-2-9-3-16,-8-8-11 15,-5-14 15-15,-5-14-11 16,-2-9-1-16,-3-14 1 16,1-12-11-16,3-10 10 15,3-11-17-15,5-8 7 16,5-4 3-16,10-5 0 15,5-1-9-15,8-3 2 16,9-2 9-16,8 0 0 16,10 2-5-16,4 3 4 15,7 8 2-15,4 8 2 16,-1 6 4-16,7 12-7 15,0 5 8-15,3 8-1 16,-46-8-4-16,95 46 16 16,-45-14-12-16,-1 7 0 15,-49-39-4-15,96 74 2 16,-49-38 3-16,-3-6 4 15,-8-4 3-15,-8-8-8 16,-6-4 7-16,-10-4 7 16,-12-10 4-1,0 0-4-15,0 0-13 16,0 0-6-16,0 0 1 15,0 0 5-15,0 0-5 16,0 0-75-16,0 0 75 16,0 0-133-16,0 0 38 15,-14 3 1-15,14-3 94 16,-28 4-167-16,28-4 167 15,-14-2-148-15,14 2 148 16,-37-12-163-16,37 12 163 16</inkml:trace>
  <inkml:trace contextRef="#ctx0" brushRef="#br1" timeOffset="120662.065">24559 15826 96 0,'0'0'61'16,"0"0"-61"-16,-10-2 106 16,10 2-106-16,0 0 68 15,17 2-30-15,10 1 3 16,7-1 8-16,-34-2-49 15,190 2 172 1,-190-2-172 0,165-10 62-1,-108 6-46-15,-57 4-16 16,117-8-20-1,-87 6-43-15,-30 2 63 16,19-2-92 0,-7-10-156-1,-12 12 248-15,7-39-286 16</inkml:trace>
  <inkml:trace contextRef="#ctx0" brushRef="#br1" timeOffset="121161.1149">24733 16259 48 0,'0'0'29'15,"0"0"9"-15,0 0 2 16,18-5 12-16,4 0 0 16,5 0-9-16,3 2 1 15,2 1-2-15,6 0-5 16,-38 2-37-16,85-3 72 15,-85 3-72-15,99-8 32 16,-99 8-32-16,80-14 4 16,-80 14-4-16,91-17-39 15,-91 17 39-15,66-10-136 16,-66 10 136-16,11 5-98 15,-11-5-162-15</inkml:trace>
  <inkml:trace contextRef="#ctx0" brushRef="#br1" timeOffset="122391.2379">26340 14619 80 0,'0'0'59'16,"0"0"-16"0,0 0-14-16,-4 16 4 15,1 12 2-15,1 14 0 16,4 17-2-16,1 19 1 15,-1 19-11-15,1 13-2 16,-1 6-2-16,-1-5-5 16,-2-1 3-16,-4-10-12 15,1-19 1-15,-3-20-1 16,1-17-5-16,-1-12-1 15,7-32 1-15,-4 22-19 16,4-22-13-16,0 0-33 16,0 0 65-16,-18-14-170 15,14-9 96-15,2-16 14 16,6-5-10-16</inkml:trace>
  <inkml:trace contextRef="#ctx0" brushRef="#br1" timeOffset="122861.2849">26724 14749 45 0,'0'0'0'0,"-10"-12"99"15,-3 14-65-15,3 16-10 16,2 18-4-16,1 8-6 16,2 10-4-16,4 11-1 15,4 2 3-15,-3-67-12 16,24 141 29-16,-4-72-20 15,4-3-6-15,-24-66-3 16,33 105 18-16,-7-66-7 16,3-10-2-16,-29-29-9 15,106 2 18-15,-58-29-4 16,-4-11-2-16,-44 38-12 15,71-110 29-15,-47 46-5 16,-10 0 6-16,-14 64-30 16,-7-136 65-16,7 136-65 15,-147-201 57 1,90 174-50-1,18 6-5-15,39 21-2 16,-110-15-4 0,77 17-57-16,7 8-42 15,26-10 103-15,-53 40-127 16,46-14-182-16</inkml:trace>
  <inkml:trace contextRef="#ctx0" brushRef="#br1" timeOffset="123645.3633">27227 14641 84 0,'0'0'0'15,"0"0"116"-15,0 0-82 16,0 0-10-16,10 22 10 15,9 18 10-15,5 21-15 16,2 20-7-16,4 14-3 16,3 10-12-16,0 7-5 15,1-2 1-15,-1 2-2 16,-2-5 0-16,-2-14 0 15,0-17 3-15,-29-76-4 16,45 91 2-16,-33-67-1 16,-2-10-3-16,-10-14 2 15,0 0 2-15,0 0-1 16,0 0-2-16,0 0 1 15,0-73-19-15,-5 13 10 16,5 60 9-16,-17-162-13 16,5 60 12-16,1-15-4 15,-2-6-2-15,1-2 5 16,0 4-3-16,1 15 0 15,1 19 3-15,5 21 3 16,2 15-1 0,1 13-3-16,5 9 11 15,3 8-4-15,4 4 7 16,7 2 2-16,7 0 10 15,5 3-1-15,8 2 13 16,7 2 1-16,9 1-3 16,-53 7-33-16,133-7 46 15,-57 9-42-15,3 1 2 16,-79-3-6-16,115 15-3 15,-67-8 11-15,-16-2-21 16,-4 0-16-16,-7-1-20 16,-5-3-27-16,-5 1-28 15,-11-2-3-15,0 0 9 16,0 0-30-16</inkml:trace>
  <inkml:trace contextRef="#ctx0" brushRef="#br1" timeOffset="124210.4198">28037 14840 96 0,'-11'0'53'0,"0"4"-10"16,2 13-14-16,-2 15-11 16,-2 17 5-16,2 12 0 15,3 5 3-15,2 7-1 16,6-73-25-16,4 220 58 15,9-149-36 1,9-3 1-16,8-11-1 16,10-9-1-16,-40-48-21 15,83 67 36-15,-83-67-36 16,93 17 12-16,-93-17-12 15,100-33 6-15,-100 33-6 16,85-99 0-16,-56 37-1 16,-6-4 0-16,-23 66 1 15,33-192-2 1,-42 147 4-16,-11 11-1 15,-9 12 1-15,-5 8-4 16,-1 12 0 0,35 2 2-16,-80 33 5 15,40-5-3-15,40-28-2 16,-19 78 1-16,-10-30 7 15,19 1 5-15,5 10-2 16,5-59-11-16,-14 171-21 16,14-171 21-1,-8 71-143-15,8-71 143 16,0 36-221-16,10-31 128 15,-26-2-2-15,16-3 95 16</inkml:trace>
  <inkml:trace contextRef="#ctx0" brushRef="#br1" timeOffset="124935.4923">26155 16364 20 0,'0'0'0'0,"10"4"125"47,8-1-71-32,-18-3-54-15,198-17 180 32,-198 17-180-17,290-47 154 1,-290 47-154-16,544-44 91 31,-544 44-91-31,1287-56-79 62,-1287 56 79-46,110-5-545 31,-110 5 545-47</inkml:trace>
  <inkml:trace contextRef="#ctx0" brushRef="#br1" timeOffset="125810.5798">27196 16837 35 0,'0'0'0'0,"-49"139"276"62,49-139-276-46,-58 135 164 15,58-135-164-15,13-25 81-1,-13 25-81-15,34-124 30 16,-10 78-29-1,-24 46-1-15,103-100 1 32,-103 100-1-32,91 2 0 15,-91-2 0 1,-131 918 80 62,131-918-80-63,-228 51-4 1,228-51 4 0,-26-312-37 46,26 312 37-62,347-84 4 47,-347 84-4-32,156 213 24 17,-125-162-11-32,-31-51-13 15,80 169 16 32,-80-169-16-47,0 0-221 62,0 0 221-62,4-95-463 32,-4 95 463-32</inkml:trace>
  <inkml:trace contextRef="#ctx0" brushRef="#br1" timeOffset="126654.6642">29018 16121 90 0,'-10'-4'54'16,"10"4"-4"-16,0 0-50 15,9-7 99-15,-9 7-99 16,52-8 109-16,-10 5-62 16,10-1 1-16,-52 4-48 15,105-3 38-15,-40 3-3 16,0 1-6-16,-65-1-29 15,121 2 16-15,-93 3-11 16,9-5-3 0,-37 0-2-16,30 2 6 15,-30-2-6-15,25 5-47 16,-25-5 47-16,32 2-59 15,-32-2-67-15,0 0 6 16,0 0 17-16,0 0 23 16,0 0 80-16,19 5-93 15</inkml:trace>
  <inkml:trace contextRef="#ctx0" brushRef="#br1" timeOffset="127095.7083">28939 16524 41 0,'0'0'35'0,"0"0"5"16,9 1-2-16,9-1 4 15,6 0-5-15,7 0-4 16,7 2 7-16,7 0-1 16,6 3-6-16,4 0 3 15,4-2-8-15,1 1-9 16,-1-1-4-16,-59-3-15 15,96 2 8-15,-45-4-6 16,-22 5-9-16,9-3-3 16,-18-1-7-16,-3 4-9 15,-6 0-18-15,-11-3-12 16,0 0-19-16,0 0-6 15,0 0 8-15,0 0-24 16</inkml:trace>
  <inkml:trace contextRef="#ctx0" brushRef="#br1" timeOffset="136167.6154">30313 15895 72 0,'0'0'67'0,"0"0"-7"16,-9-6-17-16,9 6-8 16,-12 6-15-16,1 13-11 15,-3 13-3-15,14-32-6 16,-25 105 7-16,8-35 3 15,1 2 1-15,3-1 9 16,6-8-5-16,2-10 1 16,6-14-4-16,0-14 4 15,1-10-2-15,-2-15 4 16,0 0-3-16,14-5 10 15,7-14 7-15,6-9-9 16,0-4-5-16,-27 32-18 16,62-70 10-16,-62 70-10 15,56-57 1-15,-25 36 1 16,3 6 2-1,4 8-4-15,5 11-3 16,-43-4 3-16,82 37 0 16,-34-2 3-16,1 11-4 15,-3 8 0-15,-12 7-1 16,-4 4 9-16,-16 1-10 15,-15 0 12-15,-18-4-6 16,-12-4 17-16,-12-7-7 16,-8-12 7-16,-7-11-5 15,-6-9-10-15,2-9 6 16,4-8-5-16,3-4-3 15,7-3-4-15,5-3-18 16,5 1-23-16,2-2-37 16,8-4-26-16,5-2-11 15,8-6 5-15,8-7 18 16,8-11-27-16</inkml:trace>
  <inkml:trace contextRef="#ctx0" brushRef="#br1" timeOffset="136574.6561">30134 16073 38 0,'-8'0'37'15,"8"0"2"-15,0 0 4 16,11-5 4-16,12 2 10 15,11-4 3-15,11 0 11 16,11-3 3-16,-56 10-74 16,131-22 112-16,-64 12-83 15,-5 0-16-15,-4 1-3 16,-10 1-7-16,-6 1 0 15,-11 0 5-15,-7 4-10 16,-10 1-15-16,-14 2 17 16,9-2-37-16,-9 2-94 15,0 0-9-15,19 7 14 16,0 0 31-1,0-5-1-15</inkml:trace>
  <inkml:trace contextRef="#ctx0" brushRef="#br1" timeOffset="137360.7347">30941 15978 32 0,'0'0'0'0,"-7"-28"94"16,7 28-43-16,0 0-4 15,0 0-3-15,0 0-3 16,23 1-3-1,8 11 5-15,-31-12-43 16,35 85 38-16,2-16 3 16,7 12-16-16,4 11-8 15,1 4-11-15,-2 3 7 16,-5-3-11-16,-7-3-7 15,-7-10 7-15,-4-8-4 16,-4-13 0-16,-4-11 6 16,-1-10-3-16,-3-17-13 15,-3-9 3-15,-9-15 0 16,9 5-4-16,-9-5 8 15,11-27 3-15,-2-12 2 16,-5-15-8-16,-4-14 0 16,-4-13 3-16,-5-14-2 15,-2-15-6-15,-5-12 3 16,-2-10 6-16,-5-7-1 15,1-3 1-15,-1 4-1 16,5 18 5-16,2 20 3 16,4 24 5-16,5 24 4 15,4 18-4-15,3 34-8 16,18-36 4-1,-7 26 8-15,11 0 12 16,14 0 2-16,17 0 6 16,14 1-4-16,14-1-6 15,-81 10-22-15,185-27 17 16,-87 10-2-16,3 3-8 15,-10 3-17-15,-16 0-10 16,-16 5 1-16,-14 2-18 16,-11 4-12-16,-8 0-18 15,-5 4-17-15,-8 4-3 16,-13-8 2-16,2 27 14 15,-10 2-29-15,8-29 100 16</inkml:trace>
  <inkml:trace contextRef="#ctx0" brushRef="#br1" timeOffset="137911.7898">31808 15750 73 0,'0'0'65'15,"0"0"-4"-15,0 0-19 16,-9-7-10-16,9 7-5 16,2 22 11-16,-1 15-2 15,-2 14 5-15,-3 15 0 16,-3 10 1-16,-5 7 0 15,-2 4-15-15,3 1 5 16,4 0-7-16,5-4-11 16,8-4 5-16,8-9-10 15,9-5 2-15,-23-66-11 16,74 105 20-16,-23-69-21 15,9-13 2-15,4-16-12 16,4-12 2-16,-68 5 9 16,146-98-14-1,-94 40-1-15,-3-4 9 16,-15-6 5-16,-20-7-1 15,-17 1 7-15,-18 1 4 16,-17 10 10-16,-9 11-11 16,-5 15 6-16,0 16-2 15,3 18 2-15,2 20 2 16,3 22 4-1,8 20 17-15,5 14 3 16,8 12-11-16,9 4-7 16,5-4-11-16,7-5-3 15,4-11 1-15,7-6-12 16,-9-63 3-16,22 79-167 15,-9-57-28-15,0-13-49 16,1-25-59-16</inkml:trace>
</inkml:ink>
</file>

<file path=ppt/ink/ink2.xml><?xml version="1.0" encoding="utf-8"?>
<inkml:ink xmlns:inkml="http://www.w3.org/2003/InkML">
  <inkml:definitions>
    <inkml:context xml:id="ctx0">
      <inkml:inkSource xml:id="inkSrc0">
        <inkml:traceFormat>
          <inkml:channel name="X" type="integer" max="24000" units="in"/>
          <inkml:channel name="Y" type="integer" max="15000" units="in"/>
          <inkml:channel name="F" type="integer" max="1023" units="dev"/>
          <inkml:channel name="T" type="integer" max="2.14748E9" units="dev"/>
        </inkml:traceFormat>
        <inkml:channelProperties>
          <inkml:channelProperty channel="X" name="resolution" value="3999.99976" units="1/in"/>
          <inkml:channelProperty channel="Y" name="resolution" value="3999.99976" units="1/in"/>
          <inkml:channelProperty channel="F" name="resolution" value="0" units="1/dev"/>
          <inkml:channelProperty channel="T" name="resolution" value="1" units="1/dev"/>
        </inkml:channelProperties>
      </inkml:inkSource>
      <inkml:timestamp xml:id="ts0" timeString="2015-11-17T16:19:06.109"/>
    </inkml:context>
    <inkml:brush xml:id="br0">
      <inkml:brushProperty name="width" value="0.05292" units="cm"/>
      <inkml:brushProperty name="height" value="0.05292" units="cm"/>
      <inkml:brushProperty name="color" value="#00B050"/>
    </inkml:brush>
  </inkml:definitions>
  <inkml:trace contextRef="#ctx0" brushRef="#br0">15642 2259 37 0,'-8'-20'23'0,"8"20"-23"16,-13-29 56-16,13 29-31 15,0 0-2-15,0 0-23 16,23-7 22-16,-23 7 2 15,0 0 4-15,8 12-3 16,9 10 1-16,11 12 6 16,6 20 0-16,7 22-5 15,3 19-11-15,1 12-2 16,-1 3-12-16,-1-5 5 15,0-9-4-15,-5-11-3 16,-6-16 2-16,-8-20-1 16,-7-11 0-16,-4-13 2 15,-5-13-1-15,-8-12 4 16,0 0 7-16,0 0 2 15,0 0 8-15,0 0 6 16,5-20-4 0,-5-24-10-16,0 44-15 15,-5-156 3-15,-2 53 0 16,-4-18-4-16,0-6-3 15,11 127 4-15,-20-264-3 16,4 132 3-16,0 3 0 16,-1 16-3-16,0 11 1 15,1 16 4-15,2 18-2 16,6 17 3-16,2 19 0 15,2 14-6-15,4 18 3 16,0 0 4-16,0 0 0 16,0 0-4-16,12-5 0 15,11 3 0-15,12 4 0 16,15-1 8-16,15 1-4 15,12 1-4-15,16 4 12 16,13 0-7-16,11-5-1 16,12-2-5-16,-15-2 5 15,-5-2-4-15,-9 3-6 16,-13-3 8-16,-19 3 0 15,-17-3-7-15,-17 3 9 16,-13-3-7 0,-10 6-10-16,-11-2-40 15,0 0-48-15,0 0-29 16,0 0 3-16,0 0-42 15</inkml:trace>
  <inkml:trace contextRef="#ctx0" brushRef="#br0" timeOffset="445.0445">16671 2035 50 0,'-6'-15'33'15,"6"15"-4"-15,-3-17-3 16,3 17-3-16,0 0 2 15,0 0 3-15,0 0 3 16,9 17 6 0,2 14 13-16,0 16-9 15,-1 16-10-15,-3 15-2 16,2 8 3-16,1 2-6 15,-2-2-9-15,-1-4 2 16,-1-6 4-16,-2-10-13 16,0-12-2-16,-1-10-1 15,0-8 4-15,0-11-13 16,-3-8 1-16,1-5-6 15,-1-12 1-15,0 0-60 16,0 0-54-16,0 0-21 16,0 0-102-16</inkml:trace>
  <inkml:trace contextRef="#ctx0" brushRef="#br0" timeOffset="1045.1045">15229 3422 24 0,'17'-13'23'0,"5"1"9"15,6 7 6-15,12 0 2 16,11 3 2-16,8 4 10 15,10 1 13-15,21 6-15 16,25-1 4 0,22 0-3-16,19 1-18 15,21-2-17-15,19-1-9 16,6-4 2-16,-2-2 0 15,-4 2-3-15,-10-4-3 16,-16-1-6-16,-21-2 5 16,-149 5-2-16,220-7-5 15,-146 5-2-15,-26 2-14 16,-21 2-47-16,-13 3-28 15,-14-5-27-15,-17 22 9 16,-9-3-5-16</inkml:trace>
  <inkml:trace contextRef="#ctx0" brushRef="#br0" timeOffset="2209.2209">15807 4145 23 0,'2'-22'28'0,"-5"4"11"15,0 4 10-15,3 14 5 16,-3-12 3-16,3 12-2 16,0 0-12-16,0 0-12 15,0 0-10-15,3 15-8 16,10 14 21-16,8 19-3 15,10 16-5-15,6 16 1 16,-37-80-27-16,90 193 18 16,-46-87-8-16,-1 3 3 15,-2-3-11-15,-41-106-2 16,77 200 1-16,-44-110-1 15,-2-5-1-15,-2-14-1 16,-7-17 2 0,-3-13-1-16,-7-16-4 15,-3-10 4-15,-9-15 6 16,10 4-2-16,-10-4-3 15,2-39-2-15,1-27 4 16,2-19-2-16,-3-17 0 16,-3-11-5-16,-3-11 10 15,-3-6-8-15,-3-1 6 16,-2 6-8-16,0 7 6 15,1 9 1-15,11 109-2 16,-23-174-2-16,14 111-2 16,4 16 9-16,5 47-5 15,-4-46 1-15,4 46 0 16,2-13-1-16,-2 13-3 15,15-7 9-15,9 3 3 16,12 1-1-16,-36 3-8 16,95 2 8-16,-28-2-5 15,17 3 6-15,13-1-6 16,-1-1 5-16,-1 5-7 15,6-3 2-15,4 5-4 16,-7-3 0 0,-13 1-9-16,-21-5 13 15,-19-4-8-15,-18 3-45 16,-11 2-38-16,-16-2-21 15,0 0-16-15,0 0 13 16,0 0-17-16</inkml:trace>
  <inkml:trace contextRef="#ctx0" brushRef="#br0" timeOffset="3008.3008">17105 4320 65 0,'0'0'39'0,"0"0"-4"15,-15 3-14-15,15-3-5 16,0 0-16-16,0 59 21 15,-10-20 19-15,-7 2 0 16,-3-4-9 0,3-5 1-16,5-10 3 15,12-22-8-15,0 0-1 16,0 0 4-16,0 0 2 15,0 0-4-15,0 0-28 16,41-39 27-16,-24 7-12 16,-2-3-9-16,-15 35-6 15,65-61 11-15,-32 42-7 16,-1 7-2-16,-32 12-2 15,85 12 1-15,-50 14 10 16,-4 12-7-16,-7 18 5 16,-7 15 1-16,-6 11-7 15,-8 1-1-15,-3-83-2 16,-14 181-1-16,-6-91 2 15,-8-2 7-15,-6-9-8 16,-5-3 3-16,-5-11-2 16,-3-14-2-16,1-18-6 15,2-14 4-15,4-14 1 16,8-18 3-16,32 13-1 15,-48-80 0-15,34 14 1 16,11-10-3 0,13-7 3-16,14 0-2 15,11 10-6-15,9 9 12 16,5 11-3-16,2 14-9 15,3 19 4-15,1 18 1 16,-2 21 1-16,0 22 9 16,-4 25 7-16,-2 20 5 15,-47-86-20-15,79 190 18 16,-48-89-1-16,-6-8 5 15,-25-93-22-15,28 136 39 16,-21-96-27-16,-4-11-6 16,-3-29-6-16,2 15 0 15,-2-15 3-15,0 0-3 16,0 0-47-16,-17-13-49 15,0 1-30-15,1 0-15 16,1-1 10-16,2 2 22 16,13 11-10-16</inkml:trace>
  <inkml:trace contextRef="#ctx0" brushRef="#br0" timeOffset="18954.8953">18574 4895 69 0,'0'0'45'15,"0"0"1"-15,0 0-9 16,0 0-8-1,-12 21 0-15,10 9-10 16,2-30-19 0,9 61 19-16,2-32-15 15,6-7-3-15,27-5-1 16,-20-20 9-16,0-8 5 15,-3-6-6-15,-7 1 2 16,-5-3 8-16,-9 19-18 16,-6-59 59-1,-21 42-12-15,-7 8-26 16,34 9-21-1,-69 5 24-15,38 7-20 16,7 7-2-16,6 8-5 16,6-2 2-16,8-1 3 15,7-2-3-15,4-3-5 16,33 13-10-16,-40-32 16 15,15 12-343 1,-15-12 197-16</inkml:trace>
  <inkml:trace contextRef="#ctx0" brushRef="#br0" timeOffset="19849.9848">19200 4652 37 0,'0'0'45'16,"-2"-14"0"-16,2 14-6 15,0 0-7-15,0 0-3 16,0 0-7-16,0 0-22 16,38 24 34-1,-4 13 33-15,8 22-17 16,50 143-14-16,-37-77-19 15,6 16-7-15,-61-141-10 16,106 254 10 0,-54-154-12-16,95 55 2 15,-106-143 12 1,-8-14-8-16,-33 2-4 15,65-49 1 1,-52-3-1-16,-11-21-4 16,-11-22-1-16,-15-17 6 15,-10-13-5 1,-7-9 3-16,-12-3 2 15,16 2-2-15,3 9 6 16,-4 20-2-16,-33-43 1 16,47 101-2-16,10 16-2 15,7 10-2-15,10 5 3 16,14 0-2-16,18 2 2 15,8 0-1-15,2 5 9 16,-45 10-9 0,279 6 15-16,-159 10-7 15,9 6-10-15,-1 1 4 16,-128-23-2-1,222 43 3-15,-136-28-6 16,-21-8-4-16,-22-4-33 16,-15-3-46-16,-5-10-37 15,-3-7 6-15,-6-3-30 16</inkml:trace>
  <inkml:trace contextRef="#ctx0" brushRef="#br0" timeOffset="20491.0489">20636 4674 117 0,'0'0'0'15,"-34"22"83"1,19 3-58-16,-32 82-4 16,33-82 57-1,14-25-78 1,6-2 205 15,16-21-134-15,-22 23-71-1,107-70 36-15,-50 63-18 16,-57 7-18-1,162 82 45-15,-118-9-30 16,-44-73-15 0,32 196 21-16,-99 39-9 15,67-235-12 1,-116 182 15-1,55-130-11-15,-125-43-8 32,156-52 2-32,11-13-2 15,19 56 4 1,-3-130-1-16,52 22-2 15,-49 108 3 1,168-78-6-16,-87 83 7 16,7 10 14-16,-88-15-15 15,233 107 63 1,-183-58-30-16,-50-49-33 15,58 76 56 1,-43-47-48-16,-5-12-12 16,-10-17-9-16,0 0-74 15,0 0-61-15,0 0-69 16,-21-27 4-16,15-21-27 15</inkml:trace>
  <inkml:trace contextRef="#ctx0" brushRef="#br0" timeOffset="21157.1155">18686 3588 99 0,'0'0'50'16,"20"41"71"-16,-20-41-121 15,211 47 137 1,-75-54-22-16,37-16-34 16,-173 23-81-1,429-61 61-15,-190 40-27 16,2 18-9-16,-241 3-25 15,466 46 41-15,-253 1-14 16,-24 6-13-16,116 28 2 16,-212-52-1-16,-93-29-15 15,121 32 3 1,-121-32-4-16,0 0-39 15,-18-7-83-15,-15-11-53 16,-12-3-28-16,-8-1-91 16</inkml:trace>
  <inkml:trace contextRef="#ctx0" brushRef="#br0" timeOffset="22174.2172">19344 2227 69 0,'1'-16'44'16,"-1"16"-15"-16,14-8 1 16,4 8-14-16,8 10 12 15,5 16-1-15,4 21 4 16,2 22-13-16,-1 21 2 15,1 12-2-15,0 3-8 16,-37-105-10-16,73 183 21 16,-60-111-1-16,15-19-12 15,-2-17 2 1,0-16 1-16,11-15 8 15,10-19 4-15,2-16-10 16,-4-14-3-16,-7-9-7 16,-12-9-3-16,-14-8 8 15,-14-11-11-15,-17-10 4 16,-13-14 3-16,-15-9-6 15,-8-11-4-15,55 125 6 16,-99-246 5-16,63 145-2 16,-4 21-1-16,2 17-3 15,38 63 1-15,-63-84 7 16,39 57-7-16,7 8 0 15,11 6-1-15,6 13 1 16,8-14 1-16,18-3 8 16,23 2 16-16,8 1 5 15,33 2 7-15,29 6-4 16,22 1-4-16,17 3-13 15,11 2-13-15,2 3 0 16,-8 1 4-16,-13-4-9 16,-29-4 3-16,-43-4-2 15,-78 8 1 1,127-27 1-16,-100 15-9 15,-17 3-13-15,-10 9 21 16,0 0-183-16,-19 2 42 16,9 13 8-16,10-15 133 15</inkml:trace>
  <inkml:trace contextRef="#ctx0" brushRef="#br0" timeOffset="22840.2838">20650 1927 75 0,'-14'-8'39'0,"4"2"-5"15,-1 17-5-15,-3 21-4 16,-5 15 6-16,19-47-31 15,-46 100 74-15,22-56-33 16,7-15 1-16,7-9-5 16,6-6 1-16,4-14-6 15,0 0-8 1,0 0-6-16,0 0-18 15,30-39 20-15,-1-2-9 16,8-3-2-16,4 7-5 16,0 12 0-16,-2 11-8 15,-1 22 9-15,-1 25-1 16,-7 28-5-16,-9 23 10 15,-14 13-8-15,-13 3 4 16,-15 0 4-16,-14-9 8 16,-10-13 3-16,-6-19-2 15,-4-15-2-15,0-17-13 16,5-17-2-16,8-13-2 15,8-14 7-15,9-12-6 16,5-11-3-16,7-9 3 16,10-9-4-16,11 0 4 15,-8 58 0-15,32-88 0 16,-11 65-5-16,5 16 6 15,7 15 3-15,10 14-6 16,8 14 5-16,5 6-3 16,-56-42 0-16,133 97 10 15,-56-51-9 1,8-6 1-16,0-9-1 15,-23-8-5-15,1-11 7 16,-5-8-2-16,-7-9 0 16,-15-6-7-16,-12 0-17 15,-12-6-62-15,-8-2-54 16,-12 2-21-16,-14 7 16 15,-7 8-3-15</inkml:trace>
  <inkml:trace contextRef="#ctx0" brushRef="#br0" timeOffset="27681.7679">22524 4008 98 0,'0'0'0'15,"0"0"233"-15,0 0-111 16,13-13-25-16,-13 13-97 15,25-7 207-15,6 0-127 16,14 0-30-16,-45 7-50 16,130-29 30-16,-51 7-16 15,3 2-13-15,1-4 13 16,-2 2-7-16,-6 2-9 15,-75 20 2-15,121-24 12 16,-121 24-12-16,78-15-1 16,-78 15 1-16,33-13-9 15,-33 13 9-15,0 0-328 16,0 0 109-16,0 0 34 15,0 0 185-15,-14-5-221 16</inkml:trace>
  <inkml:trace contextRef="#ctx0" brushRef="#br0" timeOffset="28105.8103">22901 4223 88 0,'-13'2'72'0,"13"-2"4"15,0 0-8-15,0 0 1 16,14-7 13-16,12-3-5 16,9-4-15-16,-35 14-62 15,100-35 100-15,-45 15-76 16,0 1-2-16,-1 4-9 15,-3 3-8-15,-9 2 1 16,-8 6 0-16,-34 4-6 16,48-1-2-1,-33 2-8-15,-3 1 3 16,-12-2-3-16,0 0-36 15,0 0-27-15,0 0-30 16,4 17-20-16,-7 3-4 16,-7 6 14-16,-2 4-43 15</inkml:trace>
  <inkml:trace contextRef="#ctx0" brushRef="#br0" timeOffset="28961.8959">24765 3827 33 0,'-14'7'25'0,"14"-7"7"16,0 0-32-16,0 0 28 16,0 0 15-16,18 8 3 15,15-3 3-15,20-1 3 16,-53-4-52-16,147 3 52 15,-41 4 14-15,8-2-15 16,3 2-14-16,20-2-5 16,16-2-5-16,15-1-8 15,18-2 3-15,-186 0-22 16,425-4 46-16,-217 10-30 15,3 2-15-15,-211-8-1 16,391 14 2-16,-222-14-9 16,-22-4 5-16,-147 4 2 15,228-2-5-15,-153-3-22 16,-23 4-29-16,-52 1 56 15,52-2-150-15,-52 2 53 16,0 0-17-16,0 0 114 16,-53-17-104-1,26 10-13-15</inkml:trace>
  <inkml:trace contextRef="#ctx0" brushRef="#br0" timeOffset="31674.1671">26762 4626 27 0,'0'0'31'15,"-12"10"0"-15,12-10-5 16,10 27-5-16,-7 11 4 16,-10 11-3-16,-6 5 4 15,-1 2-3-15,0-7-10 16,3-5-1-16,5-7-4 15,1-10-1-15,0-11-6 16,5-16 5-16,0 0 13 16,0 0 7-16,0 0-2 15,5-17-1-15,3-19-11 16,9-20-1-1,7-17-10-15,3-6 0 16,-16 6-2-16,12 10 1 16,-5 14-2-16,2 12 3 15,4 12 0-15,1 8 0 16,1 12-2-16,2 10 1 15,-28-5 0-15,72 62 5 16,-45 11-3-16,-9 34-1 16,-11 30 0-16,-8 10-2 15,-8 18 8-15,-8-6-4 16,-11-10 13-16,-13-16-9 15,-10-12 10-15,14-23-1 16,-25-17-3-16,19-22-3 16,5-16-2-16,2-18 0 15,1-16 1-15,1-14-5 16,2-19-2-16,5-18 1 15,7-18-2-15,12-11-6 16,10-7 8-16,13-1-9 16,14-1 3-16,15 2 3 15,11 7 0-15,-4 12 0 16,7 16 0-1,4 21 0-15,0 19 0 16,-1 27 2-16,1 22-3 16,0 23 2-16,-2 16 4 15,-5 6 3-15,-5 0-5 16,-50-91-3-16,82 168 12 15,-56-100 15-15,-7-16-6 16,-8-16-3-16,-4-11-7 16,-3-9-7-16,-4-16 4 15,0 0-10-15,0 0-1 16,0 0 2-16,0 0-6 15,0 0-61-15,-15-14-67 16,-2-8-27-16,1-10-95 16</inkml:trace>
  <inkml:trace contextRef="#ctx0" brushRef="#br0" timeOffset="36642.6639">25637 2742 157 0,'0'0'0'15,"0"0"129"1,0 0-129-1,343 1063 223 79,-343-1063-223-78,37 110 5-1,-37-110-5-15,18 49 6 16,-18-49-6-16,1 12 31 15,-1-12-31 17,0 0 12-17,0 0-12 1,-18-196 84 15,18 196-84-15,-30-185 3-16,30 185-3 15,-62-495-1 1,62 495 1-1,-55-470-1 1,55 470 1 0,-19-264 1-1,19 264-1 1,16-102 0-1,-16 102 0 1,480-5 30 62,-480 5-30-62,562-56 80-1,-562 56-80 1,413-41 5-1,-327 31-9-15,-86 10 4 16,89-12-1 0,-72 7-9-16,-17 5-20 15,0 0 30-15,0 0-281 16,-22 4 111-16,22-4 170 15,-74 54-268 1,74-54 268 0</inkml:trace>
  <inkml:trace contextRef="#ctx0" brushRef="#br0" timeOffset="37404.7401">26820 2542 111 0,'0'0'0'16,"-53"223"142"-1,53-223-142 1,-21 134 76 0,21-134-76-16,-38 93 74 15,38-93-74-15,-24 37 64 16,24-37-64-16,-18 0 31 15,18 0 20-15,12-30-18 16,-12 30-33-16,48-105 21 16,-48 105-21-16,61-141 10 15,-28 70-11-15,13 7 1 16,6 11-2-16,3 16-3 15,-55 37 5-15,185 46 10 16,-185-46-10 0,43 520 25 15,-69-398-6-31,26-122-19 15,-86 220 46 1,86-220-46 0,-94 166 25-16,26-114 2 15,24-26-9-15,-12-11-9 16,30-15 8-16,26 0-17 15,-28-64 4-15,28 64-4 16,0-134 4-16,0 134-4 16,14-153-3-16,10 86 7 15,-24 67-4-15,172-139 5 16,-172 139-5-1,151-15 2-15,-151 15-2 16,153 54 2-16,-153-54-2 16,216 303 58-1,-216-303-58 1,62 162 43-16,-62-162-43 15,29 104 58-15,-22-74-45 16,-4-11-5-16,-3-19-8 16,0 0-4-16,0 0 0 15,0 0 4-15,-44-27-127 16,18-2-239-16,26 29 366 15</inkml:trace>
  <inkml:trace contextRef="#ctx0" brushRef="#br0" timeOffset="57529.7524">10407 7009 30 0,'-1'-27'19'0,"-1"6"4"16,1 8 2-16,1 13-6 15,0 0-8-15,0 0-1 16,0 0-4-16,0 0-4 16,11 10 14-16,5 24 6 15,-16-34-22-15,45 171 45 16,-19-44-31-16,4 13-3 15,-30-140-11-15,69 278 8 16,-31-154-12-16,-1-18 7 16,-37-106-3-16,57 139 0 15,-38-105-1-15,-5-15 0 16,-14-19 1-16,12 8 4 15,-2-38-2-15,-3-18 0 16,-5-14-4-16,-2-15 3 16,-7-9-3-16,7 86 2 15,-31-210-3-15,10 92 3 16,-1-9 0-16,0-11 2 15,3 8-5-15,6 25 3 16,6 31-1 0,7 24 2-16,10 13-1 15,12 13 4-15,15 6-5 16,-37 18 1-16,113-34-3 15,-27 12 16-15,20 3-7 16,-2-1-2-16,-8 5-5 16,-1 6 2-16,-6 3-3 15,-12 0-1-15,-13 5-3 16,-19 1-31-16,-15 3-21 15,-14-3-7-15,-16 0 10 16,0 0-1-16</inkml:trace>
  <inkml:trace contextRef="#ctx0" brushRef="#br0" timeOffset="58115.811">11461 7093 55 0,'-38'24'19'16,"-3"8"1"-16,6 9 0 15,19 0-1-15,-15-3 3 16,24-7 0-16,-18-9 3 15,25-22 0-15,-13 10-4 16,13-10 10-16,0 0 2 16,21-27-9-16,0-12-13 15,8-7-8-15,9-4 2 16,7 7-1-16,4 18-6 15,-1 18 8-15,-7 29-2 16,-3 27-2-16,-11 32 6 16,-16 24 4-16,-15 16 1 15,-18 4 13-15,-15-5-11 16,-15-11 5-16,-16-16-4 15,-5-22-8-15,27-24-2 16,7-21-5-16,39-26-1 16,-88-12-1-16,62-22 2 15,14-17-2-15,15-10 2 16,15-7-5-16,18 1 5 15,-36 67-1-15,67-115 8 16,3 77-8 0,4 16-4-16,3 17 6 15,-8 14-1-15,-11 11 5 16,-10 9-1-16,-10 1-10 15,-12-1 3-15,-9-5-10 16,-5-7-32-16,-12-17 44 16,0 0-174-16,0 0 68 15,-2-17 25-15,1-14-4 16</inkml:trace>
  <inkml:trace contextRef="#ctx0" brushRef="#br0" timeOffset="58434.8429">11705 6521 40 0,'7'-30'30'0,"5"9"-4"15,7 13 4-15,9 11 5 16,9 12 6-16,7 19-6 15,7 24 2-15,2 32-2 16,4 21 3 0,-4 33-7-16,-3 12-13 15,-50-156-18-15,68 312 25 16,-53-170-5-16,-14-13-7 15,-16-11 3-15,-19-8-14 16,-12-12-7-16,-10-11-33 16,-4-13-40-16,-2-14-22 15,2-16 1-15,-2-11 23 16,3-9 0-16</inkml:trace>
  <inkml:trace contextRef="#ctx0" brushRef="#br0" timeOffset="59138.9133">10177 6656 46 0,'3'-13'36'0,"-3"13"1"16,0 0 1-16,0 0 0 15,-16 12 2 1,-11 22-4-16,-13 22 0 16,-16 21 5-16,-11 25 6 15,17 17 5-15,0 16-6 16,-5 17-6-16,4 9-13 15,11 5 3-15,18-3-10 16,22-4 0-16,19-7 3 16,21-13 6-16,6-10 1 15,7-22-3-15,13-14-10 16,13-12-7-16,6-15-10 15,-1-17 3-15,-6-15-8 16,-17-14 2-16,-15-9-24 16,-16-5-72-16,-10-6-46 15,-9-10-19-15,-4-14 10 16,-6-18-18-16</inkml:trace>
  <inkml:trace contextRef="#ctx0" brushRef="#br0" timeOffset="59946.9941">12505 6240 28 0,'0'0'25'0,"0"0"-25"15,-24-7 29-15,24 7 16 16,12-20-11-16,2 0-2 15,3-2-4-15,4 1-8 16,6 4-2-16,1 4-8 16,4 6-5-16,-19 12 4 15,15 7-2-15,-1 13 4 16,1 18 5-16,3 19-8 15,-11 13 0-15,-13 6-2 16,-20 2 6-16,-19 3 5 16,12-8-1-16,-11-15 2 15,-13-21 2-15,-8-23-3 16,-3-17-7-16,4-18-11 15,6-11 5-15,45 27-4 16,-53-73 32-16,41 34-19 16,11 4-3-16,9 3 1 15,9 6-5-15,11 8-4 16,13 9 2-16,14 9 8 15,6 7-7 1,-11 5-4-16,7 3 1 16,10 4 3-16,5-6-5 15,-2-1 0-15,-6-5-8 16,-9-2 4-16,-12-5-34 15,-11-3-70-15,-17-9-58 16,-8-3-65-16</inkml:trace>
  <inkml:trace contextRef="#ctx0" brushRef="#br0" timeOffset="78722.8715">16397 10069 15 0,'0'0'0'16,"3"-19"62"-16,-6 2-27 15,3 17-35-15,0 0 69 16,0 0-38-16,0 0-1 15,0 0-10-15,0 0 1 16,0 0-7-16,0 0-14 16,0 0 25-16,0 0-25 15,-1 24 10-15,9 28 9 16,-8-52-19-16,31 183 21 15,-11-68-12-15,0 0-5 16,-1-5-3-16,0-10-1 16,1-12 0-1,-20-88 0-15,43 153 9 16,-36-133-11-16,-7-20 6 15,0 0 8-15,0 0-2 16,0 0-5-16,7-17 2 16,-2-18-6-16,-1-14 4 15,-1-12-7-15,0-14-3 16,-1-8 1-16,3-19-2 15,-1-13-2-15,0-10 5 16,-1 1-1-16,-2 6 1 16,1 6-1-16,2 11 5 15,2 6-2-15,-6 95 1 16,-6-156-4-1,9 93 0-15,5 9 5 16,-2 13-1-16,-3 11 4 16,0 10-3-16,-3 20 1 15,0 0-5-15,4-16-1 16,-4 16 4-16,0 0 8 15,24 2 0-15,11 5 3 16,10 3 1-16,13 0 1 16,-7 2 8-1,17-2 4-15,15-1-1 16,14-6-8-16,10 0-8 15,8 1-4-15,0 3-2 16,-3-1-1-16,-12 1-2 16,-11-2 5-16,-16-1-8 15,-16-1-1-15,-18-1-20 16,-10-2-13-16,-11 0-25 15,-18 0-25-15,0 0 88 16,0 0-102-16,0 0 102 16</inkml:trace>
  <inkml:trace contextRef="#ctx0" brushRef="#br0" timeOffset="80132.0124">17278 9859 27 0,'0'0'24'15,"0"0"-2"-15,0 0 2 16,0 0-5-16,0 0 0 16,0 0-19-16,0 0 15 15,-3 22 12-15,-4-5-9 16,-3-1-4-16,10-16-14 15,-6 50 14-15,-9-27-3 16,15-23-11-16,-45 56 13 16,22-30-7-1,23-26-6-15,-38 40 12 16,38-40-12-16,-17 15 6 15,17-15 7-15,0 0-1 16,0 0-1-16,-14 11-2 16,14-11 6-16,0 0 5 15,3-17-12-15,9-12 0 16,8-10-1-16,4 0-7 15,4 0-3-15,2 2 2 16,5 3-2-16,2 5 2 16,2 5 5-16,2 9-7 15,-1 7 7-15,-3 11-2 16,-2 12-6-16,0 16 2 15,-35-31 2-15,93 254 2 16,-93-254-2 0,-5 184 3-1,-11-82 3-15,-8-5-8 16,-7-13 0-16,-6-11 1 15,-2-14 5-15,-2-16-3 16,41-43-1-16,-126 49 3 16,90-53-3-1,36 4 0 1,-64-45 5-16,47 21-8 15,0-3 2-15,17 27 1 16,-3-71 0 0,3 71 0-16,139-185-9 15,-88 151 10 1,1 16-2-16,-52 18 1 15,103 1 1 1,-55 21 5-16,-3 7 9 16,-6 10-4-16,-39-39-11 15,68 88 9-15,-40-44 13 16,-2 0-3-16,-4-7-7 15,-5-3-4-15,-17-34-8 16,19 44 4-16,-19-44-2 16,0 0 7-16,0 0-9 15,8 17-5-15,-8-17-6 16,0 0-33-16,0 0-31 15,0 0-43-15,0 0 118 16,-25-44-238-16,25 44 238 16</inkml:trace>
  <inkml:trace contextRef="#ctx0" brushRef="#br0" timeOffset="80900.0892">16115 11489 30 0,'0'0'36'0,"0"0"-36"16,17-7 79-16,15 1-36 15,19-1 7-15,20 0 4 16,22 2 1-16,25 0-5 15,26 3-8-15,11 2 0 16,23 4 2-16,-178-4-44 16,424 15 27-1,-179-5-12-15,-245-10-15 16,507 27 10-16,-279-13 1 15,-24-1-5-15,-25-1 0 16,-23-2-3-16,-24-5-12 16,-25-1 1-16,-24-1-8 15,-24-1-21-15,-21 0-6 16,-14-2-18-16,-24 0-23 15,0 0-26-15,-9-17 0 16,9 17 110-16</inkml:trace>
  <inkml:trace contextRef="#ctx0" brushRef="#br0" timeOffset="82078.207">16664 12255 63 0,'0'0'85'0,"0"0"-28"15,0 0-30-15,0 0-13 16,0 0 3-16,8 47 6 15,-8-47-23-15,14 166 25 16,5-51 19-16,3 9-13 16,2 4-8-16,-3-6-7 15,1-13-1-15,-3-11-12 16,-2-13 5-16,2-14-8 15,-19-71 0-15,26 100 9 16,-26-100-9-16,17 45-4 16,-17-45 9-1,0 0-5-15,0 0 6 16,0 0-1-16,0 0-5 15,22-57 7-15,-39 1-9 16,25-20 4-16,-18-12-3 16,22-12-2-16,-12 100 3 15,-12-220-1-15,26 101-5 16,-14 119 6-16,-11-230-6 15,22 116-2-15,-11 114 8 16,2-191-9-16,-18 125 13 16,23 17-5-16,-21 15-2 15,24 15 7-15,-24 9-1 16,14 10-2-16,0 0 9 15,13-5-10-15,-13 5 24 16,34 15 1-16,11 12 7 16,-45-27-32-16,211 75 54 15,-123-36-25-15,-88-39-29 16,190 56 21-1,-92-41-11-15,-5-8-8 16,-93-7-2-16,149 12 4 16,-88-11-15-1,-12-2-10-15,-49 1 21 16,65-2-103-16,-51 4 10 15,-14-2-27-15,0 0-9 16,0 0-58-16</inkml:trace>
  <inkml:trace contextRef="#ctx0" brushRef="#br0" timeOffset="82879.2871">17447 12693 49 0,'0'0'38'0,"-3"-18"1"15,3 18-6-15,0 0-33 16,0 0 55-16,0 0-24 15,0 0-31 1,-35 47 42-16,18-10-21 16,4 2-3-16,3 0-5 15,5-5 5-15,6-7-1 16,3-3 4-16,-4-24-21 15,30 32 24-15,-13-24 7 16,1-6-13-16,5-7-1 16,6-5-12-1,7-4-3-15,6-1-1 16,0 0 4-16,-42 15-5 15,95-22-3-15,-44 18 1 16,-3 8 3-16,-3 9-1 16,-1 9 0-16,-9 6 0 15,-35-28 0-15,41 125 9 16,-48-74 2-16,-13-1 6 15,-11 0 10-15,31-50-27 16,-89 76 21 0,38-56-14-16,2-6 1 15,49-14-8-15,-92 3 1 16,92-3-1-16,-83-14-22 15,41 3-65-15,2-5-21 16,6-4-7-16,10-2 6 16,14 0-45-16</inkml:trace>
  <inkml:trace contextRef="#ctx0" brushRef="#br0" timeOffset="83262.3254">17463 12778 49 0,'0'0'58'15,"0"0"-1"-15,0 0-57 16,0 0 95 0,0 0-50-16,22-14 11 15,-22 14-56-15,116-28 108 16,-70 21-41-16,-46 7-67 15,91-5 100 1,-53 6-73-16,-6 4-7 16,-5 2-15-16,-4 2 4 15,-4-1-11-15,-3 1-19 16,-16-9-7-16,13 8-32 15,-13-8-37-15,0 0-23 16,0 0-13-16,0 0 16 16,0 0-1-1</inkml:trace>
  <inkml:trace contextRef="#ctx0" brushRef="#br0" timeOffset="84644.4636">20433 11692 24 0,'-13'9'18'16,"13"-9"0"-16,-11 22-2 15,11 5 3-15,8-3 1 16,9-1 5-16,6-4-3 16,1-4-2-16,3-5-6 15,-1-6-4-15,-3-4-1 16,-5-5-2-16,-2-7 2 15,-3-2-5-15,-13 14-2 16,4-25 5-16,-11 5 7 16,-9 1-4-16,-8 7-8 15,-4 4-2-15,0 4 0 16,2 6-1-1,26-2 1 1,-38 19 0-16,24-2 5 16,3 0-3-16,5-1-1 15,5 1 3-15,2 4-6 16,5-3-4-16,1-2-24 15,0-1-30-15,6-10-15 16,5-15-33-16</inkml:trace>
  <inkml:trace contextRef="#ctx0" brushRef="#br0" timeOffset="85316.5308">21380 11736 17 0,'0'0'0'0,"0"0"16"16,0 0 9-16,0 0 6 15,0 0 9-15,15 16 0 16,12-8 3-16,10 1-3 16,16-1 10-16,21-1-9 15,19-4 1-15,24-1-12 16,28 0 1-1,37 1-11-15,7 6-5 16,32 4-10-16,24 7 3 16,23 7-1-16,24 2-6 15,-18 0-1-15,18 8-4 16,-292-37 4-16,553 68-2 15,-306-44-10-15,-31-11-7 16,-37-8-11-16,-56 0 0 16,-40-11-15-16,-28-1-24 15,-23 0-10-15,-32 7-1 16,7-20-52-16</inkml:trace>
  <inkml:trace contextRef="#ctx0" brushRef="#br0" timeOffset="86819.6811">22267 12610 67 0,'0'0'53'0,"0"-15"-13"15,0 15-14-15,0 0-12 16,0 0-14-16,23 85 41 16,-6-1-23-16,-2 25-2 15,2 21-4-15,0 11-9 16,6 1 8-1,1 2-9-15,3-17 0 16,5-10-1-16,-2-12 0 16,-2-24 3-16,-4-22-5 15,-31-18 5-15,20-16-6 16,-22-10 3-16,22-9 4 15,-13-6-4-15,15-38-1 16,-15 38 0-16,50-122 2 16,-39 33-8-16,-8-15 1 15,-6-9-4-15,-1-9 5 16,-6-5 1-16,-7-3 1 15,14-2 2-15,-17 5-1 16,18 10-3-16,-21 17 7 16,26 18 5-16,-17 27-4 15,22 17-1-15,-15 18 8 16,23 5-3-16,-16 15 8 15,28-10 2-15,10 11 9 16,14 6 7-16,16 2-3 16,-68-9-31-16,169 20 51 15,-71-7-32-15,0 3-11 16,3 1-5-1,-3-2 4-15,-9-3-3 16,-8-7-4-16,-12-9 2 16,-7-6-7-16,-6-7-13 15,-5-5-21-15,-9-1-33 16,-10-1-26-16,-11 2-10 15,-13 5 13-15,-8 17-14 16</inkml:trace>
  <inkml:trace contextRef="#ctx0" brushRef="#br0" timeOffset="87372.7364">23305 12990 91 0,'-23'6'58'0,"2"11"-18"16,1 15-7-16,2 14-10 15,2 7-7-15,6-1-4 16,5-1-10-1,2-4 2-15,4-6 7 16,3-9 8-16,2-12 3 16,1-6 2-16,3-9 2 15,7-7 0-15,7-6-3 16,7-6-7-16,-31 14-16 15,73-35 8-15,-25 11 1 16,5 4-3-16,3 0-4 16,5 6-3-16,-2 9 6 15,2 8-6-15,-5 9 7 16,-7 10-7-16,-5 9 17 15,-13 8-2-15,-31-39-14 16,31 93 17-16,-35-39 0 16,-16 9 4-16,-11-9-2 15,-10-10 9-15,-11-5-14 16,-7-12 8-16,59-27-22 15,-119 29 9-15,67-24-3 16,3 0-4-16,5-9-11 16,2-1-29-16,-1 4-26 15,4-10-31-15,39 11 95 16,-61-32-233-1,44 9 128-15,13-8-15 16,4 31 120-16</inkml:trace>
  <inkml:trace contextRef="#ctx0" brushRef="#br0" timeOffset="87716.7708">23161 13000 121 0,'0'0'78'0,"0"0"-2"16,0 0-15-16,0 0-61 15,46-10 71 1,4 11 41-16,-50-1-112 15,124 4 75-15,-54-3-33 16,2 3-19-16,-3-3-12 16,-69-1-11-16,86 7-1 15,-59-5-7-15,-8 0-14 16,-8-2-25-1,-11 0-37-15,10-2-31 16,-6-10-29-16,-4 12 144 16,-24-90-124-16,24 90 124 15</inkml:trace>
  <inkml:trace contextRef="#ctx0" brushRef="#br0" timeOffset="88644.8636">22653 10758 41 0,'0'0'0'0,"0"0"59"15,0 0-41-15,0 0-18 16,29 8 15-16,-13 16 25 15,-16-24-40-15,46 105 33 16,-26-29 16-16,-3 12-13 16,3 7-11-16,1 2-11 15,6 1-5-15,0-7-1 16,-27-91-8-16,53 153 10 15,-30-99-10-15,-23-54 0 16,39 56 6-16,-29-46-2 16,-10-10 8-16,0 0 2 15,0 0-14-15,14-15 9 16,-7-16-3-1,0-13-5-15,0-10 0 16,-2-12-8-16,-4-14-5 16,-4-11 2-16,-4-11-2 15,-6-11 3-15,-1-6 2 16,0-3 5-16,14 122 2 15,-31-242-3-15,14 132 2 16,3 14 0-16,4 13 4 16,0 10-3-16,5 12 0 15,3 8-5-15,7 11 2 16,3 5 5-16,3 6-1 15,8 6 2-15,6 1 7 16,10 4 0-16,8 3 0 16,10 3 0-16,12 2 9 15,11 6-7-15,12-3 2 16,6 8-9-16,5 4-1 15,-3 2-1-15,-6 0-4 16,-5-2 1-16,-11 3 1 16,-32-3-2-16,3-3 3 15,-15 0-3-15,1-2-1 16,-4-1-17-1,-8 1-18-15,-3 0-21 16,-16 2 58-16,39 7-82 16,-39-7 82-16,-1 17-246 15</inkml:trace>
  <inkml:trace contextRef="#ctx0" brushRef="#br0" timeOffset="89268.926">23765 10658 49 0,'-12'-9'28'0,"12"9"-4"15,-11-5-11-15,11 5-5 16,-18 21 2-16,2 7 1 16,2 5 1-16,3 4 3 15,-1 5 3-15,4 2-5 16,4-5 2-1,2-3-3-15,2-6 1 16,5-4 4-16,-1-8-2 16,-4-18-15-16,7 14 13 15,6-7 13-15,10-7 2 16,9-6-12-16,6-5-12 15,5-5 3-15,7-4-6 16,-4 0-3-16,-24 1 3 16,10 0 0-16,-32 19-1 15,62-16-4-15,-24 17 3 16,-1 9 5-16,-2 11-3 15,-2 9-1-15,-1 7 2 16,-2 11-5-16,-5 4 7 16,-7 3-4-16,-12-3 8 15,-12-1 6-15,-8-4 0 16,-14-1 1-16,-7-7 1 15,-8-9 1-15,43-30-17 16,-107 34 11-16,72-30-7 16,-2-6 0-16,-2-7 1 15,-2-2-4-15,3-6-16 16,-2-2-15-1,-1-1-28-15,5-2-22 16,3 1-13-16,8-2 2 16,13 1-22-16,12 22 113 15</inkml:trace>
  <inkml:trace contextRef="#ctx0" brushRef="#br0" timeOffset="89755.9747">23666 10497 24 0,'0'0'0'16,"-21"-8"31"-16,21 8 19 16,0 0-5-16,0 0-45 15,18-7 97-15,10 5-42 16,7 2 5-16,-35 0-60 15,75 12 55-15,-17-5 12 16,-13 3-23-16,-45-10-44 16,141 10 33-16,-73-13-5 15,-4-1-21-15,-4-4-1 16,-5-1-4-16,-11 1-3 15,-10 3-8-15,-12-2-21 16,-7 5-27-16,-15 2-26 16,0 0-18-16,0 0 101 15,0 0-117-15,0 0-89 16</inkml:trace>
  <inkml:trace contextRef="#ctx0" brushRef="#br0" timeOffset="90555.0546">26399 12141 70 0,'0'0'52'0,"0"0"-7"16,0 0-2-16,6-17-3 15,15 5 3-15,14 1-5 16,13-3-6-16,7 2-5 16,13 2 1-16,-3 0-10 15,-14 0-5 1,2 1-1-16,4-1-4 15,-2 2-4-15,-55 8-4 16,107-14-3-16,-60 6-4 16,-7-1-12-16,-6 6-23 15,-4-1-25-15,-2-2-11 16,-2-6-10-16,-2-5 14 15,-5 5-21-15</inkml:trace>
  <inkml:trace contextRef="#ctx0" brushRef="#br0" timeOffset="90997.0988">26591 12541 23 0,'0'0'26'16,"0"0"3"-16,0 0-29 15,-13 7 27-15,23-6 15 16,17-4 4-16,14 0-4 16,10-6 2-16,-19 4-13 15,13-5-5-15,-45 10-26 16,130-14 18-16,-71 6-14 15,-8 1 4-15,-51 7-8 16,72-7-17-16,-51 6-11 16,-21 1 28-16,14 1-192 15,-14-1 63-15</inkml:trace>
  <inkml:trace contextRef="#ctx0" brushRef="#br0" timeOffset="94661.4652">28471 12009 146 0,'0'0'0'15,"-5"0"29"-15,5 0-29 16,0 0 26-16,0 0-26 15,71 31 19-15,2-14-5 16,30-6 0-16,-103-11-14 16,500 31 38-16,-308-14-28 15,-192-17-10 1,412 39 2-1,-203-19 2-15,-10-6-8 16,-199-14 4-16,475 8-3 16,-356-16-2-16,-119 8 5 15,148-9-5 1,-137 9-11-16,9 0-3 15,-20 0 19-15,-30 4-156 16,30-4 156 0,-60 20-47-1,60-20 47-15</inkml:trace>
  <inkml:trace contextRef="#ctx0" brushRef="#br0" timeOffset="95372.5363">29516 12879 34 0,'0'0'0'16,"0"0"41"0,0 0 10-16,0 0-10 15,-1 26-9-15,1-26-32 16,-19 103 48-16,7-37-29 15,0 0-7-15,12-66-12 16,-11 124 13-16,11-75-4 16,0-49-9-16,13 85 47 15,-13-85-27-15,0 0-20 16,31 1 30-1,-31-1-30-15,65-34 19 16,-65 34-19-16,104-89 0 16,-64 68 0-16,-40 21 0 31,123-37 5-31,-88 42-3 15,2 9-6-15,-37-14 4 16,74 47 1 0,-38-11-1-16,-3 3 1 15,-3 3-3-15,-7 5 2 16,-6 4 9-16,-9-2-4 15,-7-3 12-15,-8-5-3 16,-11 1 7-16,-12-8 2 16,-10-7 5-16,-13-10-11 15,-7-4-1-15,-8-6-2 16,68-7-14-16,-172-7 3 15,129-1-11-15,-2-2-21 16,4-2-27-16,5-5-31 16,0-3-22-16,36 20 109 15,-62-76-297 1</inkml:trace>
  <inkml:trace contextRef="#ctx0" brushRef="#br0" timeOffset="95820.5811">29592 12915 29 0,'0'0'43'0,"0"0"8"16,0 0-51-16,-9-10 103 16,9 10-61-16,0 0-3 15,0 0-39-15,9-2 46 16,18 7 30-16,9 2-4 15,17 0-17-15,8-2-13 16,-1 0-21-16,-3 2-11 16,-8 1-5-16,-49-8-5 15,72 14 3 1,-48-7-9-16,-5-1-11 15,-7-2-30-15,0-3-18 16,-3-4-30-16,-9 3 95 16,23-25-240-16,-14 9 73 15</inkml:trace>
  <inkml:trace contextRef="#ctx0" brushRef="#br0" timeOffset="99908.9899">29134 10783 73 0,'0'0'0'16,"-3"-13"82"-16,3 13 3 15,0 0-85-15,3 13 48 16,17 21 8-16,8 19-17 15,-28-53-39 1,60 143 27-16,-27-55-16 16,-1 1-11-16,-2-5 0 15,-3-1 2-15,-2-5 3 16,-2-3-6-1,-5-13 0-15,-2-9 0 16,-4-13 5-16,-12-40-4 16,22 63-3-16,-22-63 3 15,0 0-6-15,0 0 6 16,0 0 0-1,0 0 0-15,9-41 7 16,-9 41-7-16,-12-106-2 16,12 106 2-16,-82-767-3 46,82 767 3-30,20-246 9 31,-20 246-9-32,60-22-3 1,-60 22 3-16,170 3 10 16,-114 1 6-16,-56-4-16 15,151 10 4 1,-75-7 3-1,-4 1 2-15,-72-4-9 16,130 8-1-16,-130-8 1 16,141-17-54-1,-127 9 11-15,-8-2-34 16,-6 10 77-1,-4-29-178-15,4 29 57 16,0 0 121-16</inkml:trace>
  <inkml:trace contextRef="#ctx0" brushRef="#br0" timeOffset="100359.0349">29968 10973 281 0,'0'0'0'15,"-20"200"101"-15,20-200-101 16,-14 216 53 0,14-216-53-16,-47 375 103 15,47-375-103 1,13 125 11-1,-13-125-11 1,3 25-7 0,-3-25 7-1</inkml:trace>
  <inkml:trace contextRef="#ctx0" brushRef="#br0" timeOffset="100917.0907">30226 11366 337 0,'0'0'0'16,"-21"167"45"-1,18-114-30-15,3-2-5 16,0-51-10 0,44 174 36-1,-44-174-36 1,60 46 6-16,-60-46-6 15,88 18 3-15,-88-18-3 16,106-20 1-16,-106 20-1 16,224-132 5-1,-172 86-2-15,-52 46-3 31,92-152-5-31,-92 152 5 16,24-107 13 0,-24 107-13-16,-35-123 14 15,35 123-14-15,-64-116 45 16,64 116-45-16,-142-125 30 15,91 98-30-15,51 27 0 16,-144-25-17 0,93 33-27-16,51-8 44 15,-104 44-70 1,104-44 70-16,-98 64-160 15,98-64 160-15,-57 56-267 16,57-56 267-16</inkml:trace>
</inkml:ink>
</file>

<file path=ppt/ink/ink3.xml><?xml version="1.0" encoding="utf-8"?>
<inkml:ink xmlns:inkml="http://www.w3.org/2003/InkML">
  <inkml:definitions>
    <inkml:context xml:id="ctx0">
      <inkml:inkSource xml:id="inkSrc0">
        <inkml:traceFormat>
          <inkml:channel name="X" type="integer" max="24000" units="in"/>
          <inkml:channel name="Y" type="integer" max="15000" units="in"/>
          <inkml:channel name="F" type="integer" max="1023" units="dev"/>
          <inkml:channel name="T" type="integer" max="2.14748E9" units="dev"/>
        </inkml:traceFormat>
        <inkml:channelProperties>
          <inkml:channelProperty channel="X" name="resolution" value="3999.99976" units="1/in"/>
          <inkml:channelProperty channel="Y" name="resolution" value="3999.99976" units="1/in"/>
          <inkml:channelProperty channel="F" name="resolution" value="0" units="1/dev"/>
          <inkml:channelProperty channel="T" name="resolution" value="1" units="1/dev"/>
        </inkml:channelProperties>
      </inkml:inkSource>
      <inkml:timestamp xml:id="ts0" timeString="2015-11-17T16:24:42.621"/>
    </inkml:context>
    <inkml:brush xml:id="br0">
      <inkml:brushProperty name="width" value="0.05292" units="cm"/>
      <inkml:brushProperty name="height" value="0.05292" units="cm"/>
      <inkml:brushProperty name="color" value="#00B050"/>
    </inkml:brush>
  </inkml:definitions>
  <inkml:trace contextRef="#ctx0" brushRef="#br0">15432 5144 44 0,'-14'19'16'15,"7"15"-4"-15,7-34-12 16,17 85 14-16,5-47-11 15,-22-38-3-15,30 53 6 16,-6-50 0-16,-10-11 0 16,-14 8-6-16,58-97 19 31,-57 58 11-31,-1 39-30 15,-28-84 90 1,28 84-55-16,0 0-35 16,-54-2 28-16,45 22-23 15,9-20-5-15,-20 61-4 16,11-29-4-16,5-1-22 15,5-7-26-15,8-7-11 16,-9-17 67-16,37-11-149 16</inkml:trace>
  <inkml:trace contextRef="#ctx0" brushRef="#br0" timeOffset="735.0735">16195 5068 34 0,'7'-29'44'16,"7"4"-3"-16,6 11-9 15,-20 14-32-15,51 2 63 16,-51-2-63-16,71 120 37 15,-45-54 9 1,-26-66-46-16,50 398 24 31,-50-398-24-31,17 180 22 16,-2-107-12-16,5-14-9 15,-20-59-1-15,31 76 4 16,-13-59-1-16,5-14-3 16,7-18 0-16,1-20-2 15,-3-21 5 1,-7-20-4-16,-8-16-3 15,-13 92 4-15,-3-242-6 16,3 242 6-16,-114-571-9 31,108 515 7-15,7 19-1-16,-1 37 3 15,30-46-2-15,2 33 11 16,16 4 1-16,-48 9-10 16,132 0 25-16,-65 4-6 15,-67-4-19-15,312 0 18 16,-202-9-15-1,-11-3-3-15,-99 12 0 16,150-25-40-16,-104 13-14 16,-46 12 54-16,62-15-162 15,-62 15-1 1</inkml:trace>
  <inkml:trace contextRef="#ctx0" brushRef="#br0" timeOffset="1104.1104">17231 5224 68 0,'0'0'52'0,"0"0"-2"15,0 0-50-15,54-53 54 16,-8 16 6-16,8-2-22 15,-54 39-38-15,123-67 20 16,-67 41-10-16,-9 11 1 16,-47 15-11-16,82 12 58 15,-82-12-58 1,18 150 106-1,-22-62-83-15,-3 16 0 16,7-104-23-16,-16 210 37 16,8-114-25-16,1-11 2 15,7-85-14-15,-10 115 8 16,10-115-8-16,-5 58-5 15,4-46-65-15,1-12-39 16,0 0 109-16,-7-45-147 16,7 45 147-16</inkml:trace>
  <inkml:trace contextRef="#ctx0" brushRef="#br0" timeOffset="1818.1818">16321 2802 38 0,'-10'17'23'0,"2"5"2"15,-1 4 3-15,3-6-6 16,6-20-22-16,-2 15 24 15,2-15 11-15,0 0-9 16,0 0-4-16,0 0-8 16,8-23-3-16,-2-8-2 15,-3-4-5-15,-3 35-4 16,-7-63 11-16,7 63-11 15,-17-34 40-15,17 34-40 16,-12-3 9-16,0 13-7 16,-1 12-2-16,4 8 6 15,4 4-3 1,5-34-3-16,4 66-30 15,4-40-7-15,7-11-20 16,-15-15 57-16,46 2-129 16,-15-23 30-16,-31 21 99 15</inkml:trace>
  <inkml:trace contextRef="#ctx0" brushRef="#br0" timeOffset="2434.2434">16716 2652 22 0,'0'0'0'15,"-10"-71"44"-15,10 71-44 16,10-43 42-16,-10 43-42 15,21 12 21 1,10 24 25-16,-1 16-9 16,-6 13-14-16,-11 14-9 15,-13-79-14 1,-9 190 15-16,15-94 0 15,6-4-1-15,3-14-3 16,-15-78-11-16,24 123 13 16,-3-80 1-16,-9-20-4 15,10-14 0-15,4-18-5 16,4-18 3-16,1-19-4 15,-8-16-1-15,-23 62-3 16,15-161 1-16,-15 161-1 16,-44-291-1-1,9 184-3-15,17 2 5 16,-20 14 0-16,28 13-2 15,10 12-1-15,5 13 5 16,-19 14 5-16,28 9 1 16,9 6 0-16,17 4 16 15,17 4 2-15,17 11 8 16,15 5-12-16,14 11-4 15,14 2-11-15,6 6-6 16,-3-1-1-16,-12-1 0 16,-108-17-1-16,165 22 2 15,-108-17-16 1,-16-1-21-16,-41-4 35 15,49 0-125-15,-31-4 26 16,-6-2-4-16,-12 6 103 16,-16-14-162-16</inkml:trace>
  <inkml:trace contextRef="#ctx0" brushRef="#br0" timeOffset="2808.2808">17693 2667 90 0,'0'0'0'0,"28"-15"139"16,-28 15-139 0,152-48 78-1,-152 48-78-15,172-8 37 16,-172 8-37-1,74 25 32-15,-53-3-17 16,-13 10 16-16,-8 14-3 16,-10 12 0-16,10-58-28 15,-40 150 49 1,14-63-34-16,1-1 2 15,25-86-17-15,-43 159 18 16,28-93-14-16,4-5 2 16,6-17-6-16,3-10-4 15,-1-12-43-15,3-6-30 16,0-16-33-16,0 0 110 15,19-41-238-15,11-17 127 16,-30 58 111-16</inkml:trace>
  <inkml:trace contextRef="#ctx0" brushRef="#br0" timeOffset="3311.3311">21054 3771 40 0,'-16'-13'43'16,"16"13"-2"-16,0 0-41 15,36-7 203 1,3 3-77-16,-39 4-126 15,134-5 159-15,-46 5-106 16,6 0-6-16,-94 0-47 16,189 2 57-16,-104 0-38 15,-12-2-11-15,-11-2-4 16,-11-1-9-16,-11 1-8 15,-14-2-31-15,-10 3-31 16,-16 1 75-16,11-2-240 16,-11 2 104-16,0 0 136 15,-8-12-204 1,-8 7 121-16</inkml:trace>
  <inkml:trace contextRef="#ctx0" brushRef="#br0" timeOffset="3618.3618">21230 4218 112 0,'-20'14'61'0,"20"-14"1"15,0 0-62-15,48 35 163 16,6-20-73-16,14-3-17 15,-68-12-73-15,172 12 122 16,-85-10-81-16,-5-4-17 16,-82 2-24-16,133-5 31 15,-85 3-25-15,-48 2-6 16,79-13 3-1,-64 9-46-15,-2 1-30 16,-13 3 73-16,13-20-672 31</inkml:trace>
  <inkml:trace contextRef="#ctx0" brushRef="#br0" timeOffset="7663.7663">23736 2320 53 0,'-5'-34'24'15,"5"34"-24"-15,11-54 52 16,-11 54-52-16,35-29 36 15,-11 24-13-15,-24 5-23 16,48 41 61-16,-22 28-30 16,-7 44 4-16,-19-113-35 15,3 336 14-15,-3-336-14 16,28 393 19-16,-28-393-19 15,30 404 7 1,-31-341-4-16,1-63-3 16,42 17 9-1,-42-17-9-15,82-147 5 16,-82 147-5-16,128-390-17 15,-104 251 10 1,-8-1-3-16,-11-9-1 16,-5 149 11-16,-11-312-7 15,11 312 7-15,-61-455 0 16,61 455 0-1,-38-176 13-15,26 130-4 16,12 46-9-16,-10-46-2 16,10 46 2-16,72-35 23 15,-72 35-23 1,153-38 48-16,-153 38-48 15,393-45 47 1,-214 39-40-16,-179 6-7 16,354 7 7-16,-193-2-7 15,-20-1-8-15,-27-1-13 16,-32-3-11-16,-28 2-14 15,-23-1-13-15,-31-1 59 16,-18 17-306 0,18-17 306-1</inkml:trace>
  <inkml:trace contextRef="#ctx0" brushRef="#br0" timeOffset="8031.8031">24957 2098 73 0,'0'0'0'0,"-25"-17"73"16,25 17-49-16,0 0-24 15,-26 59 92 1,11 1-52-1,15-60-40-15,-37 145 54 16,17-67-29-16,0-3-8 16,3-6 5-16,5-13-11 15,8-12 1-15,4-44-12 16,14 63 21-16,7-40 5 15,11-2 5-15,16-8-10 16,-48-13-21-16,134 10 26 16,-60-15-24-1,-74 5-2-15,231-67-205 31,-220 33 102-31,11-14 9 16,-22 48 94-16</inkml:trace>
  <inkml:trace contextRef="#ctx0" brushRef="#br0" timeOffset="8288.8288">25187 1932 26 0,'-23'-30'32'0,"6"13"6"16,5 15-1-16,12 2-2 15,-14 49 10-15,4 27 12 16,10-76-57-16,-21 205 105 15,12-83-61-15,9-122-44 16,-24 257 29-16,14-126 8 16,2-6-24-16,-5-11-4 15,13-114-9-15,-31 176 3 16,18-114-8-16,2-18-20 15,5-16-20-15,6-28 45 16,-2 15-148-16,2-15 50 16,15-43 15-1,-15 43 83-15</inkml:trace>
  <inkml:trace contextRef="#ctx0" brushRef="#br0" timeOffset="8871.8871">25677 1990 216 0,'-7'27'66'0,"-10"30"-15"15,-5 21-1-15,-6 9-16 16,-7-4-9-16,-2-12-6 15,5-15-2-15,12-17-9 16,6-17 12-16,14-22 16 16,0 0-4-16,0 0-7 15,7-41-14-15,-7 41-11 16,96-224 11-1,-50 143-13-15,7 17 0 16,-53 64 2-16,100-60-6 16,-54 74 5-1,-2 37 6-15,-44-51-5 16,54 198 9-16,-50-63-9 15,-4-135 0-15,-45 278 11 16,1-158-2-16,-11-20-2 16,55-100-7-16,-121 136 26 15,60-99-16-15,7-17-8 16,9-16 6-16,45-4-8 15,-55-48 24-15,43 1-15 16,12 47-9-16,26-131 0 16,8 67-1-16,-34 64 1 15,281-124 43 1,-184 136-27-1,-97-12-16-15,302 110 33 16,-210-66-31 0,-92-44-2-16,182 99-119 15,-155-84 6 1,-27-15 113-16,25 8-591 15</inkml:trace>
  <inkml:trace contextRef="#ctx0" brushRef="#br0" timeOffset="9255.9255">23783 3404 47 0,'0'0'0'0,"-16"-9"65"16,43 2-14-16,24 4 29 15,12 1 28-15,19 1 16 16,28 1 8-16,27-2-17 16,20-1-32-16,16-3-11 15,14 0-25-15,12-5-13 16,-199 11-34-16,533-49-5 15,-400 27-31 1,-133 22 36-16,194-45-145 16,-133 29 33-1,-61 16 112-15,61-8-300 16,-61 8 300-16,-10 41-238 15,10-41 238-15</inkml:trace>
  <inkml:trace contextRef="#ctx0" brushRef="#br0" timeOffset="9732.9732">24577 4250 162 0,'-2'-12'74'0,"21"-6"10"15,24-9-1-15,19-7-6 16,17-5-7-16,14-2-19 16,20 1-24-1,14-1-12-15,-10 2-10 16,-14 12 4-16,-10 7-8 15,-20 6 1-15,-19 11 10 16,-54 3-12-16,82 22 18 16,-65 18 48-16,-14 25-4 15,-10 28-14-15,-12 22-1 16,-9 14-2-16,-7 8-10 15,-6 3-16-15,-7-1-7 16,22-13-12-16,-13-18 0 16,26-13 0-16,10-24 0 15,-2-19 0-15,-7-11-57 16,-5-16-116-16,-8-16-120 15,-3-52-208-15</inkml:trace>
  <inkml:trace contextRef="#ctx0" brushRef="#br0" timeOffset="17397.7396">25188 767 13 0,'0'0'0'16,"0"0"24"-16,0 0-24 15,-31 0 33 1,6-3-13-16,-6-2-4 16,-13-2-2-16,-15 2-5 15,-19-2 0-15,78 7-9 16,-299-10 19-1,181 8-5-15,-11-5-1 16,129 7-13 0,-252-30 17-16,144 4-11 15,108 26-6-15,-204-72 15 16,109 26-11-16,6-5 7 15,89 51-11-15,-168-107 6 16,88 50-4-16,-1 9-2 16,81 48 0-16,-145-64 2 15,70 47-4-15,3 5 5 16,72 12-3-16,-84-13 1 15,55 13 1-15,10 0-2 16,19 0 0-16,-16 0-3 16,16 0 4-16,-7 17 0 15,7-17-1-15,0 157 1 16,3-64-1-1,-3-93 0-15,14 239 0 16,-17-98-3-16,3-141 3 16,27 753-1-1,-31-516 1 1,4-237 0-16,1 478 1 15,-6-246 3-15,-1-10 2 16,6-222-6 0,10 436 3-16,-12-215 3 15,2-221-6-15,-14 594 5 16,17-428-1-1,1-12-6-15,-4-154 2 16,7 278-2-16,-2-151-1 16,-5-127 3-16,14 398-7 31,-18-331 2-31,4-67 5 15,-5 134-15 1,-3-112 7-16,8-22 8 16,4 24-7-1,-4-24 3-15,0 0 4 16,6 49-5-16,-8-25 5 15,1-2 0-15,1-22 0 16,10 52-3-16,-9-25 2 16,-1-3 0-16,0-24 1 15,17 32-1-15,-11-18-2 16,-1-1 5-16,-5-13-2 15,38 29 0-15,-14-17-3 16,0 1 5 0,-24-13-2-16,68 34 1 15,-68-34-1-15,83 36 0 16,-83-36 0-16,115 37 0 15,-36-17 3-15,17 1 2 16,-96-21-5-16,306 78 3 16,-175-44-6-1,-131-34 3-15,405 99 0 16,-281-70 0-1,-124-29 0-15,259 49 4 16,-103-32 6-16,23 0-1 16,-179-17-9-16,353 37 6 15,-186-18-8-15,-12-4 4 16,-155-15-2-16,293 26-6 15,-142-13 9-15,-151-13-3 16,510 46 2 0,-345-24-6-16,-165-22 4 15,459 68 0 1,-321-55-2-16,-10-3-2 15,-128-10 4-15,239 7-20 16,-126-5 13 0,-2 0 0-16,-111-2 7 15,143 3-7-15,-80-1 0 16,-9-4 4-16,-54 2 3 15,79-7-2 1,-79 7 6-16,0 0-4 16,-23-34-17-16,-1 9 10 15,-1-9-1-15,25 34 8 16,-71-166-21-1,50 80 17-15,21 86 4 16,-59-236-3-16,26 81 2 16,4-45 4-16,29 200-3 15,-40-457-2-15,33 213 2 16,10-5-1-16,-3 249 1 15,24-547-2-15,-10 266 2 16,2 15 0-16,-16 266 0 16,29-481 7-16,-12 269-7 15,9 16 3-15,-26 196-3 16,63-361 0-16,-53 194 2 15,8 13-1-15,-18 154-1 16,31-361-3 0,-26 283 3-1,-5 78 0-15,-2-120 2 16,2 120-2-1,-31-27-3 1,31 27 2-16,-32-11 2 16,32 11-1-16,-46-13-3 15,8 11 0-15,-10 1 5 16,48 1-2-16,-121 3 3 15,51-5-4-15,-5 1 0 16,75 1 1-16,-165-12 0 16,76 0 0-16,-2-3 0 15,91 15 0-15,-199-38 2 16,88 16 1-16,-17-1-3 15,128 23 0-15,-257-56 0 16,106 30 0-16,-17 3 3 16,168 23-3-16,-759-75 1 31,759 75-1-31,-387-42-1 15,204 16-1-15,6-4-4 16,177 30 6 0,-329-66-39-16,180 27-4 15,6 2-6-15,143 37 49 16</inkml:trace>
  <inkml:trace contextRef="#ctx0" brushRef="#br0" timeOffset="24160.4158">15353 10720 69 0,'-24'-3'45'15,"1"3"-5"-15,23 0-40 16,-17 2 42-16,6 15-30 15,7 0-4-15,4-2 12 16,4 0 4-16,0 4 10 16,1 1 7-16,-5-20-16 15,4 17 2-15,-4-17-10 16,0 0-11-16,0 0-1 15,0 0-10-15,-2 15-35 16,2-15-39-16,0 0-31 16,0 0-71-16</inkml:trace>
  <inkml:trace contextRef="#ctx0" brushRef="#br0" timeOffset="24856.4854">15946 10504 60 0,'-10'-21'56'16,"10"21"-8"-16,0 0-14 16,0 0-11-16,0 0-9 15,-6 31 17-15,12 23-2 16,6 19-2-16,4 12-8 15,1 11-9 1,4 2-4-16,-1 1-3 16,1-8-4-16,2-8 2 15,-1-17-1-15,1-14 2 16,-4-16-2-16,-19-36 0 15,36 29 4-15,-15-41-1 16,1-22 0-16,-2-20-4 16,-3-14-4-16,-4-10-5 15,-5-8-5-15,-3-11 5 16,-3-11 3-16,0-16 1 15,-2-3 0-15,1 14 0 16,1 22 5-16,2 21 3 16,-1 23-4-16,-1 18 2 15,-2 29 1-15,15-17 1 16,6 7 0-16,8 5 9 15,15 1 3-15,14 6-4 16,14 1 0-16,17 4-2 16,12 0-4-16,-101-7-4 15,192 15 0-15,-192-15 0 16,194 7-6-16,-124-5-40 15,-16-7-13 1,-16-7-12-16,-14-4-4 16,-9 0-35-16</inkml:trace>
  <inkml:trace contextRef="#ctx0" brushRef="#br0" timeOffset="25446.5444">17019 10707 130 0,'-14'3'57'15,"14"-3"-21"-15,17 10-14 16,-17-10-22-16,78 19 24 15,-27-14-16-15,-2 2-8 16,-1 0 8-16,-8-2-1 16,-9 0-1-16,-13-2-6 15,-18-3 13-15,6 24 13 16,-16 8-5-16,-19 11 1 15,29-43-22 1,-107 99 19-16,38-48-9 16,-7-3-6-16,29-8 3 15,-15-4-2-15,37-12 0 16,25-24 3-16,0 0-6 15,0 0 5-15,0 0 0 16,0 0-2-16,0 0 14 16,27 5 0-16,11-4-8 15,11-2-4-15,12 2-6 16,8 6-1-16,6 5 0 15,0 8 0-15,-75-20 0 16,131 56 3-16,-86-24-3 16,-15-3 6-16,-14 0 3 15,-11 5 6-15,-5-34-15 16,-19 69 13-16,-10-37 6 15,-7-3-13-15,-3-5-4 16,2-7-13-16,2-9-36 16,1-4-23-16,2-9-29 15,2-14-19-15,2-12 7 16,5-14-22-1</inkml:trace>
  <inkml:trace contextRef="#ctx0" brushRef="#br0" timeOffset="26446.6444">15793 8504 55 0,'0'0'28'15,"0"0"-9"-15,-13-12-10 16,13 12-1-16,6 29 5 16,8 20 3-16,9 27 1 15,5 16-1-15,3 6-8 16,0 3 0-1,-31-101-8-15,59 187 11 16,-33-115-6-16,-5-14-1 16,-4-16-2-16,-4-18 1 15,-4-9 0-15,-9-15 2 16,0 0 11-16,0 0-4 15,0 0-12-15,37-94 6 16,-21 21 0-16,-16 73-6 16,22-183-1-16,-18 63-2 15,-6-9 0-15,-1-5-4 16,-3 2 4-16,1 8-3 15,-4 14 3-15,2 16 2 16,1 17 0-16,1 20 2 16,3 14 3-16,2 15-2 15,0 28-2-15,23-39-2 16,2 23 16-16,15 6 3 15,15 0 13-15,18 5 1 16,20 2-2-16,16 6-15 16,10 7 1-16,-5 7-5 15,-13 5-13-15,-7 0 1 16,-94-22 2-1,166 34 4-15,-114-22-33 16,-18-4-15-16,-14-3-10 16,-10-3-8-16,-10-2 62 15,12-17-76-15,-20 0-65 16</inkml:trace>
  <inkml:trace contextRef="#ctx0" brushRef="#br0" timeOffset="27081.7079">16796 8282 57 0,'-16'0'32'16,"16"0"-9"-16,0 0-11 15,0 0 0-15,31 9 5 16,8-3 1-16,-14 6-4 16,12 0-5-16,3 3 0 15,-2 2 2-15,-7 0-2 16,-31-17-9-1,61 34 7-15,-56-7 14 16,-16 4-1-16,-13 1-9 16,-16 5 0-16,11 4-4 15,-32-2-4-15,17-4 0 16,3-3-1-16,2-1-1 15,5-4 0-15,6-12 0 16,8-8 11-16,20-7-1 16,0 0-2-16,0 0 2 15,0 0-6-15,0 0 8 16,0 0-13-16,71-46 19 15,-71 46-19-15,144-27 18 16,-74 22-1-16,-70 5-17 16,215 44 26-1,-158-10-24-15,-11 3 6 16,-13 4-7-16,-11 3 5 15,-22-44-6-15,18 105 14 16,-32-54 17-16,-12-4-12 16,-6-6-10-16,-6-6-3 15,-2-11-1-15,2-7 2 16,0-9-8-1,4-8 0-15,2-3 2 16,4-2-12-16,4-5-21 16,4-2-18-16,20 12 50 15,-38-26-144-15,38 26 50 16,1-20 4-16,13-4-48 15</inkml:trace>
  <inkml:trace contextRef="#ctx0" brushRef="#br0" timeOffset="27864.7862">19763 9547 5 0,'-30'3'5'0,"30"-3"-5"16,14 7 4-16,-14-7 7 15,0 0 4-15,0 0 3 16,13 15 13-16,-1-4 7 15,12-5 9-15,16-2 10 16,8-3-1-16,8-1 0 16,9-1-6-16,10-3-8 15,10-1-8-15,-85 5-34 16,185-7 31-16,-91 7-27 15,-2 2-1-15,-6 0-5 16,-11 0-6-16,-10-2-11 16,-10 0-17-16,-14 1-19 15,-13 1-20-15,-11-4-13 16,-17 2-6-16,0 0-36 15</inkml:trace>
  <inkml:trace contextRef="#ctx0" brushRef="#br0" timeOffset="28265.8263">19922 9948 42 0,'-15'0'37'16,"15"0"-6"-16,0 0-8 15,0 0-1-15,21 10 2 16,6-1 5-16,8-1 7 16,9-2 2-16,8-5-10 15,7 3-2-15,7-3-10 16,6 1-10-16,3-4 1 15,4-1-7-15,-3-2-7 16,-5-4-5-16,-6 3-17 16,-9-1-8-16,-9-2-8 15,-47 9 45-15,65-10-117 16,-44 5 59-1,-4 2-2-15,-17 3 60 16</inkml:trace>
  <inkml:trace contextRef="#ctx0" brushRef="#br0" timeOffset="29808.9806">22626 9952 15 0,'0'0'15'15,"-17"-14"-6"-15,17 14 0 16,0 0 3-16,28-7-1 16,10 6 2-16,9-1 0 15,13 0 5-15,18-3 9 16,18-5 7-16,24-5-4 15,24-5 0-15,29-4-3 16,31-3-7-16,30 11-9 16,35 10-2-16,40 9-9 15,31 12 1-15,12 16 1 16,2 13-3-16,-7 3-14 15,-10-1-8-15,-52-7 0 16,-285-39 23-16,504 42-17 16,-301-40-8-16,-32-14-8 15,-33-7-8-15,-32-8-4 16,-28-6-38-1</inkml:trace>
  <inkml:trace contextRef="#ctx0" brushRef="#br0" timeOffset="36529.6526">24772 10771 64 0,'0'0'0'15,"-11"-1"70"-15,11 1-70 16,-10 42 79-1,10-42-79 1,-4 118 49 0,4-118-49-16,10 276 147 15,-6-177-121 1,-4-99-26-16,4 179 28 15,-5-101-23-15,1-78-5 16,-7 163-7 0,7-163 7-16,-6 50-22 15,6-50 22-15,-11-69-439 31</inkml:trace>
  <inkml:trace contextRef="#ctx0" brushRef="#br0" timeOffset="37177.7174">25248 10771 23 0,'0'0'0'0,"-19"-8"24"15,19 8 8-15,-5 17-10 16,5-17-22-16,-24 83 21 15,24-83-21-15,-12 139 48 16,8-63-31-16,4-5-4 16,0-71-13-16,3 184 33 31,12-167-17-31,5-8 0 15,8-9 2-15,8-10-7 16,5-11-4-16,-16-6-4 16,9-5 1-16,-34 32-4 15,103-64-1-15,-57 33 2 16,1 4 0-16,-47 27-1 15,107-37-2-15,-107 37 2 16,216-5-1 0,-216 5 1-1,205 240 84 48,-205-240-84-63,-21 90 46 15,-8-48-29-15,-12-4 1 16,41-38-18-16,-190 66 10 31,119-70 4-31,-3-1-13 16,4-2 6-16,6-1-21 15,0 0-3-15,64 8 17 16,-121-31-77-1,109 16-38-15,12 15 115 16,-2-36-176-16,2 36 176 16</inkml:trace>
  <inkml:trace contextRef="#ctx0" brushRef="#br0" timeOffset="37627.7624">25339 10834 37 0,'-14'-2'42'15,"14"2"-42"-15,-36-5 45 16,36 5-45-16,-12-2 41 15,31 4 17-15,13 0 0 16,-32-2-58-16,48-4 55 16,3 1 12-16,12-9-31 15,-63 12-36-15,147-22 19 16,-85 9-8-16,-12-1-7 15,-12 6-4-15,-10 3-11 16,-10 0-12-16,-8 3-20 16,-10 2-28-16,0 0-24 15,0 0 95-15,-22 10-230 31</inkml:trace>
  <inkml:trace contextRef="#ctx0" brushRef="#br0" timeOffset="40066.0062">23564 8600 21 0,'0'0'22'0,"0"0"-1"15,0 0 0-15,0 0 1 16,0 0 2-16,0 0-5 15,-11-1 1-15,0 21-2 16,1 21-1-16,-2 6-2 16,-2 6 1-16,-1-4 4 15,-1-7-5-15,2-11 2 16,3-8 1-16,4-9 7 15,7-14-5-15,0 0 2 16,0 0-22-16,-20-22 17 16,16-5-12-16,2-9-4 15,7-10 2-15,-5 46-3 16,22-116 0-16,-22 116 0 15,50-102-1 1,-50 102 1-16,79-81 0 16,-38 50-4-16,-41 31 4 15,143-17-3 16,-143 17 3-31,29 148 7 16,-28-52-10 0,-1-96 3-16,-31 327 2 15,3-225 5 1,28-102-7-16,-78 174-2 15,78-174 2-15,-101 140 1 16,46-82 1-16,55-58-2 16,-149 115-1-1,149-115 1-15,-62 36 1 16,62-36-1-16,-38 0-1 15,38 0 1-15,-21-37-7 16,21 37 7-16,-11-75-16 16,11 75 16-16,10-98-12 15,4 49 10-15,-14 49 2 16,87-163-2 15,-47 134 2-31,-40 29 0 16,79-39-1-16,-37 26 3 15,-42 13-2-15,134 7-3 16,-93 11 4-1,0 9-4-15,-41-27 3 16,80 66 3-16,-41-32 1 16,-3 2 0-16,-36-36-4 15,71 66 15-15,-68-37-8 16,16-7 2-16,-19-22-9 15,17 34 19-15,-20-23-10 16,15-2-1-16,-12-9-2 16,5 13-3-16,-16 3 0 15,11-16-7-15,-6 15 2 16,16-8-15-16,-10-7 17 15,17 3-97 1,-17-3 97 0</inkml:trace>
  <inkml:trace contextRef="#ctx0" brushRef="#br0" timeOffset="41240.1236">24620 8348 60 0,'0'0'0'16,"-12"-12"62"-16,12 12-45 15,0 0-2-15,0 0-15 16,7 105 54-16,5-25-23 15,2 15-6 1,-14-95-25-16,39 220 17 16,-15-112 1-16,2-5-4 15,-1-6-2-15,1-11-2 16,-2-8-2-16,-24-78-8 15,35 126 4-15,-18-77 0 16,-2-9 4-16,-2-9-2 16,-13-31-6-16,15 32 6 15,-15-32-1-15,0 0-2 16,0 0 10-16,0 0-2 15,8-22-4-15,-4-19-6 16,0-16 4-16,-1-18-8 16,-2-13 1-16,-2-19-8 15,-3-11-1-15,-1-12 9 16,5 130 2-16,-12-258-13 15,12 258 13-15,-13-211 0 16,13 211 0-16,-9-148-3 16,9 148 3-16,-7-90 4 15,7 90-4-15,0-44-4 16,0 44 4-16,3-11 5 15,11-5-5 1,-14 16 0-16,71-27 18 16,-71 27-18-1,103-8 38-15,-25 8-24 16,-78 0-14-16,204 5 22 16,-92-2 0-16,9 1-5 15,10-1-14-15,2 0 6 16,-8 2-9-16,-17 2-3 15,-22-2-3-15,-86-5 6 16,103 7-43-16,-78-5 2 16,-25-2 41-16,26 7-157 15,-26-7 58-15,-10 3 14 16,-6 2-1-16</inkml:trace>
  <inkml:trace contextRef="#ctx0" brushRef="#br0" timeOffset="41676.1672">25394 8761 97 0,'-12'-10'28'0,"12"10"-8"16,0 0 0-16,19-17 3 15,-9 7 1-15,-10 10 5 16,0 0-29-16,36 42 65 16,-36-42-65-16,114 298 35 31,-114-298-35-31,-3 219 51 15,-15-114-27-15,18-105-24 16,-20 183 13-16,0-110-11 16,-1-19 0-16,4-17-9 15,17-37 7-15,27 51-15 16,-27-51-109-1,-16-17 12-15,16 17 112 16</inkml:trace>
  <inkml:trace contextRef="#ctx0" brushRef="#br0" timeOffset="42260.2256">25822 8787 104 0,'-14'-7'42'0,"14"7"-42"16,-37 95 76-1,26-41-53 1,4 2-8-16,1 0 0 15,5-5-2-15,-1-6 2 16,2-8 2-16,2-8-5 16,-1-3 7-16,2-11-6 15,-3-15-3-15,0 0 8 16,11 8-1-16,1-4-7 15,-12-4-10-15,46-15 30 16,-13-2-18-16,5-5-8 16,5 1 4-1,10-2-7-15,6-1 2 16,3 5-11-16,4 9 8 15,-66 10 0-15,194 25 2 16,-121-4-3 0,-5 4 2-16,-13 2-2 15,-13 2-1-15,-42-29 2 16,30 61 2-16,-26-22 11 15,-7 2 4-15,-15 3-9 16,-15 0 5-16,-9 0 2 16,-7-4 3-16,-8-2-10 15,-1-10 6-15,-2-6-16 16,60-22 2-16,-122 27-3 15,122-27 3-15,-113 2-74 16,113-2 74-16,-96-18-152 16,96 18 152-16,-74-38-179 15,74 38 179-15,-37-52-166 16</inkml:trace>
  <inkml:trace contextRef="#ctx0" brushRef="#br0" timeOffset="42666.2662">25864 8783 49 0,'0'0'0'15,"-11"-8"109"-15,11 8-62 16,10-7 9-16,14 4 7 16,11-1-15-16,-35 4-48 15,198-3 39 1,-143 3 31-1,0-7-35-15,-55 7-35 16,104-8 37-16,-56 8-32 16,-7-5-7-1,-7 0-18-15,-7-1-25 16,-27 6 45-16,27-1-187 15,-32-21-117 1</inkml:trace>
  <inkml:trace contextRef="#ctx0" brushRef="#br0" timeOffset="57440.7435">24597 7314 6 0,'18'-9'6'0,"-1"-1"0"15,0 1-2-15,-17 9-4 16,31-13 1-16,-17 6 2 16,-4 2 0-16,-10 5 2 15,0 0 2-15,0 0 3 16,0 0 2-16,0 0 2 15,0 0-2-15,0 0-5 16,0 0-3-16,-19-7-3 16,-7 4 1-16,-9 1-1 15,35 2-1-15,-100 10 2 16,39 2-2-16,61-12 0 15,-223 24 4 1,133-16-4-16,16-1 3 16,74-7-3-16,-331 17-2 31,242-14 2-31,0 1 1 15,1 4-3-15,2 1 2 16,5 1-2-16,81-10 2 16,-146 22 3-16,74-12-2 15,2 0 0 1,3 2-1-16,1 0-1 15,4-5-2-15,-2-2 4 16,7-3 1-16,0 3-2 16,26-4 1-16,-14 4-3 15,21-1-1-15,6 3 5 16,-2 1-2-16,-1 4 0 15,0 0 1-15,-1-2-1 16,22-10 0-16,-39 29-1 16,22-16 3-16,4 4-5 15,1 2 4-15,3 1 0 16,2 5-1-16,-1 4 0 15,0 7 0-15,3 6 0 16,3 9-1-16,1 10 1 16,2 8 1-16,1 11 0 15,-2-80-1-15,-3 188 0 16,6-75 1-16,2 8 2 15,3-10 0-15,-1 20-2 16,-2 1 1-16,1-2 3 16,-2-5-4-16,-4-125-1 15,4 239 5 1,-4-239-5-16,2 224 1 15,-2-224-1-15,-17 217 2 16,15-113-1-16,2-2 1 16,0 3 1-16,0-105-3 15,-5 337 3 1,-2-229-2-16,-2-3-4 15,4-10 5-15,-1-5-2 16,-1-7 1-16,7-83-1 16,-14 152-3-16,8-79 4 15,3 0 1-15,2-2-5 16,0-3 5-16,1-68-2 15,-5 127 1-15,5-127-1 16,16 107-1-16,-16-107 1 16,15 86-2-16,-9-47 1 15,-6-39 1-15,-14 98-2 16,21-67-1-1,4 2 2-15,0 1 3 16,4 2-2-16,-4 3 0 16,0 0-3-16,0-2 3 15,1 4 3 1,-2-1-6-16,-10-40 3 15,7 98 2-15,8-52-3 16,1-3 0-16,-16-43 1 16,32 74 0-16,-32-74 0 15,6 59 3-15,-6-59-3 16,31 53 0-16,-31-53 0 15,31 44 6-15,-17-24-5 16,-14-20-1-16,-18 46 1 16,35-31 4-16,-6 4-1 15,7 1-3-15,9-5 2 16,8-1-6-16,9-6 7 15,7 1-2-15,-2-2-1 16,-1-6-2-16,-3 3 3 16,1-1 1-16,-1-1-2 15,0-1 0-15,1 1 1 16,2 0-3-16,2-2 2 15,2-2 1-15,-52 2-2 16,111-5 1-16,-53 3 0 16,-58 2-1-16,108-5-2 15,-48 4 4 1,4-1-3-16,1 0 5 15,-65 2-4-15,132 0 2 16,-65-3-5-16,-14 3 3 16,7-2 0-16,-60 2 0 15,149-5 3-15,-77 2-2 16,-3-1 3-16,-1 1-2 15,-68 3-2-15,134 2 2 16,-69-1 1-16,-2 3-3 16,-2-3 0-16,-61-1 0 15,121-5-1-15,-61 2 5 16,-60 3-4-16,122-12 4 15,-44 7 3-15,5 0-4 16,2 0 0-16,-12 3-3 16,-22 4-1-16,-3-1 6 15,6 1-6-15,2-2 0 16,8 0 3-16,-64 0-2 15,139-3-1-15,-64 1 1 16,0 2 3-16,-2-2-6 16,-1 2 1-16,0-1 3 15,0-3-2 1,-72 4 1-16,134-12 0 15,-134 12 0-15,157-17 5 16,-72 11-5-16,1-1-3 16,-7 2 4-16,-19 0-3 15,0 1 1-15,9 1 2 16,7 0-5-16,0-1 2 15,5 1 3-15,-2-2-6 16,-2-2 1-16,0 2 2 16,-1 0 3-16,1 0 0 15,2 1-3-15,-79 4 2 16,156-6 0-16,-66 2-1 15,4 4-3-15,2 5-4 16,-10 0 0-16,-21 0 4 16,-3 1 2-16,1-3 1 15,-1-5-1-15,-62 2 2 16,134-7-2-16,-75-1 1 15,-3-4 3-15,-1 0 0 16,-2-3-1-16,-4-5-1 16,-2 1-3-16,-1-1 4 15,-2-4-1 1,-2-3 2-16,-1-4-3 15,-3-6 0-15,-1-3-2 16,-3-6 4-16,-6-10 0 16,-4-7-2-16,-4-4 2 15,-5-6 3-15,-1 0 2 16,-2-2 0-16,-12 75-6 15,41-213 21 1,-23 142-17-16,0 0-1 16,-2-2-1-16,-2-7-4 15,-1-4 7-15,-13 84-5 16,22-188 23-16,-15 93-9 15,0 0-7-15,-2-5 3 16,-4 4 1-16,-1 96-11 16,-20-195 11-16,10 93 7 15,-4 3-4-15,-1 2 4 16,-5 2-3-16,0 0-10 15,0 1 0-15,2 4 1 16,1 3-5-16,0 3 0 16,0 2 9-16,2 5-4 15,15 77-6 1,-33-156 2-16,33 156-2 15,-72-310 18 1,72 310-18 0,-33-163-6-16,17 84 7 15,16 79-1-15,-31-153 0 16,13 79 2-16,-6 1-3 15,-2 5 3-15,-1 6-6 16,1 4 5-16,-1 4-3 16,27 54 2-16,-55-98 1 15,55 98-1-15,-48-88 1 16,48 88-1-16,-64-83-3 15,30 40 10-15,2 3-7 16,-3 1 1-16,1 1-6 16,1 5 4-16,2 2 3 15,2 2-6-15,0 6 2 16,0 2-5-16,-2 4 0 15,0 0 1-15,-5 2 3 16,20 0 1-16,-21 5-2 16,14-4 3-1,23 14 1-15,-56-18-6 16,21 11 7-16,-11 2-5 15,-2 0-2-15,-4 0 1 16,0 0-2-16,-3-1 6 16,55 6 1-16,-117-13-7 15,117 13 7-15,-123-22-7 16,58 8 6-16,65 14 1 15,-117-27-4-15,54 14 5 16,-4 1-5-16,4 3-2 16,-2 1 4-16,-2-2 1 15,67 10 1-15,-145-22-7 16,87 13 1-16,-2-1 1 15,-10 0 1-15,-4 0-2 16,-7 1-2-16,2 6 4 16,2-2-2-16,3 1 2 15,4 1 3-15,-1 1-3 16,71 2 4-16,-192-11-18 15,126 4 6 1,-2-2 5-16,-1-4 0 16,69 13 7-1,-116-32-4-15,46 10-8 16,-8 3 2-16,-5-3-1 15,83 22 11-15,-134-37-21 16,134 37 21-16,-182-14-15 16,87 18-2-16,-4 7 3 15,-4 5 5-15,-1 4 2 16,0 0 6-16,104-20 1 15,-190 46-3-15,190-46 3 16,-197 51-38-16,197-51 38 16,-189 45-51-16,189-45 51 15</inkml:trace>
  <inkml:trace contextRef="#ctx0" brushRef="#br0" timeOffset="65155.5149">15021 17321 235 0,'0'0'100'15,"0"0"-45"-15,0 0-33 16,0 0-23-16,0 0-21 15,0 0-5-15,0 0-21 16,3-12-22-16,1-6-15 16,-4-13-74-16</inkml:trace>
  <inkml:trace contextRef="#ctx0" brushRef="#br0" timeOffset="65889.5883">15514 16583 37 0,'1'-26'42'0,"-18"9"2"16,17 17-1-16,0 0-18 15,0 0-10-15,10 16 11 16,-10-16-26-16,126 216 31 16,-99-100 15-1,-6-6-24-15,-21-110-22 16,83 330 17-1,-60-254-13-15,-9-20-4 16,-6-24 4-16,-1-13-6 16,-7-19 11-16,0 0 10 15,14-22-8-15,-1-24-9 16,-2-27-1-16,-4-22-2 15,-7 95 1-15,3-228-12 16,-7 102 11 0,-3 1-4-16,1 8 2 15,2 14 6-15,0 18-7 16,1 21 7-16,4 13 1 15,4 14-2-15,3 8 2 16,6 7-4-16,-14 22 0 16,54-30 25-16,-54 30-25 15,99-12 12-15,-28 5 14 16,16 2-13-16,11 0-5 15,8 3-7-15,-106 2-1 16,172 0-12-16,-100 4-35 16,-12-3-17-16,-14-1-16 15,-12-3-9-15,-13-6 5 16,-7 1-11-16</inkml:trace>
  <inkml:trace contextRef="#ctx0" brushRef="#br0" timeOffset="66226.622">16502 16398 100 0,'0'0'0'0,"-36"39"63"15,28 10 19-15,5 22-24 16,3-71-58-16,6 197 86 16,-6-197-86-16,0 225 37 15,1-106 5-15,3-13-9 16,0-13 1-16,1-16-17 15,-5-77-17-15,4 100 20 16,-3-70-11-16,2-10-6 16,-1-8-4-16,-2-12-13 15,0 0 14-15,0 0-86 16,0 0 86-16,19-71-195 15,-5 12 85-15,6-14-68 16</inkml:trace>
  <inkml:trace contextRef="#ctx0" brushRef="#br0" timeOffset="66682.6676">16911 16573 85 0,'0'0'0'16,"-14"-61"52"-16,39 30-11 15,12 6-21-15,-37 25-20 16,91-29 27-16,-45 31-16 16,-4 13 6-16,-3 17 1 15,-7 19 0-15,-14 22 2 16,-14 16 1-16,-4-89-21 15,-14 204 19-15,-20-108 0 16,-15 1-2-16,-9-18-5 16,0-18 8-16,58-61-20 15,-80 60 18-15,58-59-9 16,10-18 8-16,6-18-3 15,2-16-7-15,9 5 6 16,8 1 9-16,-13 45-22 16,6-92 19-16,26 50 33 15,16 4-21-15,-48 38-31 16,122-57 28-16,-122 57-28 15,153-37 0-15,-153 37 0 16,139-22-14 0,-84 13-27-16,-12 4-11 15,-11 0-18-15,-11 0-29 16,-21 5 99-16,11-31-235 15,-15 11 99-15</inkml:trace>
  <inkml:trace contextRef="#ctx0" brushRef="#br0" timeOffset="67211.7205">15562 15953 95 0,'-16'-5'43'0,"16"5"-3"16,13 5 1-16,17 7 1 15,23-4 22-15,25-3 7 16,25-8-2-16,-103 3-69 15,278-27 60-15,-105 12-12 16,18-1-16-16,-11 4-22 16,-7 7-2-16,-173 5-8 15,314 2-1-15,-187-2-6 16,-22-2-1-16,-21-4-6 15,-19-5-4-15,-18 5-14 16,-16 1-8-16,-31 5 40 16,35-7-160-16,-35 7 52 15,0 0 8-15,0 0-35 16</inkml:trace>
  <inkml:trace contextRef="#ctx0" brushRef="#br0" timeOffset="68226.822">15652 14671 84 0,'0'0'39'0,"0"0"-39"15,16 17 62-15,3 29-26 16,8 21-1-16,1 18 2 16,2 13-12-16,0 6 6 15,-1-3-3-15,-29-101-28 16,69 173 30-16,-46-110 0 15,-6-19-11-15,-6-19-4 16,-11-25 4-16,0 0-19 16,20 25 15-16,-20-25 7 15,0 0-7-15,0 0 5 16,0 0-20-1,11-61 4-15,-8 4 4 16,-3 57-8-16,6-158 7 16,-16 64-13-16,-3-8-7 15,0-5 6-15,-1 1-2 16,0-1 10-16,14 107-1 15,-34-254-3 1,29 200 11-16,0 16-10 16,5 13 0-16,0 25 8 15,12-22-7-15,10 5 6 16,14 0 7-16,13-1 1 15,-49 18-13-15,141-34 25 16,-45 17 10-16,17 0-14 16,11 3-11-16,7 6 2 15,-131 8-12-15,205-7 4 16,-133 5-5-16,-10 1-1 15,-13-1-31-15,-10 0-18 16,-39 2 51-16,46 2-174 16,-46-2 174-16,14 3-235 15,-14-3 141-15,0 0-6 16</inkml:trace>
  <inkml:trace contextRef="#ctx0" brushRef="#br0" timeOffset="68571.8565">16675 14510 98 0,'0'0'65'0,"0"0"-21"16,-7 17-11-16,7-17-33 15,-14 92 36-15,17-16 34 16,1 20-19-16,4 16-2 16,-3 7-8-16,-5-119-41 15,-5 230 35-15,10-129 7 16,0-16-15-16,1-12-12 15,0-21-1-15,-4-16-7 16,0-16-4-16,-1-4-4 16,-1-16 3-16,0 0-2 15,0 0-53-15,5-24-28 16,-1-18-35-1,4-28-8-15,6-8 16 16,6-5-41-16</inkml:trace>
  <inkml:trace contextRef="#ctx0" brushRef="#br0" timeOffset="69122.9116">16986 14717 42 0,'5'-27'48'15,"8"-2"-3"-15,11 0-3 16,10 4-2-16,7 3-2 15,5 5 3-15,2 5 2 16,2 3-5-16,-1 8-6 16,-1 9-14-16,-4 9-4 15,-6 9-5-15,-6 16 8 16,-8 17-5-16,-8 14-2 15,-11 12-7-15,-5 4-1 16,-9 1 6-16,-6-5-8 16,15-85 0-16,-49 149 4 15,15-92 1 1,-4-16-5-16,38-41 0 15,-72 47 7-15,30-47-8 16,-1-10 5-16,7-13 0 16,36 23-4-16,-30-119-2 15,29 78 3 1,1 6 5-16,0 35-6 15,15-56 14-15,8 36-9 16,-23 20-5-16,79-26 10 16,-26 21-14-16,8 10 4 15,-61-5 0-15,177 44 0 16,-127-20 4-1,-6 1-5-15,-9 1 5 16,-6-3-2-16,-7-6 1 16,-4-5-3-16,-18-12 0 15,13 12-32-15,-13-12-23 16,0 0-38-16,14 5-24 15,-1-12-2-15,-13 7 119 16,28-45-151-16</inkml:trace>
  <inkml:trace contextRef="#ctx0" brushRef="#br0" timeOffset="70267.026">20534 14844 28 0,'0'0'34'0,"0"0"7"16,0 0 0-16,-1-17-11 16,15 0 5-16,16-2 3 15,14-3 2 1,16 0-2-16,12-1-8 15,10-1-7-15,10 5-10 16,-2 6-9-16,-21 8-4 16,-4 6 1-16,-4 6 2 15,-13 2-5-15,-19 1 6 16,-14 2-5-16,-18 10 16 15,3-22-15-15,-30 76 19 16,-32-29-5-16,4-1 6 16,-7-4-17-16,-5-3 7 15,-1-3-2-15,8-6-7 16,9-6-7-16,10-5 8 15,13-8 1-15,11-4 1 16,9-3 4-16,11-4 1 16,0 0 6-16,0 0-12 15,0 0 7-15,24-12 3 16,16-2-8-16,18-1 2 15,9 5-1-15,11 0-7 16,-6 4-1-16,-14 8 4 16,0 5-6-16,4 3 4 15,-2 5 0 1,-10 1 0-16,-15 2-5 15,-11 6 9-15,-16 10 10 16,-10 5-3-16,2-39-11 16,-78 117 44-1,10-68-31-15,19-4-4 16,2-6-5-16,2-10-4 15,6-12-1-15,2-8 8 16,37-9-7-16,-72-12-17 16,45-5-73-16,9-9-19 15,5-6-9-15,10-10-5 16,9-6 20-16,15 1-1 15</inkml:trace>
  <inkml:trace contextRef="#ctx0" brushRef="#br0" timeOffset="71106.1099">21675 14603 62 0,'-9'-22'60'0,"5"7"-1"15,1 2-19-15,3 13-8 16,0 0-32-16,16-4 50 15,5 16-16-15,4 15 1 16,2 15 14-16,4 16-5 16,-31-58-44-16,72 157 82 15,-72-157-82-15,75 193 48 16,-75-193-48-16,69 182 11 15,-69-182-11-15,75 166 12 16,-75-166-12-16,55 113 3 16,-55-113-3-16,28 51 0 15,-28-51 0 1,14 8 4-16,-14-8-4 15,0 0 4-15,0 0 3 16,0 0-7-16,16-164-6 16,-15 86-11-1,-1 78 17-15,-10-181-17 16,3 81-10-16,7 100 27 15,-27-296-28 1,16 211 20-16,1 12 4 16,0 12 6-16,2 11 13 15,2 7-3-15,2 9-5 16,3 9 0-16,1 5-2 15,5 1 5-15,-5 19-10 16,19-36 3-16,7 18 14 16,14-1-5-16,8 2 2 15,8 2-1-15,11 0 8 16,9 1 1-16,-76 14-22 15,159-17 14-15,-75 11-7 16,-4 0-5-16,-80 6-2 16,155-10 3-16,-98 3 2 15,-7-3-4 1,-50 10-1-16,81-20-31 15,-50 6-5-15,-4 8-17 16,-9 1-16-16,-4 3-26 16,-14 2-14-16,10 2 1 15,-10-2 12-15,0 0-28 16</inkml:trace>
  <inkml:trace contextRef="#ctx0" brushRef="#br0" timeOffset="71504.1497">22644 14590 100 0,'-17'-12'67'16,"17"12"-1"-16,0 0-66 15,21-10 96 1,-21 10-60-16,0 0 15 16,-5 42 6-16,-1 17-4 15,-1 18-12 1,1 11-9-16,-5 10-2 15,0 2-13-15,11-100-17 16,-7 208 12-16,4-103-12 16,-3-15 2-16,13-9 1 15,-14-20-5-15,7-61 2 16,27 69-3-16,-37-48-14 15,10-21-8-15,0 0-13 16,0 0-27-16,-13-16-36 16,15-22-21-16,-9-22 9 15,17-9-64-15</inkml:trace>
  <inkml:trace contextRef="#ctx0" brushRef="#br0" timeOffset="72087.208">22854 14830 104 0,'5'-22'62'0,"10"2"-7"15,9 0-8 1,6 1-6-16,6 2-1 15,-36 17-40-15,89-22 35 16,-48 19 8-16,-3 6-19 16,-1 11-5-16,-3 11-7 15,-6 17 10-15,-7 16-3 16,-7 20-2-16,-11 8 1 15,-10 9-3-15,-10 12-2 16,17-107-13-16,-56 198 13 16,16-102-8-16,-1-14 3 15,41-82-8-15,-93 111 21 16,47-82-13-16,-1-17 1 15,47-12-9-15,-78-14 10 16,47-8-6-16,9-8 18 16,5-11-6-16,10-4 11 15,5-10-7-15,12 3-1 16,14 1-6-16,10 5 0 15,9 9-10-15,10 7 8 16,-53 30-11-16,140-31 3 16,-67 26-8-16,-2 10 8 15,-2 2-2 1,-69-7-1-16,128 24 1 15,-70-4 1-15,-6-5-1 16,-52-15-1-16,72 26 4 16,-50-18-11-16,-6-1-14 15,-16-7 21-15,12 3-165 16,-12-3 38-16,0 0-24 15,0 0 151-15,10-18-242 16,-10-3 137-16</inkml:trace>
  <inkml:trace contextRef="#ctx0" brushRef="#br0" timeOffset="72687.268">21044 16275 22 0,'-14'0'31'0,"14"0"5"16,0 0 5-16,0 0 7 15,0 0 8-15,0 0 19 16,0 0-75-16,59-12 84 16,-11 0 36-16,25-7-24 15,-73 19-96-15,233-59 150 16,-73 18-99-16,25-3-3 15,-185 44-48-15,654-137 38 16,-422 98-4 0,-232 39-34-16,856-61 31 31,-856 61-31-31,546 10-16 31,-546-10 16-15,149-10-164-1,-149 10 25 1,0 0 139-16,0 0-154 15,-30-1-78-15,-22-1-24 16,52 2 256-16</inkml:trace>
  <inkml:trace contextRef="#ctx0" brushRef="#br0" timeOffset="73154.3147">22246 16607 91 0,'3'-16'79'16,"-3"16"-79"-16,7-12 158 15,-7 12-89 1,0 0-69-16,24 65 54 15,-11-8 20-15,1 23-20 16,-14-80-54-16,11 195 87 16,-11-82-53-16,0-113-34 15,-34 317 36 1,36-236 5-16,2-15-22 15,-4-66-19-15,-7 98 6 16,10-67 6-16,2-14-8 16,-5-17-4-16,3 12-23 15,-3-12-66-15,0 0 89 16,-17-21-267-1,16-9 61-15,1 30 206 16</inkml:trace>
  <inkml:trace contextRef="#ctx0" brushRef="#br0" timeOffset="73820.3813">22914 16745 104 0,'0'0'0'0,"17"9"57"15,-20 16 25-15,-9 9-20 16,1 2-14-16,-2 1-7 16,13-37-41-16,-29 59 75 15,18-42-45-15,11-17 5 16,0 0 1-16,0 0 10 15,0 0-46-15,0 0 100 16,0 0-70-16,11-35-13 16,4-4-5-16,8-4-3 15,8 1-9-15,6 1 1 16,5 4-2-16,5 13-1 15,-47 24 2-15,103-17 4 16,-57 31-11-16,-6 20 6 16,-6 20 2-16,-9 26 13 15,-12 13-1-15,-13 13-5 16,-13 4 1-16,-11-5 7 15,-13-10-3 1,-9-15 7-16,46-80-20 16,-99 113 21-16,99-113-21 15,-106 46 9-15,59-41-1 16,8-13-6-16,39 8-2 15,-51-55 7-15,40 13-6 16,8-10 0-16,3 52-1 16,30-117-12-16,-30 117 12 15,72-103 4-15,-23 65 0 16,-49 38-4-16,196-20 28 15,-127 39 1 1,0 18 8-16,-2 5-24 16,-8 4-13-16,-4 1 0 15,-8-8 0-15,-12-8 0 16,-11-8 0-16,-3-7 0 15,-7-4 0-15,-4-6 0 16,-10-6 0-16,0 0 0 16,0 0-87-16,14-1-115 15,-4-23-84-15,0-24-163 16</inkml:trace>
  <inkml:trace contextRef="#ctx0" brushRef="#br0" timeOffset="98155.8146">3869 14471 60 0,'0'0'0'16,"-4"-12"85"-16,4 12-47 15,0 0-38-15,0 0 103 16,6 33-64-1,8 17 1-15,-14-50-40 16,38 156 64-16,-17-59-42 16,-1 3 0-16,-20-100-22 15,35 196 22-15,-22-106-18 16,-13-90-4-16,25 201 0 15,-22-155-23 1,1-19-9-16,-1-8-16 16,-3-19-16-16,0 0-16 15,0 0-2-15,1-26 8 16,-1-19-22-1</inkml:trace>
  <inkml:trace contextRef="#ctx0" brushRef="#br0" timeOffset="98676.8667">4191 14629 49 0,'13'-34'29'15,"-6"-5"4"-15,18-12 4 16,13-5-8-16,10-1-1 15,12 4-4-15,3 11-4 16,1 13-2-16,-5 17-3 16,-4 16-6-16,-55-4-9 15,137 150 14 1,-115-60 6-16,-22-90-20 15,0 202 20-15,-15-101-17 16,-12-11 3-16,-8-12-8 16,-6-17 5-16,-6-19-2 15,1-17 0-15,-1-18-5 16,6-12 4-1,4-12 1-15,6-12 4 16,9-8-2-16,8-5 1 16,12-6 0-16,15-4 2 15,11 3 1-15,13 5-4 16,8 7 5-16,-45 37-8 15,121-41 9-15,-59 32 10 16,-62 9-19-16,136-8 20 16,-61 0-6-16,-1-4-6 15,4-5-5-15,-78 17-3 16,131-51-2-16,-76 22-13 15,-11 0-18-15,-10 4-28 16,-34 25 61-16,21-32-75 16,-21 32-55-16,0 0-21 15</inkml:trace>
  <inkml:trace contextRef="#ctx0" brushRef="#br0" timeOffset="99330.9321">4524 15572 43 0,'-4'-26'22'15,"4"6"6"-15,0 20-28 16,31 19 28 0,-30 27 41-16,-1-46-69 15,9 152 50-15,-12-59 12 16,-4 9-25-16,0 6-12 15,0 0-5-15,0-1-2 16,0-9-7-16,-2-13-5 16,9-85-6-16,-10 113 3 15,9-84-3-15,1-15 6 16,0-14-7-16,0 0 2 15,3-22 1-15,-2-21 2 16,-1 43-4-16,2-144 6 16,-4 51-3-16,-1-5-2 15,-1-5 0-15,1 0-6 16,2 1 4-1,-1 4 4-15,2 10-8 16,2 15 3-16,2 10 2 16,2 16 4-16,-6 47-4 15,15-54-4-15,-5 40 3 16,6 11 8-16,5 6 0 15,11 9 4-15,9 10 2 16,7 10-7-16,4 4-1 16,6 8 3-16,-58-44-8 15,175 150 10 1,-120-102 8-16,-5-8-8 15,-4-7-8-15,-46-33-2 16,71 45 1-16,-46-29-6 16,-7-6-25-16,-6-3-29 15,-12-7-31-15,10 5-15 16,-10-5 0-16,0 0-33 15</inkml:trace>
  <inkml:trace contextRef="#ctx0" brushRef="#br0" timeOffset="100398.0388">4434 17004 5 0,'-7'-22'2'16,"7"22"-2"-16,-9-54 13 16,9 54-4-1,0 0 3-15,0 0-12 16,17-8 50-1,-17 8-50-15,41 137 50 32,-32-57-29-32,-9-80-21 15,60 238 11 1,-47-177-3-16,-2-12-2 15,-11-49-6-15,40 63 2 16,-19-46 4-16,0-10 1 16,-21-7-7-16,61-22 9 15,-27-5 3-15,2-19-7 16,-36 46-5-1,79-114 4-15,-43 52-27 16,-5 1-17-16,-31 61 40 16,39-85-49-16,-35 60-71 15</inkml:trace>
  <inkml:trace contextRef="#ctx0" brushRef="#br0" timeOffset="100708.0698">4679 16889 79 0,'-18'4'44'0,"5"-1"-10"16,6 7-11-16,9 19-10 15,-2-29-13-15,29 103 21 16,-5-32-6-16,4 2 2 15,2 0-3-15,-30-73-14 16,61 141 17-16,-29-75-11 16,-2 0-7-16,-6-2 1 15,-3-3 0-15,-6-7-2 16,-3-8-4-1,-5-9-4-15,-3-10-9 16,-1-8-8-16,0-9-10 16,-3-10-13-16,0 0-1 15,1-17-29-15</inkml:trace>
  <inkml:trace contextRef="#ctx0" brushRef="#br0" timeOffset="101348.1338">5599 16569 67 0,'0'0'0'15,"14"-30"84"-15,-14 30-84 16,6-75 35-1,-6 75-35-15,80-98 37 16,-80 98-37-16,146-85 41 31,-146 85-41-31,0 50 68 16,0-50-68-16,-14 130 18 15,14-130-18-15,-85 168 18 16,85-168-18-16,-99 162 7 16,60-94-7-16,8-14 2 15,4-15 4-15,6-10 8 16,7-16-7-16,14-13 6 15,0 0-9-15,0 0-4 16,-5-25 0-16,34-16 30 16,13-11-14-16,0-4-5 15,19 7 3-15,8 5-9 16,-69 44-5-16,198-43 18 15,-155 60-9 1,-10 9 17-16,-33-26-26 16,27 134 91-1,-34-84-69-15,7-50-22 16,-36 107 6-1,15-88-39 1,21-19 33-16,-51 25-257 16,27-28 101-1,24 3 156-15,-21-11-223 16</inkml:trace>
  <inkml:trace contextRef="#ctx0" brushRef="#br0" timeOffset="107612.7602">5311 17365 21 0,'-9'15'15'15,"1"2"-4"-15,4 4-5 16,4 2-3-16,7 8-1 15,3-1-1-15,3 4 0 16,1-2 2-16,0 1 1 16,-1-3-1-16,-3-5 3 15,1-6-1 1,-11-19-5-16,6 14 17 15,-6-14-7-15,0 0-10 16,0 0 23-16,0 0-11 16,0 0 0-16,0 0 1 15,0 0-13-15,-12-16 18 16,0-4-14-16,-2-9-1 15,-1-3 1-15,15 32-4 16,-33-74 11-16,18 33-9 16,3-1 2-16,0-1 4 15,1-1-9-15,3 7 6 16,3 8-1-16,3 4-1 15,2 25-3-15,-6-49 10 32,6 49-10-32,0 0 2 15,20-5 12-15,7 10-1 16,8 5 0-16,7 5-5 15,9 5 6-15,4-3-12 16,1-3 6-16,-5-1-8 16,-17-4 5-16,-3-6-3 15,0-1-4 1,-7 1-3-16,-24-3 5 15,31 2-61-15,-31-2 61 16,30 3-57-16,-30-3-40 16,-11 16-5-16,11-16 102 15</inkml:trace>
  <inkml:trace contextRef="#ctx0" brushRef="#br0" timeOffset="109844.9834">7192 14656 40 0,'31'-22'31'0,"2"-5"10"15,-33 27-41-15,85-68 95 16,-32 21-62-16,6-8-3 16,8-1 0-16,8 4-13 15,-1 10-13-15,0 15 6 16,-5 18-9-16,-11 18 4 15,-13 18 1-15,-45-27-6 16,34 123 6-16,-34-123-6 16,-37 168 13-16,37-168-13 15,-101 154 12-15,101-154-12 16,-125 102 11-16,66-79-13 15,4-7 1-15,55-16 1 16,-86-6-7-16,56-7 9 16,9-7-5-1,11-11-2-15,10-6 1 16,14-4 10-16,12-3-8 15,18 2 7-15,-44 42-5 16,127-73-6-16,-56 48-7 16,3 11-16-16,-74 14 29 15,128-7-49-15,-71 4-42 16,-57 3 91-16,101-29-118 15,-61 2 85-15,-6-7-2 16</inkml:trace>
  <inkml:trace contextRef="#ctx0" brushRef="#br0" timeOffset="110821.081">8235 14163 124 0,'0'0'29'16,"0"0"-4"-16,0 0-4 15,0 0-7-15,0 0 2 16,0 0-1-16,0 0-15 15,93-37 57 1,-93 37-57-16,123-9 25 31,-123 9-25-31,130 165 17 31,-136-91-11-31,6-74-6 16,-114 198 24 0,114-198-24-16,-262-20 11 62,278-17-8-62,24-4-7 16,-40 41 4-16,114-100 3 15,-50 41-9-15,18 0 2 16,-82 59 4-16,193-139-23 15,-193 139 23-15,243-231-123 32,-243 231 123-32,28-76-28 15,-28 76 28-15,-9-68-5 16,9 68 5-16,-121-128-3 31,121 128 3-31,-381-36 30 31,263 65 0-15,118-29-30-16,-600 286 66 31,600-286-66-31,-504 334 32 16,504-334-32-1,-693 777 135 32,693-777-135-31,380 213 9-1,-205-204-15 1,27-19 8-16,-202 10-2 15,445-87 2-15,-445 87-2 16,885-372-74 0,-885 372 74-1,631-466-5 1,-631 466 5-1,96-711-2 48,-223 679 5-63,127 32-3 15,-525 23 18 1,335 15-10-16,190-38-8 16,-551 161 18-1,383-102-16-15,168-59-2 16,-417 210-86-1,417-210 86-15,-257 266-191 16,219-161 103 0,38-105 88-16</inkml:trace>
  <inkml:trace contextRef="#ctx0" brushRef="#br0" timeOffset="115469.5458">26512 14578 21 0,'0'0'15'0,"0"0"0"16,0 0-2-16,0 0-4 15,0 0 3-15,0 0-6 16,0 0 4-16,0 0 2 15,0 0-12-15,-9 17 31 16,9-17-31-16,-31 117 30 31,23-65-14-31,1 4-6 16,-3 2-4-16,2 6 4 15,5 5-4-15,3-69-6 16,7 151 9-16,6-73-6 16,-13-78-3-16,42 146 15 15,-13-82-11-15,7-6 0 16,6-11-2-16,12-13 4 15,5-19-1-15,-8-13 1 16,15-11-5-16,12-19-2 16,1-18 1-16,0-3 3 15,-9-4-1-15,-10-1-1 16,-60 54-1-16,81-103 1 15,-57 55-1-15,-5 3 1 16,-9-3 1-16,-10 48-2 16,8-110 5-16,-8 110-5 15,-11-69 3-15,-9 43-4 16,-5 8-4-16,25 18 5 15,-123-4-14 1,90 18 12 0,4 6 2-1,2 6-1-15,2 4-1 16,2 7 3-16,9 6 1 15,3 6-3-15,5 0 4 16,7 3-5-16,4 1 3 16,0-2-1-16,2-7-3 15,-1-4-7-15,-6-40 10 16,28 68-22-16,-28-39-50 15,0-29 72-15,16 37-68 16,-16-37-30-16</inkml:trace>
  <inkml:trace contextRef="#ctx0" brushRef="#br0" timeOffset="116695.6684">27683 14403 85 0,'0'0'33'16,"0"0"-33"-16,13-23 82 16,0 18-57-1,-1 5-4-15,-12 0-21 16,37 28 39-16,-16 5-21 15,2 17-11-15,-23-50-7 16,60 151 13-16,-26-63-11 16,-34-88-2-16,81 176 4 15,-39-94-8-15,-2-6 6 16,-4-10-3-16,-36-66 1 15,43 98-5-15,-24-67 0 16,0-11 0 0,-19-20 5-16,2 18-3 15,-2-18 3 1,3-57-17-1,0 10 19 1,0-13-1-16,-2-11-5 16,1-12 8-16,-8-10-7 15,2-4 3-15,-3-6 2 16,0 0-4-16,-7 5 5 15,14 98-3-15,-53-163 3 16,28 102 0-16,25 61-3 16,-35-96-3-16,35 96 3 15,-31-63 12-15,19 44 1 16,12 19-13-16,-19-11 8 15,19 11 6-15,0 0-8 16,0 0-6-16,303-51 156 47,-303 51-156-32,226-12 14-15,-102 5-3 16,2 2-5 0,-8-2-2-16,-118 7-4 15,206-5 1-15,-128 5-21 16,-16 0-2-16,-62 0 22 15,87 2-72-15,-58 1 22 16,-8-1-11-16,-21-2 61 16,14 3-136-16,-6 14 78 15,-8 7 11-15,0-24 47 16,-38 61-36-16,38-61 36 15</inkml:trace>
  <inkml:trace contextRef="#ctx0" brushRef="#br0" timeOffset="117365.7354">28798 14412 83 0,'0'0'0'0,"-9"-15"220"32,9 15-220-17,82-22 60-15,-82 22-60 16,206-31 25-1,-131 28-23-15,-6 8 0 16,-14 5-2-16,-11 7 5 16,-16 7 5-16,-14 8 1 15,-18 7-5-15,-21 13-3 16,-19 6 2-16,-18-1-4 15,-11-4 4-15,-6-7 3 16,1-9 5-16,78-37-13 16,-131 49 9-16,131-49-9 15,-109 27-1 1,86-27 5-16,9 0-6 15,14 0 2-15,0 0 14 16,0 0-8-16,9-13-3 16,18-9 6-16,15-7-5 15,12-2-5-15,9 3-3 16,6 4 8-16,-1 7-5 15,0 8-3-15,-2 9 0 16,-2 9 1 0,-8 10-4-16,-1 11 7 15,-7 11-2-15,-7 3 1 16,-10 3 0-16,-14 0-1 15,-17 1 3-15,-14-2 10 16,14-46-11-16,-72 81 32 16,24-47-16-16,3-7-4 15,45-27-12-15,-185 44-15 31,185-44 15-15,-55-10-78-16,32 3-77 16,5 0 24-16,7-3-41 15</inkml:trace>
  <inkml:trace contextRef="#ctx0" brushRef="#br0" timeOffset="118211.82">26427 16054 37 0,'0'-13'28'15,"16"3"6"-15,15-2 5 16,18 0-5-16,29-1 8 15,8 2-5-15,14 3 1 16,-100 8-38-16,272-22 54 16,-272 22-54-16,363-27 42 15,-141 18-24-15,1 4-5 16,14 0 2-16,8-3-8 15,-245 8-7-15,505-22 0 16,-258 3-2 0,-36-1-11-16,-34-1 2 15,-27-1 5-15,-30 2-2 16,-31 0-12-16,-27 5-2 15,-24 3-13-15,-20 0-19 16,-18 12-22-16,-17-15-5 16,-14 10-29-16</inkml:trace>
  <inkml:trace contextRef="#ctx0" brushRef="#br0" timeOffset="118744.8733">28229 16524 24 0,'0'0'0'0,"0"0"54"16,7-12-21-16,-7 12-4 15,0 0 4-15,-7 20 0 16,12 19 7-16,-14 13-4 15,9-52-36-15,20 144 30 16,-37-50 4-16,15 4-6 16,-22 12-5-16,23 2-12 15,-2-2 6-15,3-110-17 16,-20 282 13-1,20-282-13-15,-11 112 0 16,7-80 0-16,3-10-12 16,1-10-13-16,0-12-14 15,0 0-16-15,0 0 55 16,38-84-210-1,-47 29 113-15</inkml:trace>
  <inkml:trace contextRef="#ctx0" brushRef="#br0" timeOffset="119477.9466">28665 16654 81 0,'0'0'0'16,"-19"12"44"-16,9 10-36 15,1 7-1-15,1-2 1 16,-2-2 0-16,1-5 6 15,4-6 7-15,5-14 1 16,0 0-2-16,0 0 1 16,0 0 4-16,0 0-11 15,10-20 0-15,7-7 2 16,7-7-2-16,9-4-8 15,10 3 4-15,8 6-10 16,8 9-1 0,3 10 0-16,-6 13 7 15,-56-3-6-15,106 129 0 16,-100-48 3-1,-15 17-4-15,-9-3 4 16,-14 12 6-16,-12 1-6 16,-7-11 1-16,-8-13 5 15,1-18-3-15,3-18 2 16,4-18 1-16,7-13-9 15,9-12 3-15,8-10-5 16,27 5 2-16,-34-47-1 16,34 47 1-16,-5-83-1 15,17 30 4-15,14-4 2 16,-26 57-5-16,80-126 25 15,-28 77-17-15,6 14 0 16,-1 13 0-16,-1 17-1 16,-56 5-7-16,113 37 15 15,-58 10-2-15,0 7-1 16,-55-54-12-16,114 109 22 15,-50-65-11-15,-64-44-11 16,113 56 12 0,-44-48 12-16,-5-11-8 15,-32-6-3-15,5-6-11 16,-18-2-1-16,-7 7-7 15,-12 10-16-15,0 0-24 16,0 0-31-16,11-3-24 16,-32 1-21-16,8 4 5 15,-1 6-6-15</inkml:trace>
  <inkml:trace contextRef="#ctx0" brushRef="#br0" timeOffset="125644.5632">30270 15741 45 0,'0'0'0'0,"0"0"46"16,0 0-21-16,0 0-25 15,87-5 32 1,-87 5-32-1,116 12 183 1,-116-12-183 0,93 12 63-1,-53-12-57-15,3-2 1 16,-43 2-7-16,64-7-8 15,-37 4-40-15,-3 1-11 16,-24 2 59-16,15 0-64 16,-15 0-38-16,0 0-24 15,0 0 126 1</inkml:trace>
  <inkml:trace contextRef="#ctx0" brushRef="#br0" timeOffset="126046.6034">30431 16148 69 0,'0'0'32'16,"0"0"4"-16,0 0-36 15,21-9 75-15,4 6-41 16,5-1-3-16,-30 4-31 16,77-6 57-16,-77 6-57 15,192-4 33 16,-145 6-28-31,-12-4-13 16,-35 2 8-16,13-15-49 47,-2 0-266-47</inkml:trace>
  <inkml:trace contextRef="#ctx0" brushRef="#br0" timeOffset="126949.6937">31042 14515 57 0,'0'0'40'0,"2"-12"-3"16,-2 12-8-16,0 0 2 15,0 0 2-15,15 31 12 16,-15-31-45-16,66 132 45 15,-39-32 2-15,-3 13-12 16,-2 4-7-16,-22-117-28 16,48 230 15-16,-22-138-12 15,-4-9-3 1,-22-83 0-16,51 101-2 15,-44-75 15-15,-4-11-4 16,-3-15 7-16,0 10-2 16,0-10 1-16,0-12-10 15,-2-23-1-15,2-18-9 16,0-13 2-16,-2-8 2 15,-3-13 1-15,0-11-7 16,-1-8-4-16,-1-10 2 16,1-6 6-16,2-1-5 15,3 4 4-15,2 8 3 16,2 17-2-16,-3 94 3 15,7-125 2-15,-3 90 2 16,-1 11 0-16,4 5 10 16,7 2 2-16,12 2 0 15,9 0 0-15,13 0 4 16,11 3 6-16,13 3-8 15,13 1-3-15,9 3-14 16,2 0 8-16,-5-2-6 16,-15 5-13-16,-15-3-5 15,-19 2-15 1,-14-1-25-16,-12 3-13 15,-16 1-16-15,0 0-14 16,-19 15 1-16,-6-2 17 16,-3 1-11-16</inkml:trace>
  <inkml:trace contextRef="#ctx0" brushRef="#br0" timeOffset="127557.7545">31667 14387 52 0,'-10'-2'38'16,"10"2"-1"-16,0 0-8 16,0 0-2-16,20 0 9 15,12 2-3-15,10 1-3 16,-42-3-30-16,91 15 38 15,-52-1-27-15,-39-14-11 16,54 44 35-16,-43-12-20 16,-15 12 2-16,-17 12-4 15,-17 8-8 1,-12 1-2-16,-8-6 5 15,58-59-8-15,-112 96 5 16,61-58 2-16,6-8-6 16,11-10 0-16,11-8 5 15,9-5 2-15,14-7 3 16,0 0 11-16,0 0 4 15,0 0-9-15,11-12-2 16,12-5-2-16,11-1-5 16,8 1 1-16,9 3-6 15,-51 14-3-15,120-7 15 16,-58 16-18-16,-3 6 0 15,-59-15 3-15,88 49-8 16,-59-20 4-16,-10 1 1 16,-19-30 3-16,1 73-4 15,-19-30 15-15,-9-1-13 16,-10-3 5-16,1-9-1 15,-1-3-1-15,6-8 5 16,31-19-6-16,-50 20-7 16,33-16-39-16,3-4-12 15,4-2-24 1,10 2-21-16,0 0-2 15,0 0 105-15,16-29-88 16,8 21-13-16</inkml:trace>
  <inkml:trace contextRef="#ctx0" brushRef="#br0" timeOffset="128019.8007">31293 15912 34 0,'0'0'0'16,"-28"-18"95"-1,19 13-43-15,9 5-11 16,0 0-41-16,24-9 34 15,-3 1 38-15,12 1-8 16,-33 7-64-16,103-22 115 16,-34 10-64-16,10-2-13 15,-79 14-38-15,169-23 31 16,-81 16 0-16,-5 4-19 15,-7 4-9-15,-9 6 0 16,-12 0-3-16,-12 1-13 16,-43-8 13-16,64 12-146 15,-64-12 146 1,8 9-185-16,-8-9 88 15,0 0 4-15,0 0-49 16</inkml:trace>
  <inkml:trace contextRef="#ctx0" brushRef="#br0" timeOffset="128765.8753">31758 16229 82 0,'-8'27'37'15,"1"17"-2"-15,-2 15 0 16,9-59-35-16,-22 148 29 15,2-72 15-15,20-76-44 16,-45 139 71-16,25-87-37 16,5-18-5-16,15-34-29 15,-19 34 48-15,19-34-20 16,0 0-1-16,0 0 10 15,2-31-17-15,-2 31-20 16,100-265 13 0,-56 195-17-1,-44 70 4-15,96-105-2 16,-50 73 4-16,-2 13-10 15,-2 18 4-15,-42 1 4 16,61 56 4-16,-38 8 2 16,-8 22-4-1,-15-86-2-15,-8 225 12 16,-16-92-7-16,-13 4-2 15,-11-5-2-15,-10-5 0 16,-7-15 5-16,-1-16-4 16,1-16 13-16,6-21-5 15,6-18-5-15,53-41-5 16,-76 35 12-16,49-35-7 15,8-12 0-15,19 12-5 16,11-164-9 0,9 79 8-16,-20 85 1 15,69-164 3-15,-27 101-2 16,3 16-5-16,5 20 4 15,1 20 5-15,-1 17-3 16,-2 21-6-16,-5 16 15 16,-5 12-10-16,-3 8 6 15,-2-1-13-15,-7-2 6 16,-3-7-18-16,-5-11-6 15,-6-14-23-15,-5-10-16 16,-7-22 63-16,4 17-195 16,-4-17 84-1,-11-12 21-15,-1-16-15 16</inkml:trace>
  <inkml:trace contextRef="#ctx0" brushRef="#br0" timeOffset="130285.0272">31750 13523 59 0,'-14'-5'46'0,"3"0"-7"16,-2-2-9-16,-7-1-18 15,-9-1 0-15,-11-1-8 16,-8-2 7-16,-7-5 5 16,-6-5 3-16,-5-2-4 15,-9-3 5-15,-4-7-7 16,-1 1-5-16,22-3 2 15,1 4-9-15,4 0 9 16,3 3-8-16,4 5 3 16,5 6 2-16,41 18-7 15,-66-19 5-15,36 19-2 16,30 0-3-16,-59 13 3 15,59-13-3-15,-38 28-2 16,38-28 2-16,-36 39 4 16,25-17-1-16,5 0 1 15,2 6-2-15,1 8 7 16,1 8-7-16,-1 10 8 15,1 16-3-15,1 13-1 16,-2-1 0-16,-1 29 1 16,1 16 0-1,2 5-4-15,1 3 0 16,1 6 0-16,0-1 2 15,1 4-3-15,-1 0 6 16,3 0 0-16,-4 5-5 16,2 2 1-16,-1 1 1 15,-1 1 2-15,-1-6-3 16,1-147-4-16,4 269 1 15,3-144 0-15,2-3 0 16,1-1 0-16,-2-6-1 16,-1-5 2-16,-1 2-3 15,-3-4 0-15,-2-1 1 16,0 4 0-16,-2-11 2 15,-3 12-5-15,-2 3 4 16,-1-5 1-16,0-7-4 16,-3-6-3-16,0-6 7 15,2-2-1-15,-1-10-5 16,4-3 5-16,0-6-9 15,5-8 5-15,0-62 3 16,12 110-16-16,-5-60 7 16,0-3 1-1,3-3-1-15,0-5 4 16,2-5-1-16,1-9-4 15,1-6 2-15,2-6 4 16,6-6 2-16,6-3 0 16,9-4 6-16,11-6-3 15,8 1 0-15,5 0 0 16,-61 5-1-16,133-12 3 15,-60 1-9-15,8-3 5 16,10 0 0-16,8-2 4 16,4 4 2-16,6 7-10 15,2 10 13-15,-111-5-8 16,227 27 5-16,-109-10-10 15,3-2 2-15,-121-15 3 16,207 32-19-16,-123-22-4 16,-18-5-14-16,-15-8 5 15,-13-2 6-15,-11 2-9 16,-6 1-8-16,-10 4-6 15,-11-2 1-15,0 0-29 16</inkml:trace>
  <inkml:trace contextRef="#ctx0" brushRef="#br0" timeOffset="131261.1248">31188 13227 24 0,'26'-4'29'0,"2"1"-5"15,12 1-5-15,10 2 0 16,7 4 0-16,5 2-2 15,4 4 0-15,-66-10-17 16,148 34 17-16,-67-13 6 16,3-3-4-16,5-1-11 15,6 4-1-15,1-5-1 16,1-7-4-16,-5-6 0 15,-26-3-7-15,-6-6-5 16,-11-5-14-16,-12 3-7 16,-12 1-12-1,-9 0-9-15,-16 7-35 16</inkml:trace>
</inkml:ink>
</file>

<file path=ppt/ink/ink4.xml><?xml version="1.0" encoding="utf-8"?>
<inkml:ink xmlns:inkml="http://www.w3.org/2003/InkML">
  <inkml:definitions>
    <inkml:context xml:id="ctx0">
      <inkml:inkSource xml:id="inkSrc0">
        <inkml:traceFormat>
          <inkml:channel name="X" type="integer" max="24000" units="in"/>
          <inkml:channel name="Y" type="integer" max="15000" units="in"/>
          <inkml:channel name="F" type="integer" max="1023" units="dev"/>
          <inkml:channel name="T" type="integer" max="2.14748E9" units="dev"/>
        </inkml:traceFormat>
        <inkml:channelProperties>
          <inkml:channelProperty channel="X" name="resolution" value="3999.99976" units="1/in"/>
          <inkml:channelProperty channel="Y" name="resolution" value="3999.99976" units="1/in"/>
          <inkml:channelProperty channel="F" name="resolution" value="0" units="1/dev"/>
          <inkml:channelProperty channel="T" name="resolution" value="1" units="1/dev"/>
        </inkml:channelProperties>
      </inkml:inkSource>
      <inkml:timestamp xml:id="ts0" timeString="2015-11-17T16:27:15.674"/>
    </inkml:context>
    <inkml:brush xml:id="br0">
      <inkml:brushProperty name="width" value="0.05292" units="cm"/>
      <inkml:brushProperty name="height" value="0.05292" units="cm"/>
      <inkml:brushProperty name="color" value="#00B050"/>
    </inkml:brush>
  </inkml:definitions>
  <inkml:trace contextRef="#ctx0" brushRef="#br0">9776 4599 27 0,'-11'14'9'16,"11"-14"-5"-16,0 0-4 15,-16 18 3-15,30-16-1 16,8-7 0-1,-4-5 0-15,-4-6-1 16,-3 1 2-16,-4 0 3 16,-7 15 1-16,3-12 2 15,-3 12 0-15,0 0-3 16,0 0 3-16,-19 10-5 15,19-10-4-15,-46 44 1 16,39-23 3-16,12-8-2 16,-5-13 1-16,9 7 3 15,6-5 3-15,-6-7 3 16,3-6-4-16,-4-9-7 15,-4-4 1-15,-5-3-1 16,-5 2 3-16,-2 3-2 16,-2 5 5-16,2 5-4 15,-4 5-1-15,12 7-1 16,-17 12 2-16,5 9-4 15,3 4-1-15,5-1-17 16,5-7-20-16,11-11-8 16,5-21-19-16</inkml:trace>
  <inkml:trace contextRef="#ctx0" brushRef="#br0" timeOffset="817.0817">10754 4325 37 0,'16'-31'32'16,"6"4"-2"-16,4 7-4 15,2 6-4-15,1 14-3 16,2 19 6-16,2 18 3 15,-2 26-2-15,-4 20-3 16,-5 18-3-16,1 18-7 16,0 3-5-16,3-2-1 15,1-8-2-15,3-19 3 16,2-24-5-16,-1-28 4 15,-1-22 7-15,-30-19 2 16,28-34-8-16,-12-22-2 16,-5-17-5-16,-5-12-5 15,-6-8 9-15,-7-5-8 16,11-7-6-16,-30-3 3 15,19-1-2-15,-3 8 7 16,-5 8-5-16,1 13 5 16,1 17 3-16,5 13-2 15,9 7 0-15,9 9-2 16,11 6 8-1,-8 1-3-15,21 1 8 16,21 6 6-16,21 3 8 16,23 3 0-16,-99 14-25 15,251-20 17-15,-251 20-17 16,291-7 9-16,-145 11-6 15,-14 2-2-15,-21 3-2 16,-22-2-14-16,-27-2-18 16,-18-4-22-16,-44-1-17 15,27-10-15-15,-27 10 2 16,21-29-35-16,-21 29 120 15</inkml:trace>
  <inkml:trace contextRef="#ctx0" brushRef="#br0" timeOffset="1154.1154">12031 4177 66 0,'-13'-1'39'15,"2"4"-3"-15,4 11-3 16,-1 18 3-16,1 25 9 16,-3 23 4-16,-3 18-4 15,0 16 2-15,1 8-8 16,2 3-7-16,0-1-1 15,4-8-17-15,-1-22 1 16,3-10-9-16,1-23-6 16,2-24 6-16,-1-15-13 15,2-22-27-15,0 0-29 16,4-28-38-16,5-18-6 15,5-22 18-15,6-11 27 16,4-8-14-16</inkml:trace>
  <inkml:trace contextRef="#ctx0" brushRef="#br0" timeOffset="1468.1468">12247 4360 35 0,'0'0'36'0,"0"0"-3"15,-1 14 4-15,-5 13 3 16,-2 12-4-1,0 7-3-15,1 4 0 16,5 1-6-16,3-3 0 16,5-4-2-16,5-2-3 15,9-6 7-15,9-4 2 16,11-5-10-16,11-7-4 15,11-13-3-15,8-10-4 16,-1-8-9-16,-28-6-5 16,7-5-16-16,-8-3-26 15,-1-9-24-15,-8-8-13 16,-4-2-2-16,-11-2 13 15,-11-6 17-15,-3-3-17 16</inkml:trace>
  <inkml:trace contextRef="#ctx0" brushRef="#br0" timeOffset="1701.1701">12672 4139 46 0,'-20'-6'33'0,"-3"20"5"16,1 18 9-16,1 19 6 16,-2 18-3-16,8 16 2 15,3 15-1-15,5 12 8 16,6 3-14-1,5 3-5-15,2-1-9 16,-1-10-4-16,1-12-9 16,-3-12-7-16,1-14-6 15,0-16-2-15,-1-20-18 16,0-12-39-16,-3-21-43 15,0 0-31-15,0 0-2 16,-13-43-55-16</inkml:trace>
  <inkml:trace contextRef="#ctx0" brushRef="#br0" timeOffset="2802.2802">10544 1621 86 0,'-11'-6'29'0,"5"25"1"15,6 32-1-15,3 22 0 16,4 28-1-16,4 13-1 15,5 13 1-15,2 5 1 16,0-3-2-16,2-11-3 16,0-11 3-16,-2-18-3 15,-1-22-1-15,-6-20 3 16,1-18-4-16,-2-12 2 15,-1-11 6-15,1-11-3 16,9-13-1-16,6-16-15 16,6-15 4-16,0-11-9 15,-1-6-4 1,-9-8 0-16,-10-9-2 15,-7-12-5-15,-9-15-4 0,-9-17-1 16,-10-3-1 0,-9-4 5-16,-1 14 2 15,3 15 3-15,3 20 1 16,6 22 1-16,7 19 0 15,8 17-1-15,6 9-1 16,1 18 6-16,25-14 12 16,18 6-6-16,16 6 14 15,19 5 2-15,19 1 3 16,14-1 6-16,8-3-16 15,12-5-5-15,9-5-11 16,-5-2 7-16,-8 2-8 16,-14-2-5-16,-17 0 3 15,-17 0-14-15,-21 2-23 16,-17 2-30-16,-41 8 66 15,38-7-105-15,-28 5-124 16,-10 2 64-16,0 0-10 16</inkml:trace>
  <inkml:trace contextRef="#ctx0" brushRef="#br0" timeOffset="3130.313">11388 1746 133 0,'-30'13'43'15,"12"26"13"-15,5 10 2 16,6 43 3-16,7 18 2 15,7 5 3-15,6 5-9 16,2-1-10-16,-2-7-5 16,-3-11-9-16,1-13-15 15,-4-12-6-15,-1-18-6 16,-2-19-8-16,-4-14-4 15,0-25-39-15,0 0-33 16,0 0-45-16,0 0-22 16,-6-33 21-16,9-20-48 15</inkml:trace>
  <inkml:trace contextRef="#ctx0" brushRef="#br0" timeOffset="3441.3441">11756 1853 102 0,'0'0'47'0,"-6"16"7"16,-2 32-5-16,-2 18-2 16,2 7-2-16,2 0-2 15,4-1-3-15,7-7-6 16,5-9 11-16,5-4 5 15,10-8-7-15,8-8 5 16,5-11-6-16,6-8-11 16,5-12-13-16,3-10 1 15,2-10-22-15,-3-7-13 16,-7-2-38-16,-9-5-24 15,-4 0-28-15,-10-4-19 16,-8-5 8-16,-8-4 12 16,-3-5 29-16,-4-4-1 15</inkml:trace>
  <inkml:trace contextRef="#ctx0" brushRef="#br0" timeOffset="3784.3784">12052 1673 105 0,'-25'-7'56'16,"5"12"0"-16,0 16-7 15,3 23-7-15,3 12 10 16,3 15 3-16,5 13 2 16,5 13-5-16,1 6-4 15,3 0-3-15,0-1-5 16,1-4-6-16,-3-5-4 15,1-5 3-15,-2-10-10 16,-2-7-6-16,-2-6-5 16,0-11-2-16,0-10-5 15,1-12-1-15,1-6-7 16,2-9 5-16,0-17-7 15,0 0 1-15,0 0 6 16,0 0-12-16,0 0-23 16,0 11-13-16,0-11-39 15,0 0-43-15,0 0-28 16,0 0 0-16,5-22-47 15</inkml:trace>
  <inkml:trace contextRef="#ctx0" brushRef="#br0" timeOffset="4849.4849">15188 3165 109 0,'0'0'68'16,"0"0"-26"-16,0 0 13 15,15 3 0-15,19 6-5 16,14 3 1-16,20 3 7 15,4-5-17-15,7-2-3 16,8-4-22 0,11-6 3-16,-1-3-10 15,-7-3-4-15,-9-1 2 16,-15 1-8-16,-11-1 7 15,-17 2-10-15,-12 6-31 16,-26 1 35-16,27 0-64 16,-27 0-107-16,0 0 14 15,-13-10-40-15</inkml:trace>
  <inkml:trace contextRef="#ctx0" brushRef="#br0" timeOffset="5272.5272">15476 3856 37 0,'0'0'27'15,"0"0"8"-15,0 0 7 16,0 0 12-16,21 3 9 16,-8 2 8-16,16 2 3 15,21 0-11-15,12-4-7 16,10-1-13-16,5-4-6 15,6 0-17-15,-1-1-10 16,-4-4-11-16,-10-1-4 16,-13-1-20-16,-13 4-34 15,-14 0-19-15,-9 3-32 16,-8 8-6-16,-11-6 8 15,0 0-22-15</inkml:trace>
  <inkml:trace contextRef="#ctx0" brushRef="#br0" timeOffset="8641.8641">18834 2142 63 0,'-11'-5'78'15,"-2"3"-15"-15,13 2-63 16,-11 4 104-16,11-4-62 16,-11 12-17-16,-1 16-3 15,-2 21-2-15,14-49-20 16,-10 141 22-16,3-63 0 15,0-4-3-15,4-11-2 16,5-14-6-16,-2-49-11 16,8 56 24-16,-8-56-7 15,14 8-1-15,6-14 12 16,8-15-9-16,8-9-7 15,4-7-1-15,-40 37-11 16,91-73 2-16,-43 44 7 16,3 9-7-16,-51 20-2 15,118-5-6-15,-50 22 11 16,1 11-5-16,-1 15-2 15,-5 6 4 1,-8 5-4-16,-55-54 2 16,67 157 4-1,-67-157-4-15,-27 94 12 16,27-94-12-16,-92 81 23 15,92-81-23-15,-137 57 16 16,137-57-16-16,-151 31 3 16,79-23-2-16,6-1-1 15,66-7 0-15,-114 5-47 16,66-5-30-16,8-1-55 15,40 1 132-15,-44-26-273 16,39-1 98-16</inkml:trace>
  <inkml:trace contextRef="#ctx0" brushRef="#br0" timeOffset="9065.9065">18751 2308 62 0,'0'0'36'16,"0"0"10"-16,0 0-46 16,0 0 104-16,0 0-36 15,11-3 9-15,-11 3-77 16,160-16 299-1,-160 16-299 1,124-18 96-16,-61 8-68 16,-1-1-14-16,-62 11-14 15,112-20 18-15,-68 13-22 16,-13 4-23-16,-31 3 27 15,21-2-66-15,-11 2-122 16,0 4 8-16,-10-4 20 16,0 0 160-16,0 0-223 15</inkml:trace>
  <inkml:trace contextRef="#ctx0" brushRef="#br0" timeOffset="10569.0568">19981 2364 22 0,'0'0'27'0,"-2"-19"1"16,2 19-28-16,36-37 28 16,-36 37 53-1,0 0-81-15,0 0 63 16,0 0-15-16,0 0-7 15,0 0-41-15,19 73 46 16,-3-4 13-16,7 18-18 16,5 11-20-16,6 3-9 15,3 3-5-15,-37-104-7 16,121 276 8-1,-90-205-7-15,-8-14-1 16,-5-19 3-16,-5-15-7 16,-6-7 6-16,-7-16 1 15,0 0-3-15,0 0 6 16,0 0-5-16,0 0 10 15,0 0-5 1,-1-33 3-16,-4-2-3 16,-2-2-11-16,-3-2 6 15,0-4-1-15,-1-2-9 16,0-8 11-16,0-6 0 15,1-4-1-15,-2-8 0 16,12 71-1-16,-25-169-1 16,12 72 2-16,-1-4-7 15,-1-1 3-15,-1 4 0 16,2 5 9-16,0 0-10 15,0 6 5-15,0 16-2 16,1 10 5-16,2 14 1 16,2 9-10-16,2 15 8 15,0 6 3-15,7 17 6 16,0 0 6-16,0 0-1 15,-10-15-5-15,10 15 5 16,0 0 0-16,0 0-2 16,0 0-8-16,0-12 5 15,0 12-3-15,0 0-1 16,0 0-8-16,21-5 9 15,-21 5-9 1,31-4 27-16,-5-3-24 16,6 6 9-16,14 1-4 15,11-4-4-15,18-1-2 16,18 0 1-16,22 2 7 15,17 3-10-15,5 3 2 16,-16 7-1-16,-22 1-3 16,-14-5 1-16,-13 1 3 15,-13-2-1-15,-59-5-1 16,100 5 2-16,-71-8 2 15,-14 5-7-15,-15-2 0 16,0 0 3-16,0 0-21 16,0 0-18-16,0 0 39 15,21 10-72-15,-21-10-128 16,0 0 12-16,0 0-89 15</inkml:trace>
  <inkml:trace contextRef="#ctx0" brushRef="#br0" timeOffset="11153.1152">20646 2306 30 0,'1'-13'23'0,"-1"13"1"16,-1-14 7-16,1 14 4 15,0 0 4 1,0 0-4-16,0 0-1 16,-3 17 9-16,3 25 6 15,4 30 7-15,3 19-11 16,0 16 0-16,-1 6-12 15,1-1-9-15,-7-112-24 16,13 201 33-16,-7-118-29 16,-1-18-2-16,-1-18 2 15,-1-13-5-15,0-17-2 16,-3-17-27-16,0 0-9 15,0 0-21-15,0 0 60 16,-1-36-90-16,1 36 90 16,2-108-366-16</inkml:trace>
  <inkml:trace contextRef="#ctx0" brushRef="#br0" timeOffset="11577.1576">21037 2320 101 0,'0'0'45'0,"0"0"-12"16,0 0-6-16,0 0 0 15,-10 17 4-15,9 12 0 16,1-29-31-16,-20 171 96 31,18-127-51-31,2-4-9 16,3-4 7-16,1-7-14 15,-4-29-29-15,-5 45 28 16,15-28 15-16,8-3-2 15,7-2-8-15,12 0 9 16,-10-4-2-16,12-5-4 16,16-6-18-16,10-2 6 15,7-5-21-15,0 0 4 16,-3-1-2-16,-6 3-6 15,-13 3-14-15,-9 0-19 16,-41 5 34-16,50-5-141 16,-35 5 28-16,-5 0-15 15,-10 0-11-15,0 0 13 16,-3-19-41-16</inkml:trace>
  <inkml:trace contextRef="#ctx0" brushRef="#br0" timeOffset="11949.1948">21326 2237 85 0,'-31'-15'46'0,"10"8"-1"16,21 7 1-16,-16-5-10 15,16 5-2-15,-2 20 18 16,6 19 3-16,6 22-3 16,0 19-5-16,4 14 5 15,-2 6-1-15,2 5-3 16,-2-1-10-16,-1-3 0 15,-1-6-12-15,3-10-5 16,-3-16-8-16,-5-13 4 16,1-12-5-16,-6-44-12 15,21 47 4-15,-21-47 2 16,0 0-14-16,0 0-24 15,0 0-35 1,0 0 67-16,-4-16-290 16,1-13 124-16,2-7-95 15,1 36 261-15</inkml:trace>
  <inkml:trace contextRef="#ctx0" brushRef="#br0" timeOffset="12857.2856">23739 2731 15 0,'0'0'19'0,"0"0"4"15,0 0-23-15,-21 5 30 16,21-5 28-16,0 0-4 15,0 0 0-15,23 11-3 16,10-5 2-16,15-2 0 16,9-1-5-16,-6 1-3 15,15-4-7-15,20-2-7 16,-86 2-31-16,207-5 21 15,-102 3-18-15,-5 2 0 16,-12 0-7-16,-15 2-10 16,-17-2-2-16,-16 1-18 15,-18-1-13-15,-7 0-16 16,-15 0-14-16,0 0-14 15,0 0-1 1,0 0 15-16,-16-13-7 16</inkml:trace>
  <inkml:trace contextRef="#ctx0" brushRef="#br0" timeOffset="13290.3289">24076 2435 29 0,'-14'-5'23'0,"14"5"-23"16,17-7 26-16,-17 7 8 15,0 0-2-15,0 0-6 16,0 0 3-16,3 19 5 15,8 11-5-15,8 18 2 16,-2 16-6-16,0 16-3 16,-5 8-1-1,-12-88-21-15,37 194 17 16,-37-100 1-16,-4-11-1 15,-3-11-3-15,2-16-2 16,3-15 3-16,-4-12-13 16,3-14 3-16,3-15-1 15,0 0 0-15,0 0-18 16,0 0-28-16,0 0-25 15,0 0-31-15,3-27-7 16,5-9-38-16</inkml:trace>
  <inkml:trace contextRef="#ctx0" brushRef="#br0" timeOffset="14137.4136">25856 3798 24 0,'0'0'18'16,"0"0"-18"-16,10 14 43 16,2-6-18-16,8-1-3 15,7 0 3-15,8-4-5 16,9 4-1-16,8-2-3 15,6-2-7-15,10-3-2 16,-68 0-7-16,154 0 8 16,-46-1-3-16,18-4-4 15,2 5 1-15,16-2 0 16,-144 2-2-16,325 2 5 15,-169 4-8-15,-15 6-7 16,-18-2 1-16,-18 1 5 16,-18-5-2-16,-12-4 4 15,-10-5 1-15,-3-2 0 16,-3-2 1-16,-4 2-3 15,-10 0-3-15,-45 5-9 16,24-2-4 0,-24 2 3-16,0 0 16 15,29-2-11-15,-44 2-9 16,15 0 3-16,-11 0-7 15,21-3-8-15,-10 3-20 16</inkml:trace>
  <inkml:trace contextRef="#ctx0" brushRef="#br0" timeOffset="16002.6001">18543 4008 14 0,'0'0'12'0,"0"0"-4"16,0 0 2-16,0 0 2 15,20 14 2-15,-1-6 2 16,3 1-2-16,3-6 0 15,8-1 3-15,4-4 3 16,11 2 6-16,7 2-5 16,7-1-2-16,7-1-3 15,4 0-1-15,8 0 1 16,8 0-1-16,7-1-2 15,8 1-3-15,12-4-6 16,-8 3 3-16,-108 1-7 16,230 1 2-16,-115-2 4 15,-4 1-5-15,-1-2-3 16,-3 0 0-16,-2 1 1 15,-2-1 4-15,-2-3 2 16,-2 1 0 0,4 4-5-16,0 0 1 15,-3 2-2-15,-13 0 3 16,0-1-2-16,2 3-2 15,3-1 3-15,2 2 2 16,-1-3 1-16,0 0-5 16,-1 4 3-16,0 1 0 15,-92-7-2-15,176 12 0 16,-85-7 5-16,3-1 0 15,4-1 2-15,2-3-1 16,-11 0 2-16,-12 3-2 16,-2 2-3-16,8 0 2 15,-2-3-1-15,-1 2-4 16,1-3 5-16,-4 3 1 15,1-3-2-15,-3-1-6 16,1 0 5-16,1 0 4 16,2-1-5-16,0-4 5 15,2-1-7-15,-5 5 6 16,0-1 3-16,0-1-5 15,-4-1 3-15,-22 4-6 16,-50 0-1 0,135-12 10-16,-71 9 1 15,-1-4-7-15,-1-1-2 16,0-1 3-16,-1 4-5 15,0 0 4-15,-1 4 5 16,0-1 2-16,-1-2-2 16,3 3-2-16,2-3-1 15,1 1-8-15,-1 1 5 16,4 2 0-16,-68 0-3 15,119-3 10-15,-50 3-2 16,3-3 2-16,1-1 0 16,-8 2-8-16,-18 1 3 15,3 2-7-15,7-1 0 16,2 0 5-16,2-1 3 15,1-3-7-15,-1-1 12 16,1 4-10-16,0-5 4 16,-2 5-2-16,3-4-8 15,-1-2 4-15,1 4 7 16,2-1-6-16,0 1 7 15,0-1-5-15,-65 4-2 16,120-3 1 0,-48-2 3-16,-72 5-4 15,132-10 7-15,-55 3-5 16,-14 2-1-16,3 0 4 15,6 1-1-15,0 1-2 16,2 0 0-16,-4-1 1 16,2 3 2-16,2-3-4 15,-2 3 4-15,-72 1-5 16,145-6 1-16,-72 5 6 15,-1 1-5-15,-3-2-6 16,-2-1 3-16,-5 1 1 16,-1-1 0-16,-6 1-3 15,-3 4 1-15,-1-2 1 16,-3 0 2-16,-3 1 3 15,-3 3 1-15,-17 2-4 16,8-6 8-16,-5 4-10 16,-4-2-1-16,0-2 1 15,0 0-1-15,-6-2 1 16,-6 2-1-16,-12 0 3 15,10 2-7-15,-10-2-16 16,0 0-15 0,0 0-19-16,0 0 56 15,28-2-76-15,-28 2-75 16,0 0 28-16,-17-10 28 15,0 6-1-15</inkml:trace>
  <inkml:trace contextRef="#ctx0" brushRef="#br0" timeOffset="21866.1864">25356 2554 78 0,'0'0'57'15,"-10"-11"1"-15,10 11 3 16,0 0-13-16,0 0-15 15,0 0-33-15,-29-5 33 16,29 5-10-16,0 0-23 16,-3 70 26-16,24 13 18 15,-18 27-15 1,19 15-3-16,-9 16-1 15,11 1-15-15,-3-5 4 16,-4-7-9-16,-1-14 2 16,-2-28-8-16,-4-22 1 15,-10-66 0-15,68 93 4 16,-68-93 1-16,0 0 1 15,-16 10 1-15,16-10-7 16,0 0 23 0,0 0-23-16,10-5 16 15,-10 5-16-15,-9-34 55 16,2-25-40-16,7 59-15 15,-10-180-2-15,9 63 2 16,2-15 0-16,-1-13-4 16,0 145 4-16,2-319-17 15,-5 160 11-15,-1 14 5 16,4 145 1-16,-23-251 3 15,13 151-5-15,-4 15 7 16,-1 13 2-16,-1 19-10 16,8 16 12-16,2 15-6 15,2 7-2 1,4 15 1-16,0 0 6 15,0 0-11-15,0 0 8 16,0 0 0-16,0 0-5 16,0 0 0-16,0 0 0 15,14-9 25-15,9 7-15 16,10 6 13-16,-33-4-23 15,113 0 65-15,-32-4-43 16,-81 4-22-16,369-25 32 16,-203 13-28-16,16-1 0 15,-182 13-4 1,327-21 0-16,-208 9-3 15,-36 7 7-15,-83 5-4 16,100-15 4-16,-100 15-4 16,38-3-34-16,-38 3-25 15,10 5-44-15,-10-5 103 16,0 0-315-16,0 0 143 15,-1-15-52-15,1 15 224 16</inkml:trace>
  <inkml:trace contextRef="#ctx0" brushRef="#br0" timeOffset="22986.2984">25942 2535 51 0,'-10'-12'42'15,"10"12"-8"-15,-10-8-4 16,10 8-3-16,0 0 10 16,0 0-3-16,0 0-2 15,0 0 2-15,0 0 0 16,-10-2-3-16,10 2-3 15,0 0-28-15,0 0 53 16,0 0-38-16,0 0-1 16,0 0-14-16,0 0 12 15,0 0 8-15,0 0-7 16,0 0-13-16,0 0 21 15,0 0-11-15,0 0 4 16,0 0-14-16,0 0 7 16,0 0-7-16,0 0 9 15,0 0 2-15,0 0-11 16,0 0 10-16,-5 19-3 15,5-19-7-15,5 105-3 16,-5-23 6-16,-1 12 7 16,1-94-10-16,0 189 6 15,-3-106-4 1,-3-12-1-16,6-71-1 15,2 94 11-15,9-66-2 16,7-11 7-16,-18-17-16 16,143 0 48-16,-73-22-28 15,10-7-7-15,7-1-17 16,0-2 2-16,1 0-29 15,-13 6-23-15,-15 6-34 16,-17 6-33-16,-14 6-22 16,-16-1 4-16,-13 9-45 15</inkml:trace>
  <inkml:trace contextRef="#ctx0" brushRef="#br0" timeOffset="23363.3361">26187 2481 119 0,'0'0'0'15,"-1"71"124"1,12 2-32-16,5 28-15 16,-16-101-77-1,36 273 117-15,-20-121-68 16,-8 2-13-16,-5-5-5 15,-3-149-31-15,-7 246 20 16,6-158-2-16,-2-25-9 16,2-26-4-16,-1-15-5 15,2-22 0-15,0 0-25 16,0-15-106-16,2-28-17 15,3-18 5-15,9-25 29 16,-14 86 114-16,47-195-136 16</inkml:trace>
  <inkml:trace contextRef="#ctx0" brushRef="#br0" timeOffset="24026.4024">26714 2611 85 0,'-7'15'55'0,"7"-15"-55"16,-17 73 80-16,7-25-48 16,-3-3-5-16,13-45-27 15,-42 78 31-15,32-52 24 16,4-8-12-16,6-18-43 15,-15 9 43-15,15-9 22 16,10-5-11-16,-10 5-54 16,31-51 64-16,-4 7-48 15,13-7-13-15,-40 51-3 16,101-103-2-16,-58 65 14 15,1 13-11-15,-44 25-1 16,121 0 9-16,-121 0-9 16,115 85 3-16,-115-85-3 15,76 266 8-15,-87-161-1 16,11-105-7-1,-43 203 7-15,-7-117 34 16,-11-18-19-16,61-68-22 16,-100 78 20-16,43-63-10 15,28-13 2 1,29-2-12-16,-68-39 15 15,68-4 3-15,-6-7-5 16,6 50-13-16,62-126 6 16,-26 64 3-16,9 6 7 15,-45 56-16-15,207-95 34 16,-131 95-21-16,-76 0-13 15,158 46 60 1,-84-6-50-16,-9 9 5 16,-65-49-15-16,100 102 12 15,-65-55-12-15,-8-8 0 16,-27-39 0-16,30 53 0 15,-22-41 0-15,-8-12 0 16,0 0-10-16,0 0-21 16,0 0-42-16,0 0-75 15,-10-7-73-15,10 7 221 16,-58-41-541-16</inkml:trace>
  <inkml:trace contextRef="#ctx0" brushRef="#br0" timeOffset="25018.5016">23605 4709 163 0,'0'0'0'16,"-10"4"131"-16,10-4-131 16,4 74 253-16,-4-74-253 15,5 225 164-15,-5-225-164 16,-3 312 128-16,3-312-128 15,-7 289 83-15,5-168-54 16,1-21-5-16,1-100-24 16,-11 149 14-16,11-149-14 15,-9 81 3-15,9-81-3 16,-5 35-20-16,5-35 20 15,9 4-204-15,-9-4 204 16,3-21-312-16,-3 21 312 16,2-83-292-16,-2 83 292 15</inkml:trace>
  <inkml:trace contextRef="#ctx0" brushRef="#br0" timeOffset="25463.5461">23931 4789 182 0,'0'0'65'0,"0"0"-17"15,0 0-48-15,3 20 70 16,4 21-30-16,1 18-2 15,-8-59-38-15,17 164 47 16,-14-79-21-16,0-4 4 16,-3-81-30-16,-1 132 51 15,-1-86-18-15,2-12-9 16,0-34-24-16,-1 20 51 15,1-20-51-15,-2 19 69 16,21-9-18-16,13-2-3 16,-32-8-48-16,120-5 84 15,-34-10-57 1,10-7-7-16,7-3-18 15,-3 1 7-15,-2-1-1 16,-11 8-32-16,-9 0-5 16,-16 3-23-16,-17 2-21 15,-15 6-28-15,-30 6 101 16,31-9-283-16,-31 9 283 15,-3-34-287-15,-11 10 113 16</inkml:trace>
  <inkml:trace contextRef="#ctx0" brushRef="#br0" timeOffset="25818.5816">24404 4609 91 0,'-16'-8'40'0,"16"8"-3"16,-11-9-3-16,11 9-4 15,-1 21 7 1,5 23 16-16,10 25 7 15,4 28 4-15,5 25-1 16,-23-122-63-16,49 291 56 16,-32-127 26-16,-6-8-16 15,-1-11-6-15,-4-12-21 16,-5-17-14-16,-2-14-7 15,-3-16-2-15,-1-15-15 16,0-15 5-16,2-15-12 16,2-14-52-16,1-12-52 15,0-15-75-15,9-1-42 16,1-28-65-16</inkml:trace>
  <inkml:trace contextRef="#ctx0" brushRef="#br0" timeOffset="54722.4717">9572 13052 80 0,'-16'-7'36'0,"16"7"-36"16,-31-5 36-16,31 5 10 15,-6 14-13-15,6 8-2 16,3 8-7-16,3-4-7 16,2-4-6-16,6-4-1 15,6-4 1-15,3-7-2 16,-1-7-3-16,2-10 4 15,2-7-10-15,-8-4 1 16,-4-2 0-16,-8-3 2 16,-6 26-3-16,-20-42 6 15,7 28 13 1,1 4-4-16,-4 3 0 15,-1 6-2-15,17 1-13 16,-29 5 7-16,16 3-7 16,2 1-22-16,11-9-33 15,0 0-33-15,0 0-19 16,4 13-61-16</inkml:trace>
  <inkml:trace contextRef="#ctx0" brushRef="#br0" timeOffset="55590.5585">10130 12839 48 0,'-5'-19'31'0,"5"19"-31"16,21-25 28-16,-8 16 25 16,1 3-12-16,5 4-5 15,7 9-2-15,3 11-1 16,7 14 2-16,2 14-14 15,0 12-1-15,-1 6-12 16,-2 7-5-16,2 4-1 16,-2-4 4-16,2-2-2 15,-37-69-4-15,74 122 0 16,-74-122 0-16,78 87 1 15,-78-87-1-15,71 45-6 16,-39-40 5-16,-4-10-2 16,-5-7 8-16,-3-11-9 15,-8-15 5 1,-8-11 3-16,-4 49-4 15,-21-123-2-15,-4 50 5 16,-8-5-5-16,-9-7 2 16,-4-1-1-16,-1 1 4 15,5 7-4-15,5 12-4 16,10 12 10-16,6 12-2 15,5 8-1-15,9 9-2 16,7 25 0-16,3-39 5 16,13 17 7-16,-16 22-12 15,117-66 40-15,-48 40-14 16,20-3-10-16,22-3-8 15,16-3 1-15,0 8-11 16,2 8 7-16,-5 7-12 16,-8 2 5-16,-9 8 6 15,-7 2 1-15,-10-5-3 16,-12-2 0-16,-12-4-8 15,-11-1-1-15,-12-9-17 16,-14-1-29-16,-7 0-39 16,-22 22 92-1,15-52-219-15,-18 32 92 16,3 20 127-1</inkml:trace>
  <inkml:trace contextRef="#ctx0" brushRef="#br0" timeOffset="55931.5926">11506 12671 99 0,'-21'0'52'15,"6"9"-4"-15,6 14 2 16,8 21-2-16,6 19 8 16,-5-63-56-16,24 168 112 15,-5-70-60-15,-1 4 0 16,-18-102-52-16,38 204 69 15,-21-107-41-15,-1-4-12 16,-5-22 2-16,-1-13-12 16,0-19-2-16,-3-14-3 15,0-10-24-15,-7-15-21 16,0 0-28-16,5-34-28 15,-5 34 100-15,50-211-118 16,-38 135-236 0</inkml:trace>
  <inkml:trace contextRef="#ctx0" brushRef="#br0" timeOffset="56483.6478">12158 12773 66 0,'-8'-29'70'0,"-6"2"-8"15,-3 3-5-15,-5 2-6 16,-2 5-6-16,-4 12-10 16,-8 7-11-16,-5 6 10 15,1 8-10-15,-2 9 0 16,4 7 1-16,4 2 1 15,7 3 4-15,7-1-4 16,6 1 1-16,11 2-2 16,12 5-5-16,12 0-3 15,14 2 1-15,15-2-4 16,9 0-2-16,7 2-7 15,6-1-4-15,0 4 8 16,-7-1-12 0,-13-1 7-16,-14-3-7 15,-16-3 10-15,-14-2-5 16,-15 0 4-16,-13 0 6 15,-11-2-1-15,-7-5-6 16,0-10 1-16,4-12-1 16,4-13-9-16,4-17 3 15,2-14-1-15,4-9 5 16,3-11 2-16,6-5 4 15,6-4 3-15,10-3-4 16,9-5 5-16,14-3 2 16,12 1-5-16,6 7-14 15,1 8 0-15,-9 14-5 16,-11 14-38-16,-11 13-33 15,-16 17-50-15,0 0 130 16,0 0-347-16,-16-5 101 16</inkml:trace>
  <inkml:trace contextRef="#ctx0" brushRef="#br0" timeOffset="57173.7168">10040 12001 71 0,'14'6'38'0,"13"-4"19"16,12-5 12-16,17-4-11 15,17 4-4-15,20 1 6 16,27-2 9-16,32-4-10 15,42-4-10-15,7-6-2 16,44 1 0-16,27 0 4 16,21 0-6-16,8 0-8 15,-19 3-13-15,-19-1-3 16,-23 1-16-16,-27 4-3 15,-27-3-3-15,-27-1 3 16,-29 2-16-16,-35 2-16 16,-30 0-23-16,-26-2-26 15,-22-10-34-15,-17-7-36 16,-15-3-11-16,-14 0 30 15,-3 5-6-15</inkml:trace>
  <inkml:trace contextRef="#ctx0" brushRef="#br0" timeOffset="58056.8051">10667 11047 34 0,'-3'-18'38'16,"3"1"-3"-16,3 0 4 15,4 3-1-15,3 4-7 16,-1 2 1-16,4 4 9 16,0 8 2-16,4 13 1 15,4 11-6-15,1 16-7 16,-22-44-31-16,51 127 54 15,-51-127-54-15,51 153 29 16,-28-77-26-16,-2-5 5 16,1-10-7-16,1-10 7 15,0-16-4-15,-2-11 5 16,-2-10-6-16,1-13 2 15,-1-9 8-15,-2-9-13 16,-3-14 5-16,-6-14-1 16,-5-8-2-16,-3 53-2 15,-14-133-5-15,-5 50 7 16,-5-9-1-16,-4-6 1 15,-4-7-12 1,1 2 13-16,0 8 3 16,2 8-9-16,5 8 7 15,6 9-11-15,7 13 11 16,7 8 3-16,5 6-5 15,8 11 11-15,9 9 0 16,14 6 6-16,18 3 13 16,19 4-5-16,20 0 1 15,5 1-12-15,16 2-3 16,9-1-10-16,2 1 4 15,-4 0 7-15,-5-1-7 16,-13-6-5-16,-10-1 6 16,-12-3-9-16,-9-4 9 15,-10 0-16-15,-9-4-12 16,-8 4-35-16,-10 4-28 15,-7-1-45-15,-10 0-25 16,-5 4-2-16,-9 15-50 16</inkml:trace>
  <inkml:trace contextRef="#ctx0" brushRef="#br0" timeOffset="58403.8398">11725 10643 135 0,'-17'1'65'16,"4"-1"-7"-16,13 0-12 15,-7 12-2-15,4 17 9 16,3 18 6-16,2 19 5 15,3 14-3-15,3 13-3 16,-3 7 2-16,1 3-16 16,1-1 4-16,1-11-15 15,1-9-11-15,-1-18-11 16,1-17-5-16,-4-14-5 15,0-15-4-15,-5-18-11 16,0 0-13-16,0 0-31 16,0 0-18-16,9-13-44 15,-3-20-23-15,3-12-3 16,0-11 22-16,11 0-33 15</inkml:trace>
  <inkml:trace contextRef="#ctx0" brushRef="#br0" timeOffset="58972.8967">12333 10800 84 0,'3'-39'40'16,"-3"7"7"-16,-7 3 6 15,-9 2-9-15,-6 7-5 16,-11 3-2-16,-5 5-3 15,-3 5-7-15,2 9 4 16,1 1-9-16,4 7 3 16,1 7-1-16,7 4-2 15,3 4 1-15,7 6-4 16,8 2 3-16,11 8-2 15,11 3-7-15,13 7 3 16,14 3-1-16,12 2-8 16,11 3-1-16,5 6 1 15,4 4-3-15,-1 2 0 16,-8 2-4-16,-16-5-2 15,-17-7 3 1,-19-5-1-16,-14-7 0 16,-19-7 10-16,-13-10 9 15,-9-12-15-15,-5-13 2 16,2-19-9-16,-1-11-3 15,5-10 8-15,8-7-1 16,9-2 10-16,8 3-11 16,7 5 21-16,8-4-4 15,11 1 4-15,9-7 4 16,12-3 2-16,8-1-16 15,6 4-5-15,-1 4-5 16,0 8-4-16,-7 6-4 16,-9 9-2-16,-10 7-6 15,-17 10-27-15,0 0-47 16,13-5-49-16,-13 5-33 15,0 0-2-15,0 0-37 16</inkml:trace>
  <inkml:trace contextRef="#ctx0" brushRef="#br0" timeOffset="59617.9612">15961 11774 65 0,'0'0'49'0,"0"0"-2"16,0 0 5-16,0 0 9 15,28 3 2-15,6-5-1 16,10-1-5-16,8-2 1 15,10-3-9-15,10-1-20 16,9-1-11-16,5 0-3 16,1 0-9-16,-2 1 2 15,-8 1-8-15,-7-1 0 16,-11 2-4-16,-14 4-6 15,-11 3-36-15,-12-2-40 16,-36 2-22-16,14 0-8 16,0 0 4-16,0 0-45 15</inkml:trace>
  <inkml:trace contextRef="#ctx0" brushRef="#br0" timeOffset="59989.9984">16150 12277 34 0,'0'0'32'15,"0"0"-4"-15,0 0 7 16,0 0 5-16,0 0 13 16,26 5 9-16,3-9-4 15,6-1-6-15,5 0-5 16,1 4-2-16,5-3 1 15,2 2-8-15,5 1-16 16,0 1-6-16,0-2-3 16,0-1-10-16,-1-4-11 15,1-2 6-15,-5-1-28 16,-3 2-31-16,-7-4-37 15,-38 12-27 1,27-14-1-16,-27 14-48 16</inkml:trace>
  <inkml:trace contextRef="#ctx0" brushRef="#br0" timeOffset="61804.1798">18504 10683 103 0,'0'0'79'0,"0"0"-17"16,0 0-12-16,0 0-50 15,13 2 34 1,-13-2-12-16,21-17-1 16,-21 17-21-16,86-56 37 15,-27 29-20-15,6 8-9 16,-65 19-8-16,117 9 20 15,-67 32-9 1,-12 30 1-16,-38-71-12 16,17 323 9-16,-56-206 5 15,39-117-14 1,-118 203 24-16,50-132-21 15,-2-23-1-15,3-23-1 16,4-23-6-16,4-19 6 16,9-14-7-16,8-3 11 15,26-6-6-15,-3-1 4 16,20 4 17-16,3 3-8 15,9 5 4-15,22 7 3 16,19 10 3-16,11 9-6 16,8 8-12-16,10 4-3 15,5 2-7-15,-2 1-9 16,-6-3-12-16,-12-6-13 15,-14-5-18-15,-13-6-16 16,-10-9-15-16,-9-10-12 16,-5-5 3-16,-3 1-30 15</inkml:trace>
  <inkml:trace contextRef="#ctx0" brushRef="#br0" timeOffset="62404.2398">19320 10482 172 0,'-8'-21'76'0,"8"21"-25"16,0 0-12-16,0 0-7 15,0 0 16-15,19 39 19 16,1 19-7-16,6 18-6 15,3 17-9-15,2 14-5 16,1 5-13-16,3-1-5 16,3 0-6-16,2-8-6 15,1-12-10-15,0-11-2 16,-41-80 2-16,68 151 3 15,-60-131-7-15,10-12-2 16,-18-8 2-16,0 0-8 16,10-34 12-16,2-26-5 15,-7-22 5-15,-8-16 3 16,3 98-3-1,-5-251-7 1,-14 104 7-16,18-9 2 16,-24 2-3-16,23 14 7 15,-23 26-3-15,21 26-8 16,4 88 5-16,9-103 5 15,-9 103-5-15,22-53 8 16,-22 53-8-16,22-30 22 16,-22 30-22-16,105-17 42 15,-21 10-29-15,23-3-3 16,-107 10-10-16,259-32 21 15,-259 32-21-15,269-44 11 16,-269 44-11-16,232-49 5 16,-131 25-4-16,-13 4-11 15,-88 20 10-15,115-34-41 16,-115 34 41-16,-4-20-152 15,4 20 152-15,-4-24-447 16,4 24 447-16</inkml:trace>
  <inkml:trace contextRef="#ctx0" brushRef="#br0" timeOffset="62756.275">20468 10257 303 0,'-14'6'69'0,"14"-6"-69"16,-23 175 118 0,19-64-24-16,0 15-10 15,1 11-21-15,3 2 1 16,0-139-64-1,30 504 154 1,-19-410-139-16,-11-94-15 16,18 150 15-1,-16-131-17-15,-2-19 2 16,0 0-22-1,3-15-118-15,-3-28-27 16,0 43 167-16,22-228-490 16,5 135 332-16,-27 93 158 15</inkml:trace>
  <inkml:trace contextRef="#ctx0" brushRef="#br0" timeOffset="63389.3383">21117 10339 177 0,'-7'-37'83'0,"-7"7"-10"16,-7 8-10-16,-7 5-24 16,28 17-39-16,-86-7 39 15,45 21-9-15,1 8-15 16,40-22-15-16,-69 67 23 15,41-18-3-15,5 4-15 16,9 1 7-16,9 2-8 16,12 0 6-16,-7-56-10 15,86 162 20-15,-24-111-8 16,11 0-3-16,-73-51-9 15,131 105-5 1,-69-44 3-16,2 3 2 16,-64-64 0-16,104 132 6 15,-74-71-6-15,-19-1 2 16,-11-60-2-16,-51 108 0 15,51-108 0 1,-117 66 24-16,117-66-24 16,-127 2 15-16,71-26-3 15,14-12 4-15,11-9 7 16,11-15-8-16,13-9-6 15,7 69-9-15,5-156 10 16,24 75 13-16,19 0 10 16,7 1-4-16,-10 4-9 15,6 7-4-15,1 6-14 16,-52 63-2-16,106-85-6 15,-80 67 4-15,-26 18 3 16,0 0-1-16,0 0 7 16,0 0-6-16,0 0-2 15,0 0 2-15,0 0-2 16,0 0 4-16,0 0-7 15,0 0-15-15,0 0 19 16,13-9-25-16,-13 9-54 16,0 0-45-16,0 0-38 15,0 0-26-15,0 0-96 16</inkml:trace>
  <inkml:trace contextRef="#ctx0" brushRef="#br0" timeOffset="64946.494">23455 11017 42 0,'0'0'0'16,"-11"-2"29"-16,11 2 9 16,0 0-12-16,0 0-6 15,0 0 1-15,0 0-2 16,0 0 0-16,0 0 4 15,0 0-2-15,21 4 10 16,6-1 3-16,-27-3-34 16,131 0 74-16,-57-3-52 15,1 1-14-15,-75 2-8 16,142 5 9-1,-114 0-8-15,1-3-3 16,-20-1-6-16,8-2-1 16,-17 1-43-16,10-16-30 15,2-6-18-15,-5-3 11 16,0 0-6-16</inkml:trace>
  <inkml:trace contextRef="#ctx0" brushRef="#br0" timeOffset="65325.5319">23818 10626 37 0,'-10'-9'40'0,"10"9"-40"16,-12 9 72-16,6 16-39 15,2 16-6-15,5 8 1 16,2 12 0-16,0 10-5 15,2 2 4-15,-2 5-3 16,0 1-3-16,0-3-3 16,0-4-2-16,0-10-3 15,-2-8-8-15,-1-13-1 16,-1-9-2-1,1-5-4-15,0-27 2 16,1 31-24-16,-1-31-22 16,0 0-20-16,0 0-23 15,7-12 4-15,1-14-21 16</inkml:trace>
  <inkml:trace contextRef="#ctx0" brushRef="#br0" timeOffset="66105.6099">24857 10373 63 0,'0'0'0'15,"-14"-32"83"-15,14 32-50 16,0 0-4-16,0 0-3 16,-13 14 1-16,3 23-6 15,0 14-2-15,2 6 1 16,2 6-5-16,3 0 5 15,3-9-13-15,4-5-3 16,2-7-4-16,-6-42 0 16,20 68 15-16,-10-46-18 15,-2-7 2-15,2-5 5 16,3-3 0-16,7-7-2 15,5-7 1-15,6-4-3 16,10-10-1-16,8-6 1 16,12-7-3-16,10-3 3 15,8 0 1-15,-79 37-1 16,145-44 1-1,-145 44-1-15,121-9-4 16,-71 18 4-16,-9 6 5 16,-6 10-7-16,-6 6 0 15,-6 6 5-15,-10 11-3 16,-10 6-1-16,-12 0 12 15,-12 0 6-15,-14-1 2 16,-12-3-2-16,-15-4-1 16,14-10 4-16,-1-11-7 15,-8-8-5-15,-1-9-10 16,-1-6 5-16,3-7-5 15,3-3-25-15,8-6-23 16,7-3-21-16,9-5-17 16,7-3-8-16,11-6 14 15,12-1-12-15</inkml:trace>
  <inkml:trace contextRef="#ctx0" brushRef="#br0" timeOffset="66471.6465">24943 10302 90 0,'0'0'50'0,"0"0"-3"16,0 0-10-16,0 0-3 15,0 0 13-15,24 5 11 16,5-1-2-16,11 2 10 15,11 0-16-15,2-3-18 16,1-1-17-16,-5 3-3 16,-8-4-9-16,-4 4 0 15,-9 1-9-15,-5-6-14 16,-23 0-34-16,20 0-31 15,1-6-31-15,10-2-13 16,10-4-61-16</inkml:trace>
  <inkml:trace contextRef="#ctx0" brushRef="#br0" timeOffset="67555.7549">26003 10294 23 0,'-3'-17'23'0,"3"17"2"15,0-12 0-15,0 12-4 16,0 0 1-16,11 2 3 16,6 18 7-16,3 17 4 15,2 36 3-15,1 22-7 16,1 10-2-16,3 10-1 15,1 4-10-15,3-3-4 16,1-2-6-16,2-9-3 16,4-12-4-16,-2-13 0 15,-5-18-2-15,-5-16 2 16,-6-17-6-16,-7-9 1 15,-5-8 3-15,-8-12-2 16,0 0 1-16,12 2 0 16,-12-2 8-16,8-19-8 15,-2-13 5-15,-6 32-4 16,-13-102-1-1,7 31-1-15,-1-12 1 16,-2-17 5-16,-6-13-1 16,-3-16-7-16,1-13 0 15,3-16 3-15,1 9 1 16,2 16 1-16,0 17-4 15,2 20 5-15,4 15 1 16,-2 8 1-16,1 5-3 16,3 10 1-16,2 8 1 15,2 7 6-15,1 9 11 16,0 9-6-16,4 1 4 15,0 7 5-15,-6 17-1 16,0 0-8-16,0 0-14 16,0-10 12-16,12 5 10 15,5 7 0-15,2 0-9 16,6 1 1-16,10 0-4 15,9 1 6-15,11-1-4 16,11-1 0-16,11-6-6 16,-1-4 14-16,23-4 1 15,23-3-10-15,22-5-7 16,-144 20-4-1,312-33 3-15,-154 22-3 16,-7 4 0-16,-18 0-1 16,-20 4 0-16,-23-2 2 15,-42 3-10-15,-48 2 9 16,80 0-13-16,-80 0-72 15,10 2-28-15,-24-1-37 16,14-1-11-16,0 0-48 16</inkml:trace>
  <inkml:trace contextRef="#ctx0" brushRef="#br0" timeOffset="68890.8884">26797 10492 4 0,'0'0'0'0,"27"-31"1"16,-40 25-2-16,13 6 0 16,-20-2-2-16</inkml:trace>
  <inkml:trace contextRef="#ctx0" brushRef="#br0" timeOffset="69371.9365">26774 10463 5 0,'0'0'9'16,"0"0"3"-16,12-7 1 16,-12 7 4-16,0 0 4 15,0 0 8-15,7-12 5 16,-7 12 14-1,0 0-1-15,-13-8-2 16,13 8-4-16,-17 12-9 16,20 20-10-16,-3 15 0 15,0-47-22-15,-9 114 38 16,4-58-34-16,6-10 4 15,-1-46-8-15,17 67 8 16,-3-45 2-16,-21-7 6 16,7-15-16-16,38-1 30 15,-5-14-26-15,13-9 5 16,11-2-3-16,5-1 8 15,8 4-6-15,8 6 2 16,1 7-6-16,-1 11 4 16,-6 16-10-16,-9 9 4 15,-12 9 2-15,-16 2-1 16,-35-37-3-16,16 95 12 15,-16-95-12-15,-62 107 30 16,7-56-23-16,-13-6 3 16,-7-7-4-16,-1-10-11 15,5-9-3-15,9-7-4 16,7-7-14-1,4-7-24-15,11-4-18 16,8-8-28-16,8-8-17 16,13-8 1-16,15-6-44 15</inkml:trace>
  <inkml:trace contextRef="#ctx0" brushRef="#br0" timeOffset="69683.9677">26827 10490 79 0,'0'0'56'16,"-17"-10"-9"-16,17 10-9 15,0 0-13-15,24-10 12 16,11 6 7-16,13 1-4 16,7 0-23-16,1-4-4 15,2 4-15-15,-3 1 5 16,-5 4-2-1,-50-2-1-15,80 6-7 16,-52-1-54-16,-1-5-12 16,3 0-7-16,8-3 7 15,10-7-31-15</inkml:trace>
  <inkml:trace contextRef="#ctx0" brushRef="#br0" timeOffset="70105.0098">27826 10287 57 0,'0'0'44'15,"0"0"-13"-15,0 0-6 16,0 19-6-16,5 8 1 15,2 17 2-15,-1 12-1 16,-6-56-21-16,-1 116 49 16,-4-61-26-16,1-11 6 15,3-12-2-15,1-10 2 16,1-7-6-1,2-3 5-15,-3-12-4 16,0 0-3-16,21 5 12 16,9-3-2-16,-30-2-31 15,73-16 22-15,-15 3-10 16,11-4-1-16,-22 3-3 15,-1 3-11-15,-10 2 1 16,-5 4-3-16,-7 3-7 16,-6 2-45-16,-4 0-21 15,-14 0 78-15,27-5-202 16,-13-3 98-16,0-2-42 15</inkml:trace>
  <inkml:trace contextRef="#ctx0" brushRef="#br0" timeOffset="70521.0514">28176 10001 58 0,'0'0'46'15,"1"-12"-8"-15,-1 12-4 16,0 0-10-16,11 5 3 15,-2 12 7-15,4 19 7 16,-23 21 1-16,20 24-4 16,-16 18 0-16,17 12-12 15,-15 10-1-15,14-3 5 16,-14 1-15-16,12-11 0 15,-14-10 0-15,16-16-8 16,-13-16 6-16,12-21-8 16,-13-11-9-16,11-15-11 15,-13-6-19-15,6-13-38 16,0 0-31-16,0 0-24 15,0 0 127-15,-7-17-107 16,18 0-2-16</inkml:trace>
  <inkml:trace contextRef="#ctx0" brushRef="#br0" timeOffset="72437.243">19060 12951 37 0,'0'0'22'16,"0"0"-3"-1,0 0-7-15,0 0-1 16,34 0 3-16,14 1 6 16,19-1-4-16,22-1 2 15,26-4 4-15,-115 5-22 16,300-22 22-16,-122 6 6 15,20-4-10-15,27-2 0 16,35-3-4-16,-5-4 3 16,40-3 1-16,28-7-13 15,34 0 0-15,-19 0 5 16,44 7 4-16,37 3 2 15,-8 7 1-15,50 8-10 16,-461 14-7-16,946 4 4 16,-946-4-4-16,965 49 0 15,-529-10-5-15,-8 6-4 16,-28-1 4-16,-33-8-21 15,-49-12 0-15,-64-14 4 16,-51-14 5-16,-46-6 6 16,-42-10-9-16,-41-7-26 15,-35-5-20-15,-28-2 0 16,-25 5-19-1</inkml:trace>
  <inkml:trace contextRef="#ctx0" brushRef="#br0" timeOffset="76364.6357">22825 13423 74 0,'-20'14'70'0,"20"-14"-70"15,-14 6 94 1,14-6-75-16,13-10-3 15,16-5-8-15,16-7 4 16,15-3-6-16,10 1-2 16,9 2 3-16,6 5-6 15,-3 8 1-15,-9 6-6 16,-12 6 7-16,-17 6-2 15,-21 10 6-15,-18 14 13 16,-26 20 0-16,-23 13-4 16,-17 10-1-16,-8-5 7 15,-4 0-12-15,2-6-1 16,5-8-4-16,6-11-2 15,12-10 0-15,12-13-2 16,17-7 1-16,19-16 2 16,0 0-1-16,0 0 0 15,0 0-3-15,63-38 3 16,-15 4 1-16,9-1-4 15,10 1 2-15,5 9 2 16,5 14-4-16,-77 11 0 16,164 28 3-16,-86 17 0 15,-11 16-9 1,-14 2 3-16,-22 3 10 15,-22 3 13-15,-18-1 11 16,-22-5 5-16,-15-13-4 16,-10-11-10-16,-2-13-11 15,58-26-11-15,-102 18 7 16,62-21-17-16,3-5-6 15,6-8-27-15,4-9-25 16,4-6-20-16,11-6-15 16,10-7 2-16,14-8 12 15,12 1-25-15</inkml:trace>
  <inkml:trace contextRef="#ctx0" brushRef="#br0" timeOffset="76886.6879">23920 13389 56 0,'0'0'34'16,"0"0"-34"-16,0 0 61 15,0 0-27 1,11 24 1-16,-11-24-35 15,-38 169 28-15,39-99 13 16,9 11-18-16,0 4 0 16,4-4 2-16,6-8-10 15,-21-9 2-15,23-8 4 16,4-10-2-16,13-12-7 15,-39-34-12 1,227 25 11-16,-152-45 6 16,-7-14-10-16,-8-12-1 15,-5 0-10-15,-12-11 2 16,-43 57 2-1,48-129 3-15,-43 63 2 16,-10 7 4-16,-12 6 7 16,17 53-16-16,-50-66 58 15,21 58-51-15,-5 20-2 16,0 21 2-16,3 10-2 15,3 21-1-15,28-64-4 16,-23 153 2-16,15-77 2 16,4-7-5-16,2-3-2 15,4-5-11 1,0-8-46-16,5-11-70 15,-1-15-47-15,-6-27-42 16,0 0 219-16</inkml:trace>
  <inkml:trace contextRef="#ctx0" brushRef="#br0" timeOffset="86868.686">1372 13537 46 0,'0'0'0'0,"-23"-55"54"15,16 40-35-15,7 15-2 16,0 0-10-16,0 0-7 15,21-5 7-15,-21 5 14 16,3 22 5-16,8 14 0 16,3 23 0-16,6 14-2 15,6 30 0-15,-4 14-9 16,-1 3-11-16,-1-3-2 15,0-10-1-15,-6-13 4 16,0-12-7 0,-4-16 4-16,-2-14-8 15,-2-16-7-15,-3-13-16 16,0-9-3-16,-3-14-15 15,0 0-13-15,-5-36-1 16,3-16-15-16</inkml:trace>
  <inkml:trace contextRef="#ctx0" brushRef="#br0" timeOffset="87384.7376">1963 13269 52 0,'-9'-58'39'16,"-5"14"-6"-16,-4 12 7 15,-6 12-8-15,-4 13-9 16,-5 12-13-16,-3 12-3 16,-3 10 1-16,6 4-5 15,6 1-1-15,7 2 3 16,7-2 7-16,9-2-3 15,13 4 1-15,12 5 7 16,14 9-1 0,14 4-3-16,12 6 3 15,5 6 5-15,4-6-12 16,-3 4-4-16,-3 6-1 15,-64-68-4-15,87 120-1 16,-70-67 8-16,-18-4-1 16,-16-5 0-16,17-44-6 15,-72 47 8-15,31-47-6 16,-1-13 1-16,4-19-3 15,4-19 2-15,7-14 7 16,7-13-4-16,12-3 9 16,8 81-14-16,15-166 14 15,2 85 0-15,3 8-6 16,4 11-11-16,1 11-10 15,-2 12-32-15,-2 10-26 16,-1 14-13-16,-2 13 6 16,-1 17 7-16,-3 17 13 15,-14-32 58-15,14 112-60 16</inkml:trace>
  <inkml:trace contextRef="#ctx0" brushRef="#br0" timeOffset="87934.7926">2110 14187 37 0,'-12'3'35'0,"12"-3"-5"15,-10 7 4-15,10-7-11 16,-9 24 4-16,3 11 3 15,2 18 1-15,2 19-6 16,4 23 5-16,2 17-2 16,4 7-11-16,2 4-5 15,3-4-2-15,0-13-2 16,-1-9-3-16,0-16-5 15,-5-20 5-15,-2-24-3 16,1-15 1-16,-6-22 6 16,0 0 8-16,0 0-17 15,8-37 44-15,-2-25-31 16,0-21-6-16,-1-12-9 15,0-12-1-15,-1-8 5 16,-1-4-8 0,0 1-3-16,1 4 12 15,3 16-9-15,0 20 5 16,0 21 7-16,1 16-10 15,1 16-2-15,2 11 5 16,5 11 3-16,9 13-4 16,8 14 5-16,3 15-5 15,9 13 5-15,5 9 5 16,1 7-5-16,-3 1-7 15,-3-1 2-15,-3-4 1 16,-1-6-1-16,-3-9 2 16,-6-10-27-16,-9-14-23 15,-10-6-26-15,-3-6-16 16,-10-13 1-16,-9 11-34 15</inkml:trace>
  <inkml:trace contextRef="#ctx0" brushRef="#br0" timeOffset="88500.8492">2560 15740 52 0,'-21'-14'36'15,"-3"-6"-8"-15,-2-9-4 16,-2-5-3-16,-2 2-6 16,-4-2-3-16,-1 7-3 15,-4 12 4-15,-4 13 1 16,2 12 4-16,1 16 0 15,1 11-10-15,39-37-8 16,-63 101 12-16,42-40-12 16,9 4 1-16,10 1-5 15,9-5 7-15,7-9-4 16,6-11 3-16,4-14-4 15,7-14 9-15,7-16 3 16,1-21-5-16,2-18-2 16,-1-14-5-16,-5-8 10 15,-3-7-9-15,-6-2 5 16,-5 3-9-16,-4 16 7 15,-4 17 0-15,-4 17 0 16,-9 20 6 0,0 0-1-16,8 22 5 15,1 20-6-15,0 12-2 16,1 2-3-16,1 2 7 15,0-1-7-15,2 1 0 16,-3-7-6-16,-3-6 4 16,-3-6-3-16,-1-5-19 15,-3-5-12-15,-1-7-19 16,-1-10-11-16,2-12 65 15,-15-9-65-15,17-14-45 16</inkml:trace>
  <inkml:trace contextRef="#ctx0" brushRef="#br0" timeOffset="88917.8909">2990 15289 63 0,'10'-41'44'0,"0"6"-10"16,5 3-1-16,4 3-2 15,5 4-4-15,4 6-11 16,6 10 2 0,5 9 7-16,2 19-11 15,0 17-2-15,-1 21-3 16,-8 16-8-16,-9-2 2 15,-11 17 0-15,-9-1-3 16,-11-8 12-16,-9-13-1 16,-9-17 1-16,-5-17-4 15,-2-15-4-15,0-17 7 16,2-11-3-16,7-15 10 15,6-13-12-15,5-8 0 16,12-6-2-16,6-3 1 16,9 4-3-16,3 6-1 15,7 9 0-15,7 6-3 16,2 8-20-16,-2 8-13 15,0 8-20-15,-7 5-16 16,-6 9-3-16,-18-7 74 16,21 52-68-16,-29 8-47 15</inkml:trace>
  <inkml:trace contextRef="#ctx0" brushRef="#br0" timeOffset="89533.9525">2326 16581 29 0,'-2'-13'20'16,"2"13"1"-16,0 0 3 15,0 0 6-15,7 18 1 16,4 11-5-16,1 17 2 15,-1 6-7-15,-1 9 6 16,-10-61-27-16,14 125 33 16,-14-125-33-16,11 116 21 15,-8-71-12-15,-1-11-7 16,-2-12 5-16,1-8-4 15,-1-14-3-15,0 0 5 16,0 0 8 0,1-15-4-16,-3-19-11 15,-1-21 1-15,0-12 2 16,1-11-5-16,2-3 3 15,2-2-4-15,2 8 2 16,3 11 0-16,3 10 2 16,0 15 4-16,-2 13-5 15,5 14 6-15,7 11-6 16,4 7 7-16,-24-6-5 15,58 38 4-15,-15-16 2 16,10 0 2-16,3-4-10 16,-23 3 4-16,10-6-5 15,-6 0-10-15,-5-1-6 16,-5-1-17-16,-7 2-17 15,-9-1-8-15,-6 1 0 16,-7 7 7-16,-8 4-12 16</inkml:trace>
  <inkml:trace contextRef="#ctx0" brushRef="#br0" timeOffset="90126.0117">2303 17648 70 0,'0'0'39'16,"0"0"-39"-16,10-41 76 15,12 7-40-15,11-6-9 16,9 1-7-16,2 3-2 16,0 14-4-16,-3 5-7 15,-9 7-1-15,-7 10 5 16,-5 9-2-16,-9 13-4 15,-11 12 1-15,-9 8 7 16,-10 9-7-16,-5-1-9 16,-3 0 5-16,-1-5-3 15,3-4 2-15,2-11-1 16,5-9 3-16,7-9 3 15,11-12-3-15,0 0 7 16,0 0-4 0,0 0 0-16,17-22 4 15,11-4-6-15,11-3 1 16,9 2 4-16,4 7-10 15,-1 5 8-15,-1 10-2 16,-33 15 0-16,11 8 6 16,-21 15 2-16,11 7-1 15,-22 13 0-15,11-1-5 16,-31 4-3-16,14-8-6 15,5-8 5-15,-10-8-3 16,-3-8-10-16,-3-10-20 16,3-13-9-16,-1-11-22 15,4-17-12-15,5-17-11 16,11-14 7-16,6-9 15 15,13-1-2-15</inkml:trace>
  <inkml:trace contextRef="#ctx0" brushRef="#br0" timeOffset="90646.0637">3047 17140 82 0,'4'-24'40'16,"6"-8"2"-16,7-2-10 15,8-3-10-15,6 1-4 16,-31 36-18-16,81-52 12 16,-49 38 2-16,-7 13 0 15,-3 9 1-15,-22-8-15 16,29 64 9-16,-36-8 8 15,-17 21 2-15,-11 2-11 16,-6-4 5-16,0-11 1 16,3-12-5-16,5-11-2 15,8-17 14-15,8-11-4 16,7-8 4-16,10-5 0 15,-1-11-9-15,12-15 0 16,12-9-6-16,11-8 4 16,9-1-8-16,10 0 0 15,2 7-8-15,1 12 10 16,0 9-2-16,-8 15 5 15,-8 11-3-15,-9 15-4 16,-10 9 7 0,-8 8-5-16,-12 4 7 15,-8 5-2-15,-6 0-3 16,-5 0-1-16,18-51-3 15,-46 91-5-15,22-55-18 16,0-9-37-16,2-10-18 16,3-12-20-16,19-5 98 15,-30-34-102-15,16-2-86 16</inkml:trace>
  <inkml:trace contextRef="#ctx0" brushRef="#br0" timeOffset="91286.1277">3272 16899 42 0,'-28'-32'52'16,"28"32"-52"0,-63-54 36-16,10 35 9 15,-11 4-7-15,64 15-38 16,-167-13 31-16,94 14 13 15,-4 11-6-15,77-12-38 16,-179 68 29 0,179-68-29-16,-178 120 63 15,178-120-63-15,-159 173 14 16,159-173-14-16,-137 213 19 15,137-213-19-15,-99 210 12 16,65-113-5-16,10-2-5 16,24-95-2-16,3 181-3 15,20-95 7-15,14-1-3 16,-37-85-1-16,105 151 2 15,-105-151-2-15,149 103-6 16,-149-103 6-16,189 35-6 16,-79-48 9-16,0-19-2 15,3-16 1-15,12-13-1 16,6-12-6-16,2-11 0 15,-4-11-4-15,-10-8 3 16,-14-6 2-16,-18-2 3 16,-16-3 2-16,-17 7-3 15,-15-9 2-15,-16 2-3 16,-13 9 2-16,-15 9 8 15,-13 8-6-15,-14 10 8 16,-18 10 1 0,-15 12 1-16,65 56-11 0,-166-69 9 15,63 60-6 1,-9 14-2-16,-1 14-6 15,5 8 3-15,30 9 1 16,-12 6 0-16,90-42 1 16,-113 103-60-16,113-103 60 15,-93 124-60-15,62-65-70 16,10-1 23-16,11-4-14 15</inkml:trace>
  <inkml:trace contextRef="#ctx0" brushRef="#br0" timeOffset="98294.8285">12893 15289 42 0,'0'0'46'0,"0"0"-12"16,0 0-8-1,0 0-2-15,0 0-4 16,0 0 3-16,-14-7-5 15,14 7 3-15,0 0-2 16,0 0 6-16,0 0 1 16,-14 0-4-16,14 0-10 15,-10 17 2-15,2 19 5 16,1 8-10-16,-2 19-1 15,2 9-1-15,4 10 2 16,3 2-5-16,5-2-3 16,4-5 6-16,-9-77-7 15,95 197 3-15,-95-197-3 16,73 100 11-1,-42-61 3-15,6-10-2 16,4-7-6-16,-41-22-6 16,107 16 5-16,-50-21 3 15,-1-10-4-15,-1-12 1 16,-5-7-3-16,-4-6-5 15,-46 40 3-15,72-97-4 16,-42 45 6-16,-9-1 0 16,-8 2-4-1,-11 0 4-15,-2 51-2 16,-63-169-2-1,63 169 2 1,-78-68 3-16,46 68-5 16,-1 11 2-16,4 7-5 15,29-18 5 1,-45 63-3-16,25-23 7 15,3 6-5-15,3 3 4 16,4 2-5-16,3 0 4 16,3-4-6-16,4-47 4 15,5 119 6-15,0-90-10 16,-3-2 2-16,0-4-9 15,2-4-4-15,2-5-19 16,-6-14 34 0,4 13-231-16,-4-13 139 15,0 0 92 1</inkml:trace>
  <inkml:trace contextRef="#ctx0" brushRef="#br0" timeOffset="99198.9189">13805 15033 51 0,'0'0'0'15,"-16"-13"193"1,16 13-156-1,0 0-6-15,0 0-31 16,-2 37 31 0,13 17 31-16,-11-54-62 15,45 158 81-15,-18-57-51 16,0 3-9-16,4 1-3 15,3-4-8-15,1-4-8 16,0-9-2-16,-35-88 0 16,69 154 3-16,-63-91-12 15,9-18-5-15,-15-45 14 16,-1 56-17-16,1-56 17 15,0 0-29-15,0 0 29 16,0 0-20 0,6-35 17-16,-8-13 0 15,2 48 3 1,-10-125-12-16,10 125 12 15,-5-164-15-15,8 65 11 16,-22-7-5-16,19 106 9 16,-20-336-1-1,15 238-8-15,8 14 6 16,-5 16 7-16,-1 12-5 15,-1 15 2-15,1 9 5 16,3 32-6 0,-1-22 5-16,7 5 8 15,-6 17-13-15,5-17 10 16,23 7 11-16,9 7-10 15,18 3 1-15,14 0 1 16,12-2-6-16,8-1 2 16,5-1-9-16,-1-1-2 15,-7 4-18-15,-14-1-9 16,-12 2-16-16,-11 0-18 15,-11 3-13-15,-5-1-8 16,-5-4-2-16,-1-3-42 16</inkml:trace>
  <inkml:trace contextRef="#ctx0" brushRef="#br0" timeOffset="99699.969">14752 15138 77 0,'-19'48'46'15,"2"4"-12"-15,2 9-1 16,-1-3-14-16,16-58-19 16,-26 113 17-16,9-65 9 15,17-48-26-15,-29 56 49 16,29-56-21-16,0 0 5 15,0 0-33-15,0 0 40 16,-1-33-9-16,8-16-9 16,7-3-5-16,7-2-6 15,6 6-3-15,7 8-1 16,4 6-1-16,5 13 3 15,4 13-7-15,-47 8-2 16,136 76 10-16,-97-18-8 16,-7 26 1-1,-32-84-3 1,23 198-1-16,-31-98 11 15,-12-5-2-15,20-95-8 16,-76 171 5-16,27-98 20 16,-4-14-6-16,0-15-5 15,53-44-14-15,-88 46 7 16,50-46-3-16</inkml:trace>
  <inkml:trace contextRef="#ctx0" brushRef="#br0" timeOffset="99749.974">14659 15905 621 0</inkml:trace>
  <inkml:trace contextRef="#ctx0" brushRef="#br0" timeOffset="102030.202">14609 16244 41 0,'0'0'0'0,"-14"-2"35"16,14 2-35-16,0 0 58 15,0 0 8-15,0 0-11 16,-11-6-1-16,11 6 0 15,0 0-12-15,-3-14-4 16,2-3-5-16,3-7-6 16,8-11-12-1,9-4-1-15,7-7-4 16,8-1-8-16,9-1 12 15,6 1-7-15,7 10-9 16,8 10-1-16,7 8 5 16,9 11 5-16,12 9-8 15,6 9 2-15,4 7 2 16,-20 9-4-16,-3-1 0 15,-79-25 1-15,137 53 0 16,-85-33-3-16,-10 0 7 16,-9-3-8-16,-9-3 5 15,-9-2 6-15,-15-12-8 16,13 13-4-16,-13-13-1 15,0 0-14-15,0 0-9 16,6 17-27-16,-6-17-26 16,3 17-18-16,-3-17-3 15,0 0 103-15</inkml:trace>
  <inkml:trace contextRef="#ctx0" brushRef="#br0" timeOffset="105142.5132">5745 14034 132 0,'-16'-12'52'0,"3"4"-16"16,13 8-9-16,-9 14-8 15,-4 16-7-15,-1 19-4 16,14-49-8-16,8 127 2 16,-8-127-2-16,21 131 10 15,-25-82-4-15,-2-9-1 16,2-11 2-16,0-12 7 15,4-17 2-15,0 0 6 16,11 5 13 0,12-10-10-16,14-12-2 15,5-7-1-15,10-4-11 16,7-1-10-16,3 2-1 15,5 5-1-15,1 6 1 16,1 10 5-16,-69 6-5 16,129 12 5-16,-73 10-10 15,-11 3 9-15,-13 7 9 16,-32-32-13-16,28 85 17 15,-33-36 17-15,-18 2 0 16,23-51-34-16,-85 96 36 16,33-55-33-16,-1-12-3 15,2-9 2-15,1-10-11 16,2-5-1-16,0-5-27 15,6-7-19-15,-3-3-35 16,10-8-12-16,5-6-5 16,5-7 12-16,9-2-26 15</inkml:trace>
  <inkml:trace contextRef="#ctx0" brushRef="#br0" timeOffset="105950.594">5656 14175 139 0,'7'-12'43'15,"5"0"-7"-15,15-3 0 16,10 3-9-16,10-5-9 15,5 4-5-15,1 2-5 16,4 1-3-16,1 2-5 16,-3-1-15-16,-3 3-7 15,-4-1-14-15,-4 0-4 16,-6 0-3-16,-4-1 10 15,-2-6 6-15,-2 1 9 16,-2-6 8-16,-5 2 11 16,-5 2 3-16,-4 5 10 15,-4 0 5-15,-10 10 10 16,0 0-29-16,0 0 34 15,0 0 13-15,0 0-47 16,3 30 67 0,-1 19-39-16,-2 9 1 15,0-58-29-15,0 125 26 16,3-69 5-16,4-9-11 15,-7-47-20-15,33 68 53 16,-5-46-20-16,10-10 4 16,-38-12-37-16,100-3 53 15,-45-11-44-15,-55 14-9 16,133-108 6-1,-96 70-94-15,-6-1 7 16,-31 39 81 0,12-118-80-16,-12 118 80 15,-11-97-164-15,-4 43 123 16,-8-3 23-16,-2-4 17 15,-4 10 11-15,29 51-10 16,-66-86 89-16,55 75-51 16,11 11-8-16,0 0-30 15,-19 2 30 1,17 20 2-16,2-22-32 15,4 183 33-15,-4-183-33 32,54 273 117-32,-29-190-97 15,-4-7-4-15,-21-76-16 16,23 122 6-1,-8-77-10-15,-15-45 4 16,2 78-27-16,7-68-122 16,-9-10 149-1,33 26-303-15,-25-9 217 16,-8-17 86-1</inkml:trace>
  <inkml:trace contextRef="#ctx0" brushRef="#br0" timeOffset="106605.6595">6629 15223 50 0,'2'-22'33'0,"-2"3"-1"16,-2 2 5 0,2 17-37-16,0 0 71 15,0 0-35-15,0 0-2 16,0 0-34-16,-11 17 46 15,4 21-20-15,-1 14-3 16,-4 11-2-16,0 13-4 16,-1 5-11-16,0 1 1 15,1-5-3-15,12-77-4 16,-26 133 4-16,18-84-6 15,3-10 3-15,1-14 1 16,1-8-5-16,3-17 4 16,0 0-1-16,0 0-12 15,3-15 6-15,0-17 3 16,-3 32 3-16,10-124-10 15,-2 36 11-15,2-21-12 16,-10 109 11-16,35-308-7 16,-19 232 0-16,-16 76 7 15,28-108-3 1,-14 79 5-16,-2 10 1 15,-2 9-4-15,2 8 7 16,5 11-3 0,9 8 6-16,-26-17-9 15,76 57 10-15,-33-14-8 16,5 2 3-16,3 8 0 15,0-1-2-15,-24-2 1 16,8-5-1-16,-35-45-3 16,76 102 9-16,-49-83-14 15,-7-4-11-15,-5-5-19 16,-15-10-20-16,0 0-24 16,0 0 79-1,40-5-95-15,-40 5-71 16</inkml:trace>
  <inkml:trace contextRef="#ctx0" brushRef="#br0" timeOffset="111022.1011">6717 16466 36 0,'0'0'24'16,"0"0"-24"-16,3-31 20 15,8 11 2-15,9 0-10 16,0-2 6-16,-2 2 2 15,-3 1-3 1,-3 0 14-16,-12 19-31 16,11-29 65-1,-10 18-39-15,-1 11-26 16,-24-31 16-16,24 31-16 15,-35-32 8-15,18 18-7 16,-3 3 4-16,20 11-5 16,-72-6 3-16,29 12 0 15,-2 5-4-15,-2 8 0 16,5 3-2-16,4 9 2 15,4 4 0-15,8 2 0 16,8 1 0-16,8-3-1 16,9-3 2-16,6-8-1 15,9-5 2-15,10-9 3 16,-24-10-4-16,74-5 6 15,-23-16 2-15,-1-7-6 16,-3-8-2-16,-5-3 0 16,-8 0-5-16,-4 2 7 15,-8 3-6-15,-6 5 2 16,-3 9 3-16,-5 6 1 15,-8 14-2 1,0 0 2-16,6 29 12 16,9 17 0-16,-2 12-2 15,-2 11-2-15,0 4-1 16,-2 0 0-16,-5-6-1 15,-2-2-6-15,0-3 3 16,0-9-9-16,-2-53 4 16,4 88-3-1,-3-59-8-15,1-9-6 16,-1-7-20-16,-1-13-26 15,0 0-23-15,0 0 86 16,5-52-86-16,16 3-22 16</inkml:trace>
  <inkml:trace contextRef="#ctx0" brushRef="#br0" timeOffset="111558.1547">7943 15812 64 0,'-22'-1'43'16,"3"4"-8"-16,-1 4-8 15,4 5-9-15,-1 10 0 16,1 12-4-16,-1 8 1 16,17-42-15-16,-27 108 21 15,19-52 11-15,6 0-12 16,7-5 3-16,6-5-8 15,7-8-2-15,8-5 8 16,5-10-6-16,5-11-1 16,8-10-6-16,7-12 3 15,1-11-3-15,-52 21-8 16,78-57 3-16,-43 18-7 15,-35 39 4-15,42-80 6 16,-27 46-3-16,-7 1 1 16,-9 5 2-16,-5 8-2 15,-5 8 15-15,-2 7-11 16,-3 10-6-16,-5 17-2 15,3 12 3 1,2 9 0-16,2-1-2 16,4 0 0-16,6-3-1 15,4-39 0-15,-1 92-15 16,9-72-72-16,4-3-11 15,-3-5-9-15,-9-12 16 16,15 6-5-16</inkml:trace>
  <inkml:trace contextRef="#ctx0" brushRef="#br0" timeOffset="112478.2467">6841 17392 32 0,'6'-18'33'0,"-3"2"3"15,-3 16-3-15,0 0-33 16,-17-8 87 0,17 8-50-16,1 12-12 15,3 10 2-15,2 15 0 16,-2 17-1-16,-4-54-26 31,-8 146 22-31,10-67 4 16,7 1-8-16,-2 0-5 15,-7-80-13-15,-3 137 11 16,9-85-3-16,4-15-5 15,-10-37-3-15,4 50 1 16,-4-50 4-16,14-5-4 16,-5-9 8-16,-5-10-5 15,-4 24-4 1,-19-91-3-16,14 26 0 15,2-11 6-15,3 76-3 16,-6-164-3-16,2 79 3 16,5 1-2-16,-1 84 2 15,-5-139-3-15,18 86-3 16,3 11 6-16,-16 42 0 15,46-42-5-15,-14 45 5 16,5 21 6-16,-37-24-6 16,145 157 11-16,-94-99-6 15,-51-58-5 1,171 134 3-16,-128-106-12 15,-43-28 9 1,55 29-41 0,-55-29 41-16,34 10-42 15,-34-10 42-15,-1-13-199 16,-15 1 3-16,16 12 196 15</inkml:trace>
  <inkml:trace contextRef="#ctx0" brushRef="#br0" timeOffset="115079.5068">7987 17863 42 0,'0'0'51'15,"-14"-12"-4"-15,14 12-47 16,-21-30 64-16,16 13-43 15,4 1-2-15,1 3-5 16,0 13 1-16,0-15-3 16,0 15 4-16,0 0 4 15,0 0 5-15,0 0-5 16,0 0-2-16,0 0 0 15,0 0-18 1,-23 3 11 0,23-3-11-16,-29 34 18 15,16-17-16-15,3-4 4 16,2-1 5-16,8-12 7 15,-14 12-8-15,4-2-1 16,10-10 3-16,-12 10-5 16,12-10-7-1,-9 9 22-15,-7 1-15 16,2 2-9-16,0 0 16 15,14-12-14-15,-24 20 25 16,24-20-7-16,0 0-18 16,-13 5 6-1,13-5-6-15,0 0 2 16,0 0-6-16,0 0 11 15,0 0-5-15,0 0-1 16,0 0-3-16,0 0 2 16,0 0-6-16,0 0 6 15,0 0-1-15,7-12-6 16,-7 12 10-16,17-17-5 15,4-1 6 1,6-3-8-16,4 3 5 16,3-3-2-16,3 3 2 15,-2 1-4-15,0 5 0 16,-2 5 0-16,-9 6 5 15,-6 6-4-15,-5 7 2 16,-5 3-7-16,-8-15 7 16,-7 69 6-16,3-43-5 15,4-6-2-15,-1-5 0 16,-2-1 1-16,0-2-2 15,3-12 2 1,-7 13-6-16,7-13 4 16,-11 12-7-16,11-12 9 15,0 0-4-15,0 0 8 16,0 0-10-16,0 0 2 15,0 0 4-15,0 0-6 16,0 0 1-16,8-15 1 16,6 5 5-16,2 1-6 15,8 2 5-15,2 2-1 16,7 2 1-16,1 6 5 15,-5 4-6 1,0 5-3-16,-8 3 3 16,-9 2-2-16,-7 8-2 15,-5-25 5-15,-79 129-4 16,38-81 15-16,-3-3-5 15,44-45-6 1,-80 70 2-16,49-48 1 16,7-9-3-16,7-3-5 15,4-3-7-15,13-7-10 16,-11 0-32-16,11 0-16 15,-5-15-22-15,10-9-4 16,9-10 9-16,11-5-14 16</inkml:trace>
  <inkml:trace contextRef="#ctx0" brushRef="#br0" timeOffset="115745.5734">8368 17597 118 0,'0'0'0'15,"0"0"128"1,0 0-93-16,0 0-35 16,37-46 42-16,-16 19-27 15,13-1-3-15,8 7-3 16,-42 21-9-16,82-24 6 15,-55 24-8-15,-5 9 2 16,-12 11 7-16,-10 14 0 16,-15 12-1-16,-14 10 1 15,29-56-7-15,-77 103-1 16,60-67 4-16,-7-9 1 15,24-27-4 1,-16 15-6-16,16-15 12 16,0 0-6-16,28-17 20 15,-4 3 12-15,-24 14-32 16,81-20 43-1,-30 15-30-15,-3 8 3 16,-12 6-9-16,-9 6-8 16,-7 4 8-16,-17 8 5 15,-13 12-1-15,-10 5-10 16,-15-2-1-16,-5-5-9 15,1-8-15-15,1-8-18 16,1-13-35-16,6-11-14 16,6-14-12-16,25 17 103 15,25-66-93-15,-9 22-25 16</inkml:trace>
  <inkml:trace contextRef="#ctx0" brushRef="#br0" timeOffset="116326.6315">8805 17257 94 0,'0'0'0'16,"-183"-54"152"-16,94 57-119 16,13 5-9-16,-9 18 5 15,-8 11 1-15,-4 17-8 16,-2 6 5-16,3 6-11 15,6 3 1-15,8 2 3 16,10 5 2-16,13 4-11 16,11-1-3-16,12 6-6 15,14 2 0-15,22-87-2 16,-2 172 4-1,19-92-4-15,14-1 2 16,20-9-5-16,20-9 0 16,16-14 5-16,16-16-2 15,-103-31 0-15,256 13-15 16,-132-25 6-16,3-11-8 15,-127 23 17-15,269-73-19 16,-146 25-9-16,-12-2 11 16,-10-8 5-16,-15-6 6 15,-14-7-1-15,-16-6 5 16,-12-6-4-16,-14-8 0 15,-16-7 1 1,-13-7 3-16,-15 5 2 16,-13-2 7-16,-14 4 7 15,-18 5 1-15,59 93-15 16,-171-130 48-16,60 101-30 15,-18 20-7-15,129 9-11 16,-283 61 9-16,158-7-11 16,10 9 5-16,115-63-3 15,-199 137-30-15,117-64-16 16,11 5-25-16,71-78 71 15,-97 169-178-15,65-77 105 16,12 1-12-16,20-93 85 16</inkml:trace>
  <inkml:trace contextRef="#ctx0" brushRef="#br0" timeOffset="125694.5682">16908 15743 90 0,'-14'-12'67'0,"1"4"4"15,13 8 12-15,-10-4-20 16,10 4-18-16,0 0-18 16,0 0-13-16,17 4 9 15,-4 7 13-15,19-4-3 16,22 0-3-16,17-4-3 15,8-6-10-15,5-5-5 16,2-8-3-16,-4-1-6 16,-10 0 5-16,-17 4-11 15,-17 3-5-15,-17 5-16 16,-8 1-12-16,-13 4-24 15,0 0-31-15,0 0-28 16,-17 4-5-16,-5-4 28 16,-2-5-1-16</inkml:trace>
  <inkml:trace contextRef="#ctx0" brushRef="#br0" timeOffset="126043.6031">17228 15176 48 0,'-17'-9'47'16,"17"9"-5"-16,-15-5-7 16,15 5-35-16,-10 46 56 15,7 25-26-15,7 5-2 16,8 29 2-16,2 14-2 15,3 6-8-15,-2-3-2 16,-1-9 3-16,0-9-4 16,-4-10-4-16,-3-9-6 15,-2-9 1-15,-4-13-3 16,-2-17-5-16,-1-12-4 15,4-14 7-15,-4-8-2 16,2-12-15-16,0 0 14 16,0 0-92-16,2-15 5 15,-2-21-16-15,0 36 103 16</inkml:trace>
  <inkml:trace contextRef="#ctx0" brushRef="#br0" timeOffset="126426.6414">17987 15365 92 0,'-2'-17'45'0,"2"17"-2"16,0 0-6-16,0 0-37 16,0 0 40-16,0 0-26 15,0 0-3-15,0 0-7 16,0 0-4-16,-6 63 12 15,9-2 3-15,2 22-11 16,1 12-3-16,-2 10 6 16,-2 7-9-16,1 3 4 15,-2-5 2-15,0-5-4 16,2-14 0-16,0-11 2 15,1-21-7-15,0-17-10 16,-1-15-3-16,3-11-15 16,-6-16-15-16,0 0-14 15,0-39-6-15,1-9-14 16</inkml:trace>
  <inkml:trace contextRef="#ctx0" brushRef="#br0" timeOffset="127022.701">18363 15282 87 0,'-28'-12'41'0,"28"12"-9"16,0 0-8-16,-29 6-16 15,29-6-3-15,0 0-5 16,-7 71 3 0,2-29-2-16,-7 19-1 15,12-61 0-15,-19 134 5 16,9-73-4-16,4-4-3 15,3-8 1-15,10-11 3 16,6-8-3-16,4-4 2 16,-17-26-1-16,21 16 11 15,-3-9-1 1,-18-7-7-16,30-12 1 0,8-5-5 15,9-10-1-15,-47 27 2 16,118-62 0 0,-63 35 0-16,-1 0 3 15,4 6-4-15,-58 21 1 16,185-7-2-16,-125 26 5 15,-3 10-2-15,-4 11 0 16,-6 6-1-16,-47-46 0 16,72 119-3-1,-49-53 2-15,-9 3 4 16,-10-1-5-16,-8-2 5 15,-13-3-1-15,-16-9-2 16,-18-12 2-16,-18-11-4 16,-11-11 3-16,-5-8 1 15,-2-9 0-15,9-8-4 16,3-5-7-16,75 10 9 15,-110-34-18-15,51 14-38 16,7-4 1-16,26-6 8 16,2 2-9-16</inkml:trace>
  <inkml:trace contextRef="#ctx0" brushRef="#br0" timeOffset="127343.7331">18322 15511 77 0,'0'0'36'0,"0"0"0"15,0 0-3-15,0 0 3 16,0 0-36-16,80 7 37 16,-26-6 11-16,11-2-14 15,8-3-18-15,-73 4-16 16,162-10 6-16,-87 2-3 15,-75 8-3-15,122-24-12 16,-76 12-50-16,-8-3-17 16,-4 0-1-16,-4-9-49 15</inkml:trace>
  <inkml:trace contextRef="#ctx0" brushRef="#br0" timeOffset="128222.821">19602 15409 29 0,'-2'-37'32'0,"2"7"3"15,3 4-1-15,6 2-2 16,6 8-2-16,6 0 6 15,8 6-11-15,3 12 2 16,-11 15-1 0,7 12-4-16,16 16-5 15,-44-45-17-15,96 151 14 16,-49-54-10-16,-2 4-3 15,-6 2 2-15,-3-3-1 16,-3-7-6-16,-33-93 4 16,78 149-4-16,-48-81 1 15,-30-68 3-15,53 95-13 16,-34-68 1-16,-8-10-3 15,-11-17 0-15,14 7 8 16,-14-7 7-16,14-15-4 16,-3-16-1-16,-2-13 6 15,-6-13-5-15,-6-11 2 16,-7-10 5-16,-10-10-6 15,-8-15 6-15,28 103-3 16,-65-261-3-16,20 115 2 16,-3 4 0-16,0 10 5 15,48 132-4-15,-56-215 4 16,30 139 7-16,26 76-11 15,-34-87 15-15,27 65-7 16,7 22-9 0,0 0 7-16,26-13 9 15,13 6 2-15,16 7 7 16,16 3-7-16,11 2 6 15,12 2-5-15,9-4-4 16,13-4-4-16,7-4-6 16,-2-2-2-16,-121 7-2 15,200-19-1-15,-116 6-5 16,-18 1 1-16,-10 2-2 15,-10 0-16-15,-11 1-14 16,-7 1-18-16,-7-1-11 16,-4-1-7-16,-4-4 0 15,-13 14 11-15,0 0 62 16,22-10-63-16</inkml:trace>
  <inkml:trace contextRef="#ctx0" brushRef="#br0" timeOffset="128859.8847">20834 15428 48 0,'-3'-17'33'0,"3"17"-33"15,0 0 56-15,0 0-39 16,0 0-6-16,0 0-11 15,-16 63 36-15,5-1-17 16,1 11-2-16,2 5 2 16,-1 5-6-16,1-3-2 15,8-80-11-15,-4 142 18 16,19-85-1-16,12-7-4 15,14-5 2-15,14-6 1 16,14-7-7-16,-69-32-9 16,165 41 8-16,-96-31-3 15,-69-10-5-15,138-3 5 16,-87-7-3-16,-11-7-4 15,-40 17 2 1,63-61 1-16,-36 17 0 16,-6-7-3-16,-21 51 2 15,16-103-1-15,-19 57 1 16,-7 9 6-16,-5 4-2 15,-8 8 1-15,-1 10-3 16,-3 13-3-16,-2 11 4 16,-4 11 6-16,-1 12 5 15,-2 14-4-15,0 11 5 16,9 3 1-16,27-60-16 15,-15 120 5-15,15-120-5 16,-24 105 1-16,15-59-21 16,9-46 20-16,26 110-166 15,-26-110 166 1,3 67-288-16</inkml:trace>
  <inkml:trace contextRef="#ctx0" brushRef="#br0" timeOffset="130383.037">13170 17468 38 0,'17'6'26'0,"14"-5"5"16,23-1-8-16,17-7-7 16,28-8-1-16,21-5 3 15,28-4 3-15,10-5 1 16,27-4-1-16,27-3-3 15,32 0-8 1,33 4-1-16,6 2-4 16,23 6 5-16,19 12-6 15,14-3-2-15,-6 6-8 16,8-2 3-16,6-6 2 15,15-9 2-15,-7-6 7 16,32 0-2-16,16 3-1 16,7 5-1-16,-25 4-3 15,-385 20-1-15,683-25 1 16,-391 16-11-16,-42-4-11 15,-44-3-13-15,-52 3-15 16,-57-1 0-16,-25-4-1 16,-72 18 50-16,89-48-92 15</inkml:trace>
  <inkml:trace contextRef="#ctx0" brushRef="#br0" timeOffset="131259.1246">16763 17997 43 0,'0'0'44'16,"0"0"10"-16,0 0-6 15,12-15 5-15,14-2-3 16,13-2-4-16,-12 2-13 15,18 0-11 1,17 7-9-16,7 3-5 16,2 9-8-16,-6 8 3 15,-14 7-2-15,-51-17-1 16,60 49-6-16,-60-49 6 15,-34 132 4-15,-22-79 5 16,-20-1 1-16,-9-6-10 16,24-6 5-16,5-4-2 15,2-9-1-15,9-7-2 16,13-6 5-16,32-14-5 15,-54 15 7 1,54-15 5-16,0 0-1 16,0 0-5-16,14-12-2 15,13-3-1-15,18-5-4 16,-4-4 3-16,16 0-3 15,16 2 0-15,-73 22 1 16,442 27-4 0,-382 7-5-1,-14 4 11-15,-20 6-6 16,-14 5 6-16,-19 5 4 15,-20 2 8 1,-14-2 2-16,-16-2 4 16,-8-7-10-16,-4-13-4 15,-1-12-3-15,8-10-1 16,62-10-2-1,-106-8-21-15,64-8-8 16,6-2-16-16,11-6-28 16,11-8-20-16,10-7-12 15,13-7 17-15,18-1-14 16</inkml:trace>
  <inkml:trace contextRef="#ctx0" brushRef="#br0" timeOffset="131807.1794">17882 17826 63 0,'0'0'53'15,"0"0"-7"-15,0 0-8 16,-22 13-14-16,3 11-1 15,-2 8 3 1,-1 9-10-16,1 8 6 16,0 5 0-16,3 5-3 15,5 2 1-15,6 4 6 16,7 4-2-16,10-1 0 15,10-4-15-15,6-1-2 16,17-4 2-16,13-6 1 16,18-16 1-16,9-12-9 15,11-15-1-15,-5-11 3 16,-14-16-1-16,-3-12-8 15,-6-8 2-15,-8-7 0 16,-7-4-2-16,-51 48 5 16,62-96 5-16,-53 52-2 15,-15 0 5-15,-17 6 2 16,-16 8-2-16,-9 8 2 15,-4 13 1-15,52 9-11 16,-92 26 29-16,58 6-11 16,3 9 8-16,7 8-2 15,4 8 1-15,9 3-12 16,11-60-13-16,-20 120 21 15,29-64-17 1,10-4-9-16,3-6-15 16,2-9-33-16,-6-5-63 15,0-3-49-15,-25-12-4 16,7-17-4-16</inkml:trace>
  <inkml:trace contextRef="#ctx0" brushRef="#br0" timeOffset="149438.9424">22764 16896 154 0,'-11'-8'81'16,"11"8"-5"-16,0 0-15 16,0 0-14-16,18-14 13 15,13 6 14-15,-31 8-74 16,109-11 72-16,-46 10-3 15,5 2-35-15,4 5-17 16,4-3-7-16,-4-1-5 16,-10-1-6-16,-12-1-14 15,-14 2-18-15,-36-2 33 16,33 7-74-16,-33-7-114 15,0 0 188-15,7-24-186 16,-14 4-77-16</inkml:trace>
  <inkml:trace contextRef="#ctx0" brushRef="#br0" timeOffset="149728.9714">22867 17333 120 0,'-13'2'76'0,"13"-2"-8"16,0 0-68-16,37 3 59 15,1 2 38-15,10 2-37 16,7 3-17-16,3 2-21 15,-2-2-7-15,-9 2-15 16,-10-2-3-16,-13-3-6 16,-10-4-44-16,-14-3-34 15,0 0-25-15,0 0-14 16,8-27-44-16,-8 27 170 15</inkml:trace>
  <inkml:trace contextRef="#ctx0" brushRef="#br0" timeOffset="152391.2376">24813 15059 21 0,'0'0'33'16,"0"0"12"-16,0 0 15 15,0 0 1-15,0 0-7 16,0 0-16-16,0 0-1 16,0 17 5-16,4 22-6 15,0 25-13-15,1 17-5 16,-7-3-9-16,-1 10-11 15,-1-8 7-15,0-19-6 16,0-19 6-16,2-11-7 16,2-14 0-16,0-17 6 15,0 0 0-15,0 0-1 16,6-19-1-16,-5-23 0 15,1-18-2-15,5-6-2 16,4-3 1-16,6 1-2 16,4 7 4-16,3 12 0 15,3 12-1-15,4 10 0 16,0 15 6-16,0 17-7 15,-1 25-1-15,2 38 5 16,-6 20-3-16,-12 38-3 16,-7 12 7-1,-13 3-6-15,-7-9 2 16,-8-8-1-16,-7-16 3 15,-3-17-5-15,-3-18 10 16,0-20-8-16,6-18-1 16,6-14 7-16,0-13-2 15,3-13-3-15,2-12-5 16,1-15 6-16,6-12-1 15,3-12 0-15,7-8-8 16,9-2 4-16,9 0 3 16,7 1-3-16,12 6 3 15,13 5-2-15,7 11 0 16,3 13-1-16,0 18 6 15,1 21-8-15,-3 18 7 16,-6 20 0-16,-29 21-1 16,10 10 0-16,-14 3 4 15,-5 0-5-15,-3-11 2 16,-2-13 1-16,-5-14 6 15,-1-13-4-15,-3-11 4 16,1-7-11-16,-1-12 0 16,0 0-8-1,0 0-32-15,0 0-41 16,0 0-32-16,-1-33 4 15,1-6-14-15,0 39 126 16</inkml:trace>
  <inkml:trace contextRef="#ctx0" brushRef="#br0" timeOffset="153080.3065">25527 15248 47 0,'0'0'42'0,"0"0"0"16,0 0-9-16,0 0-4 16,7 43 4-1,13 16 4-15,7 33-6 16,8 24-6-16,7 18-7 15,3 5-4-15,1 0-8 16,-1-9 1-16,0-8-11 16,-3-12 8-16,-5-15-7 15,-7-17 3-15,-9-21 2 16,-7-21-2-16,-4-16 0 15,-10-20 7-15,11-1 1 16,-4-21-1-16,-1-24-4 16,-4-23-1-16,0-21-7 15,-5-22 6-15,-3-18-3 16,-3-19-2-16,-6-16 7 15,-3-14-7-15,-3 11 4 16,-2 24 3-16,1 29-3 16,1 27 1-16,4 27 1 15,4 24-4-15,5 13 9 16,2 11 1-16,6 13 1 15,0 0-7-15,0 0 11 16,22 0 15-16,14 3 11 16,15 0-5-1,13-4-3-15,14-6-2 16,11-3-10-16,3 0-16 15,1-2 3-15,-7 3-7 16,-13 6-4-16,-15 1-4 16,-17 2-34-16,-16 2-40 15,-8 0-24-15,-17-2 107 16,0 0-128-16,-7 11-107 15</inkml:trace>
  <inkml:trace contextRef="#ctx0" brushRef="#br0" timeOffset="153791.3776">26413 15460 59 0,'-21'9'48'0,"4"18"-9"15,2 27-3-15,2 17-10 16,2 10 2-16,-1 4-2 16,0-5 6-1,-1-14-1-15,2-14 2 16,2-15 0-16,5-15-7 15,2-10-13-15,2-12 14 16,0 0-7-16,12-27-4 16,3-19-11-16,6-16 0 15,8-13-2-15,-29 75-3 16,56-150 1-16,-18 73 0 15,6 15-1-15,1 14-4 16,-45 48 4-16,68-45-4 16,-26 63 14-16,5 36-5 15,-9 28 3-15,-11 23-3 16,-12 15 1-16,-11 5-2 15,-9-1 7-15,-12-4-4 16,-7-12-6-16,-7-8 1 16,-3-12-3-16,-6-13 7 15,-3-14-3-15,2-16 4 16,10-16 0-16,7-15-5 15,5-16 0-15,5-16-1 16,3-20-2-16,7-24-7 16,9-20 0-1,11-13 10-15,5 1-6 16,7 9 7-16,5 17-6 15,5 19 3-15,4 20 4 16,3 23-3-16,3 21-5 16,-24 24 11-16,13 15-7 15,-2 12-1-15,2 9 0 16,0 1 1-16,-2-7 7 15,-8-10-6-15,-3-15 1 16,-6-15-3-16,-5-10 2 16,-5-7 1-16,-8-12-19 15,0 0-25-15,0 0-53 16,-8-36-31-16,-2-15-6 15,6-13-41-15</inkml:trace>
  <inkml:trace contextRef="#ctx0" brushRef="#br0" timeOffset="154342.4327">27665 15900 26 0,'-11'-5'35'16,"11"5"2"-16,0 0-1 15,0 0-1-15,8-6 7 16,12 4 10-16,-20 2-52 16,83-7 110-1,-19-1-74-15,16-1-10 16,10-3-13-16,-4-1-1 15,-19 1-10-15,-7-2 4 16,-5-1-12-16,-8 7 3 16,-10 3 0-16,-11 1-23 15,-7 2-23-15,-8 1-19 16,-11 1-18-16,0 0-3 15,1-15 21-15,-1 15-2 16</inkml:trace>
  <inkml:trace contextRef="#ctx0" brushRef="#br0" timeOffset="154664.4649">28001 15497 63 0,'-13'-1'37'0,"6"13"3"15,3 21-12-15,4 18 0 16,4 14 4-16,3 7-2 16,3 6-1-1,1 0-2-15,-2-2-5 16,-1-3-5-16,-1-7-4 15,0-7-1-15,-3-6-6 16,-4-53-6 0,-14 78 0-16,16-53-5 15,5-8 5-15,-7-17 0 16,0 0-46-16,10 7-15 15,1-14-22-15,3-17-1 16,3-11-21-16</inkml:trace>
  <inkml:trace contextRef="#ctx0" brushRef="#br0" timeOffset="155495.548">28905 15270 19 0,'-4'-16'27'16,"0"4"8"-16,4 12-35 15,0 0 65-15,0-10-34 16,0 10-4-16,0 0-3 15,0 0 7-15,-2 32 14 16,2 20 0-16,0 6-20 16,2 15-9-1,-2 6-3-15,0-79-13 16,1 134 11-16,2-87-10 15,3-13-1-15,-6-34 0 16,11 32 4-16,-11-32 3 16,14 4-4-16,-14-4-3 15,45-14 11-15,-12-3-4 16,5-5-4-16,-38 22-3 15,97-57 3-15,-38 31-3 16,2 8-5-16,-61 18 5 16,128-19 4-16,-64 24-5 15,-5 9 2-15,-9 8-2 16,-26 8 1-16,4 6 5 15,-15 6 2-15,-12 2 7 16,6 2 4-16,-31 6-6 16,8-1 0-16,-15-2-2 15,-12-5-5-15,-12-5-5 16,-2-8-6-16,1-8-1 15,4-6-12-15,5-8-7 16,5-9-12-16,1-7-8 16,41 7 46-1,-72-32-56-15,42 8-64 16,9-6 22-16,8-3-20 15</inkml:trace>
  <inkml:trace contextRef="#ctx0" brushRef="#br0" timeOffset="155937.5922">28963 15213 50 0,'0'0'33'16,"0"0"2"-16,0 0-3 15,0 0-1-15,0 0 15 16,20-2 7-16,8 1 15 16,10-3-14-1,9 1-9-15,5 1-4 16,4 0-15-16,2 1-7 15,0 1-5-15,-3-2-3 16,-8 2-4-16,-11 3-3 16,-5-1 1-16,-7 1-6 15,-11 3-1-15,-13-6 1 16,10 0-20-16,-10 0-26 15,0 0-19-15,0 0-23 16,0 0-21-16,0 0 10 16,15 10-37-16</inkml:trace>
  <inkml:trace contextRef="#ctx0" brushRef="#br0" timeOffset="156804.6789">29892 15338 33 0,'-12'-22'39'0,"7"5"5"16,0 5-7-16,5 12-14 16,0 0-2-16,0 0 2 15,9 0 4-15,5 24 9 16,7 24 7-16,5 26-4 15,3 23-8-15,4 13-8 16,-1 3-5 0,-1-1-3-16,-1-5-8 15,-5-14-7-15,-25-93 0 16,43 139 5-16,-34-101-6 15,0-14-3-15,-4-10 12 16,-5-14-5-16,0 0-2 16,9 1 5-16,-5-16-3 15,-4 15-3-15,7-76-3 16,-11 18 2-16,-6-8 2 15,-1-15-3-15,-3-14 6 16,-2-18-7-16,-2-19 2 16,-2-9 0-16,3 2 1 15,0 11 6-15,2 21-11 16,2 21 5-16,5 21 4 15,1 23-6-15,2 13 0 16,4 12 1-16,1 5 6 16,0 12 4-16,0 0-9 15,38-10 51-15,-3 8-18 16,12 2-2-16,12-1 0 15,12-3-14-15,6 1-2 16,2 0-9 0,-5-2 0-16,-12-2-3 15,-7-2-6-15,-10 3 2 16,-10-1-6-16,-11 2-25 15,-7 1-29-15,-7 3-34 16,-10 1-16-16,0 0-19 16,-10 15 17-16,-8 10-15 15</inkml:trace>
  <inkml:trace contextRef="#ctx0" brushRef="#br0" timeOffset="157295.728">30450 15204 79 0,'-8'-6'59'0,"8"6"-8"16,0 0-21-16,0 0-8 15,-9 18 3-15,0 21-1 16,-1 21 0-16,-2 16 3 15,0 13-5-15,12-89-22 16,-16 180 23 0,16-104 9-16,6-10-13 15,7-10-8-15,8-12 9 16,11-10-6-16,15-10-8 15,8-11 3-15,4-9-12 16,3-11 0-16,-3-13 3 16,-5-9-7-16,-6-10-2 15,-11-10-1-15,-8-4 11 16,-9-1-6-16,-13 0 9 15,-7 0-5-15,-7 10-2 16,-4 11 10-16,-8 15-2 16,-6 13 3-16,-6 18-3 15,-3 21 5-15,-1 8 2 16,5 13-1-16,6 1-5 15,4 1 1-15,8-1-2 16,5-5-8-16,4-6-13 16,1-9-22-16,7-7-36 15,0-5-28-15,1-8-4 16,0-4 13-16,-6-12-12 15</inkml:trace>
  <inkml:trace contextRef="#ctx0" brushRef="#br0" timeOffset="158070.8055">24793 16945 40 0,'0'0'35'0,"12"5"1"16,14-5 15-16,19-1-1 16,22 1 1-16,22-4-4 15,21 1 0-15,0-1-2 16,14-1-10-16,23 0-9 15,26-2 1-15,35-1-7 16,43-11-2-16,7-1-3 16,44-2-11-16,33 3 12 15,30 2-8-15,-26 6-4 16,28 4-2-16,7 7-1 15,-3 3-2-15,-55 4-9 16,-27 3 2 0,-38 4 3-16,-39-4 1 15,-39-5 3-15,-34-2-5 16,-35-3 0-16,-33-1-6 15,-28-1-2-15,-19 0-5 16,-12 2-14-16,-12 0 33 16,0 0-47-16,-14 4-68 15,-3-3 6-15,-4 1 20 16,-3 0-10-16</inkml:trace>
  <inkml:trace contextRef="#ctx0" brushRef="#br0" timeOffset="159288.9273">26748 17573 56 0,'0'0'0'16,"-27"-22"53"-1,27 22 22-15,0 0-24 16,0 0-5-16,0 0-9 15,0 0-3-15,0 0-7 16,0 0 6-16,5 26 4 16,-2 23 8-16,3 29-9 15,1 20-4-15,3 14-9 16,-2 5-5-16,-1-4-11 15,-2-6-2-15,-5-12 1 16,-2-12-4 0,1-16 3-16,-1-18-12 15,2-15 2-15,-1-15-26 16,1-19-19-16,0 0-36 15,-6-17-17-15,-1-22 0 16,9-12 11-16,-2 51 92 16,-7-128-68-16,24 56-15 15</inkml:trace>
  <inkml:trace contextRef="#ctx0" brushRef="#br0" timeOffset="159970.9955">27126 17531 47 0,'0'0'34'16,"0"0"2"-16,5 29 0 16,-6 12 0-16,-3 3 0 15,0 1 1-15,-6-4-3 16,1-9-6-16,2-12-3 15,6-8-4-15,1-12-6 16,0 0 9 0,0 0-2-16,15-18-12 15,4-9-3-15,2-12 2 16,3-5-10-16,4-2 1 15,-28 46 0-15,76-75 7 16,-35 52-8-16,0 18 6 16,0 21 4-16,0 30 6 15,-3 19-2-15,-7 21-1 16,-10 15-7-16,-11 4 0 15,-11 0 5-15,-9-6 4 16,-7-13 5-16,-7-15 4 16,-6-13-12-16,-1-18 7 15,0-14-2-15,0-14-16 16,3-16 5-16,2-8 5 15,5-8-5-15,6-9-4 16,6-11 4-16,11-15-5 16,12-6 1-16,14-3-4 15,14 1 4-15,12 11 1 16,8 10-1-16,11 18-4 15,7 17 14-15,0 17 8 16,-1 17 2 0,-6 16 7-16,-8 11 11 15,-11 5 7-15,-15 0 4 16,-12-1-10-16,-8-7 12 15,-11-5-18-15,-5-11-25 16,-3-11-5-16,1-7-2 16,-1-17 3-16,0 0-3 15,0 0-8-15,0 0-3 16,0 0-44-16,0 0-74 15,0 0-93-15,-3-17-53 16,1-20-63-16</inkml:trace>
</inkml:ink>
</file>

<file path=ppt/ink/ink5.xml><?xml version="1.0" encoding="utf-8"?>
<inkml:ink xmlns:inkml="http://www.w3.org/2003/InkML">
  <inkml:definitions>
    <inkml:context xml:id="ctx0">
      <inkml:inkSource xml:id="inkSrc0">
        <inkml:traceFormat>
          <inkml:channel name="X" type="integer" max="24000" units="in"/>
          <inkml:channel name="Y" type="integer" max="15000" units="in"/>
          <inkml:channel name="F" type="integer" max="1023" units="dev"/>
          <inkml:channel name="T" type="integer" max="2.14748E9" units="dev"/>
        </inkml:traceFormat>
        <inkml:channelProperties>
          <inkml:channelProperty channel="X" name="resolution" value="3999.99976" units="1/in"/>
          <inkml:channelProperty channel="Y" name="resolution" value="3999.99976" units="1/in"/>
          <inkml:channelProperty channel="F" name="resolution" value="0" units="1/dev"/>
          <inkml:channelProperty channel="T" name="resolution" value="1" units="1/dev"/>
        </inkml:channelProperties>
      </inkml:inkSource>
      <inkml:timestamp xml:id="ts0" timeString="2015-11-17T16:30:53.253"/>
    </inkml:context>
    <inkml:brush xml:id="br0">
      <inkml:brushProperty name="width" value="0.05292" units="cm"/>
      <inkml:brushProperty name="height" value="0.05292" units="cm"/>
      <inkml:brushProperty name="color" value="#00B050"/>
    </inkml:brush>
  </inkml:definitions>
  <inkml:trace contextRef="#ctx0" brushRef="#br0">4712 3553 42 0,'-17'-5'12'15,"3"5"-2"-15,1 5 2 16,0 8-6-16,-1 18-1 15,1 14 4-15,-2 20 3 16,-2 14 0-16,0 13-3 16,-1 11 3-16,2 9 1 15,2 13 0-15,7 14 3 16,8 1-6-16,11 4 1 15,10-3 3-15,11-9-6 16,5-8 1-16,6-21-3 16,5-10-3-16,2-12-1 15,1-13 4-15,2-15-7 16,-4-18-1-16,-3-11 2 15,-9-11 0-15,-8-8-8 16,-11-5-12-16,-7-6-26 16,-9-15-22-16,-10-18-39 15</inkml:trace>
  <inkml:trace contextRef="#ctx0" brushRef="#br0" timeOffset="1072.1072">10406 3200 23 0,'-3'-18'17'0,"3"3"0"16,0 15 2-16,0 0-3 15,0 0-1-15,0 0-1 16,0 0-1-16,0 0 2 16,1 11 3-16,9 15 4 15,4 14-4-15,9 16-1 16,6 26 1-16,9 9-1 15,5 29-8-15,1 14 4 16,-1 10-6-16,0 2 1 16,-7-2-3-16,-3-4-2 15,-8-6-3 1,-8-5 0-16,-10-8 2 15,-13-5-1-15,-13-5 3 16,-8-7-6-16,-6-11 2 16,0-20-2-16,-1-12 0 15,4-17 1-15,5-9 1 16,4-11-7-16,2-11-8 15,5-6-16-15,3-3-21 16,11-4-20-16,-9-28-55 16</inkml:trace>
  <inkml:trace contextRef="#ctx0" brushRef="#br0" timeOffset="1888.1888">11674 3551 29 0,'-14'-17'23'16,"14"17"-8"-16,-20-12-1 15,5 10-4-15,1 13-4 16,-2 9-2-16,2 14-2 16,1 12 0-16,-2 8 1 15,1 8 4-15,-6 13 0 16,-3 15 5-16,1 15-4 15,1 17 4-15,1 11-2 16,7 6 2-16,12 3 0 16,9-3 0-16,6-12 5 15,10-12 1-15,7-15-6 16,3-15-6-16,3-17-3 15,1-7 2-15,-1-12-2 16,-2-9-5-16,-3-7-18 16,-2-10-24-1,-5-14-19-15,-3-19-1 16,-3-11-7-16</inkml:trace>
  <inkml:trace contextRef="#ctx0" brushRef="#br0" timeOffset="2363.2363">12164 4428 24 0,'-33'2'27'15,"8"-1"2"-15,8 1 3 16,7-2-2-16,10 0-5 15,0 0-25-15,0 0 19 16,0 0 2-16,16-10-2 16,10-2 5-16,14 2 0 15,12 0-7-15,10 3-8 16,9 0-6-16,6 4 3 15,5 1-3-15,-8 0-7 16,-31 4-7-16,4-4-12 16,-13-4-12-16,-2-4-12 15,-1-7-6-15,2-4 1 16,-4-1-35-16</inkml:trace>
  <inkml:trace contextRef="#ctx0" brushRef="#br0" timeOffset="2792.2792">13119 4017 74 0,'0'0'46'15,"0"0"-10"-15,0 0-12 16,0 0-10-16,-10 6-4 16,3 20 3-16,3 18 0 15,1 13-3-15,0 8 4 16,2 4-9-16,1-1 8 15,-2-7-5-15,4-7-2 16,-1-8 1-16,1-9 1 16,2-8 0-16,2-9 1 15,2-6 1-15,3-8-8 16,8-1 6-16,9-5-4 15,10-5 0-15,6-5-1 16,2-2 1-16,1 4 1 16,-2 1-9-16,-1 2 1 15,-3 3 2-15,-2 2-15 16,-2 0-12-16,-3 0-19 15,-3-1-6-15,-2-8-10 16,-3-8 2-16,-5-5-21 16</inkml:trace>
  <inkml:trace contextRef="#ctx0" brushRef="#br0" timeOffset="3152.3152">13535 3856 78 0,'-39'-5'54'0,"6"5"-14"16,7 5 3-16,4 15-21 15,8 14-4-15,6 12 5 16,5 11-5-16,6 19-1 15,5 12 1-15,4 11 1 16,2 7-6-16,0 4 1 16,1 0-2-16,-1-1-2 15,1-8 1-15,-6-6-8 16,-1-7 1-16,-4-6 2 15,-1-11-3-15,-2-17-6 16,-2-15 5-16,1-12-11 16,1-12-12-1,-1-15-18-15,0 0-16 16,0 0-34-16,11-22-5 15,3-18-24-15</inkml:trace>
  <inkml:trace contextRef="#ctx0" brushRef="#br0" timeOffset="3743.3743">14357 4670 29 0,'-9'-15'24'15,"9"15"3"-15,0 0 7 16,0 0 10-16,0 0 11 16,19-15-1-16,3 10 5 15,8 6-11-15,11 4-7 16,8 1-6-16,-49-6-35 15,134 10 33-15,-53-5-9 16,3 0-11-16,4 0-8 16,-4 0-2-16,-10-2 4 15,-16-1-9-15,-17 0-2 16,-13-1-9-16,-11 1-10 15,-17-2-23-15,12 5-18 16,-12-5-21-16,0 0-11 16,16-10 3-1,1-5-16-15</inkml:trace>
  <inkml:trace contextRef="#ctx0" brushRef="#br0" timeOffset="4671.4671">15558 4376 70 0,'-16'-17'43'0,"16"17"7"15,-8-17-3-15,8 17-7 16,0 0-13-16,0 0 1 16,0 0-3-16,0 0 0 15,12 5 8-15,8 25 6 16,10 23-5-16,11 23-3 15,4 20-7-15,3 11-9 16,2 5-6-16,-3 3-12 16,-3-8 1-16,-2-12 6 15,-5-11-2-15,-5-13-1 16,-8-18-2-16,-5-18-1 15,-8-14 1-15,-4-6 0 16,-7-15 7-16,0 0-3 16,0 0-5-16,7-29 6 15,-4-17-2-15,-2-8-4 16,-5-19 2-16,-2-13-7 15,-1-9 8-15,-3-13-7 16,-1-6 3-16,0-6-2 16,-2 2 5-1,-1 8-3-15,-2 11 2 16,0 11 4-16,0 12-7 15,1 15-1-15,-1 9 9 16,0 9 2-16,7 11-7 16,2 7 4-16,2 6 6 15,5 19-3-15,0 0 8 16,0 0-7-16,0 0 1 15,0 0 6-15,0 0-8 16,23-15 17-16,12 10 1 16,16 5 1-16,14-2-7 15,15 4-6-15,15-2 1 16,12 2-7-16,7-1-3 15,4 3 5-15,-7-3-9 16,-12-2-1-16,-43 1 3 16,1-5 4-16,-19 3-12 15,-11-2-21-15,-3 1-13 16,-8 0-17-16,-1 3-26 15,-15 0-21-15,0 0-10 16,0 0 6-16,0 0 21 16,2 18-6-1</inkml:trace>
  <inkml:trace contextRef="#ctx0" brushRef="#br0" timeOffset="5343.5343">16609 4406 66 0,'0'0'62'15,"0"0"-8"-15,0 0-8 16,0 0-16-16,31-12-2 16,13 2-9-16,8 3-5 15,7 6-7-15,-4 4 2 16,-27 5-9-16,6 4 5 15,-20 7-1-15,-2 5 3 16,-10 4 1-16,-11 10-4 16,9 7 5-1,-34 4-4-15,8-1 6 16,-6-1-4-16,-11-1 0 15,-6 0 2-15,0-6 7 16,2-6-11-16,9-7 0 16,8-8 3-16,12-9-1 15,18-10 10-15,0 0 7 16,0 0 2-16,0 0-1 15,20-24-17-15,16-6 2 16,18-7 0-16,15 3-4 16,3 3-9-16,-8 9 6 15,6 10 0-15,6 11-4 16,-1 8-3-16,-7 11 7 15,-14 8-2-15,-15 4 0 16,-13 9-7-16,-14 10 15 16,-17 10 5-16,-17 7-1 15,-13 2 0-15,-10-3 0 16,-7-13-5-16,0-10-6 15,-2-8 1-15,23-10-2 16,-14-9-21-16,45-15-3 16,-38 5-23-1,38-5-23-15,-24-18-18 16,32-15-16-16,-6-11-9 15,22-6 17-15,1-10-1 16</inkml:trace>
  <inkml:trace contextRef="#ctx0" brushRef="#br0" timeOffset="5779.5779">17388 3837 67 0,'-9'-22'55'0,"4"5"-4"16,5 17-11-16,0 0-14 15,0 0-1-15,14-8 12 16,10 16-2-16,10 12-1 15,8 13 0-15,4 12-3 16,7 18 0-16,2 15 10 16,3 17-8-1,-3 11-8-15,-6 11-5 16,-7 5-5-16,-6 0-3 15,-11-2-6-15,-14-3-1 16,-16-7-3-16,-18 2 4 16,-15-14-3-16,-7 0 0 15,-2-8 3-15,5-17-8 16,7-19-20-16,6-15-10 15,10-13-14-15,6-10-16 16,13-16-26-16,0 0-20 16,-13 0-5-16,13 0-57 15</inkml:trace>
  <inkml:trace contextRef="#ctx0" brushRef="#br0" timeOffset="7045.7045">12045 3365 5 0,'-14'-2'8'16,"14"2"-2"-16,0 0-1 15,0 0-1-15,0 0-1 16,0 0 4-16,0 0-2 16,0 0 2-16,0 0 2 15,13-5 3-15,8 3 5 16,10 0 0-16,14 1-3 15,12-1 0-15,12-1 0 16,15 1-2-16,15-1 3 16,1 1-4-16,1-1-9 15,10-3 1-15,13-4 2 16,10 0-2-16,10 3 1 15,14-3-1-15,10 0 1 16,17 2-1-16,-6-4-1 16,5 0-3-1,2-2 2-15,5 2-2 16,5-1 0-16,10-2 1 15,12 5 1-15,-12 3 3 16,13 3-2-16,8 8 0 16,3 6-2-16,-7 7-8 15,-15 5-7-15,-23 0 0 16,-32-2 8-16,-43-5 7 15,-18-4-3-15,-17-8 1 16,-16 0-7-16,-15-6-13 16,-13-7-6-16,-10-2-4 15,-21 12 1-15,-3-24-18 16</inkml:trace>
  <inkml:trace contextRef="#ctx0" brushRef="#br0" timeOffset="7816.7816">11647 2271 66 0,'0'0'37'0,"0"0"-6"15,16 5 8-15,9-3-7 16,11-2-10-16,13-2-9 16,14-2-8-16,12-1-5 15,13 4 2-15,6-6 0 16,-3 0 0-16,-11 0-9 15,-15 2 0-15,-19 2-4 16,-16 5-6-16,-14-2-11 16,-16 0-12-1,0 0-8-15,0 0 4 16,-5-17-5-16</inkml:trace>
  <inkml:trace contextRef="#ctx0" brushRef="#br0" timeOffset="8350.835">12716 1805 54 0,'0'0'26'0,"0"0"6"16,1-15-10-1,-1 15-9-15,0 0-2 16,-10 22 6-16,16 12 2 15,-16 22-3-15,14 6-4 16,-15 6 4-16,16 1-4 16,-14-3 1-16,17-13-7 15,-12-6 5-15,15-9 1 16,-5-6-1-16,4-8 0 15,8-11 4-15,9-8 1 16,9-5-1-16,12-8 0 16,5-9-7-16,3-4-7 15,1 1 2-15,-1-2 2 16,-4 2-6-16,-5 1-4 15,-8 2-4-15,-8 7-13 16,-31 10 22-16,43-14-41 16,-43 14-56-16,0 0 9 15,0 0-41-15</inkml:trace>
  <inkml:trace contextRef="#ctx0" brushRef="#br0" timeOffset="8728.8728">13149 1543 56 0,'-9'-16'31'16,"9"16"-4"-16,0 0-2 15,0 0-8-15,0 0 1 16,-3 12 8-16,6 22 7 16,3 27-12-16,-6-61-21 15,14 186 35-15,-7-72-26 16,-1 1-6-16,-2 0 2 15,0-3 0-15,-1-7-3 16,-3-7-1-16,-4-10 0 16,-3-13 0-16,0-14 0 15,0-12-4-15,2-12 3 16,3-7-4-16,-4-9-12 15,6-21 16-15,-1 13-66 16,1-13 12-16,0 0-8 16,9-8-50-1</inkml:trace>
  <inkml:trace contextRef="#ctx0" brushRef="#br0" timeOffset="9152.9152">13730 2300 83 0,'-10'-4'40'16,"10"4"1"-1,12 0 7-15,14 0 3 16,19-3-2-16,15-2-9 15,10-2-15-15,-1-3-11 16,-21 6-15-16,-7 3-3 16,-5-1-20-16,-10 4-20 15,-4-4-13-15,-7 2-14 16,-2-5-5-16,-13 5-38 15</inkml:trace>
  <inkml:trace contextRef="#ctx0" brushRef="#br0" timeOffset="10040.0039">14742 1876 42 0,'0'0'27'0,"0"0"0"15,0 0-2-15,4-12-1 16,-4 12 3-16,16 14-3 16,-1 23 4-16,2 28-10 15,0 21-5-15,0 22-3 16,1 14-5-16,2 7-2 15,1 3 0-15,2-8-2 16,2-13 1 0,2-12 3-16,-2-17-8 15,-1-24 5-15,-5-19-4 16,-5-15-1-16,-4-11 6 15,-10-13-3-15,10-7 1 16,-2-15-5-16,1-13 3 16,-9 35 1-16,5-114-1 15,-3 42 2-15,-1-15-7 16,-1-9 3-16,-1-9 7 15,-1-10-6-15,1-11 5 16,1-4-6-16,-2 5 1 16,0 16 6-16,-3 13-6 15,1 18 1-15,-2 15 2 16,1 14 0-16,1 12 1 15,4 37-2-15,-7-48 2 16,7 48 8-16,4-13-2 16,6 3 3-16,8 0 0 15,10-2-5-15,12 2 12 16,16-1 0-16,16 0-2 15,14-3 2-15,-3 4-9 16,6 1-7 0,4 1 5-16,-4-1-8 15,-11 1-11-15,-16 1-20 16,-14 4-17-16,-14 1-15 15,-13 5-9-15,-10-1 3 16,-11-2 16-16,-5 15 0 16</inkml:trace>
  <inkml:trace contextRef="#ctx0" brushRef="#br0" timeOffset="10628.0627">15614 1900 117 0,'0'0'56'0,"0"0"-16"16,0 0-9-16,15 2-13 16,14 1 0-16,10 2-1 15,8 0-8-15,-1 5 0 16,-3 9-8-16,-7 3 0 15,-10 5-1-15,-8 2 0 16,-12 1 3 0,-12 8-1-16,-16 7 4 15,-15 6 2-15,-13 0-10 16,-7-2 6-16,-5-5 0 15,-5-7-8-15,29-10 4 16,-13-5 7-16,34-8-3 16,17-14 7-16,-24 10 5 15,24-10-3-15,0 0-2 16,0 0 1-16,16-13-1 15,15-4 7-15,18-5 2 16,13-2-12-16,9 2-4 16,5 3-2-16,-76 19-2 15,160-8 6-15,-84 20-4 16,-4 11 2-16,-9 11-5 15,-12 7-3-15,-16 5 6 16,-18 3-4-16,-14 3 5 16,-14 1 6-16,-17-3 2 15,-10-4 1-15,-10-9-11 16,-3-9 4-16,1-10-5 15,5-6-3-15,3-9-13 16,2-8-9 0,4-7-30-16,7-6-24 15,10-8-20-15,10-9-3 16,16-11-42-16</inkml:trace>
  <inkml:trace contextRef="#ctx0" brushRef="#br0" timeOffset="10995.0994">16231 1262 46 0,'0'0'27'16,"17"-7"-4"-16,16 8 7 16,17 11-1-16,15 9-10 15,8 11 0-15,5 12 2 16,1 12 2-16,-79-56-23 15,128 186 21-15,-69-73 0 16,-40 26-3 0,8 10-6-16,-15-5-8 15,-20-8 6-15,-19-8-12 16,-14-11 2-16,-10-15 3 15,0-19-15-15,6-15-14 16,9-18-25-16,2-14-22 16,6-14-2-16,1-10-12 15</inkml:trace>
  <inkml:trace contextRef="#ctx0" brushRef="#br0" timeOffset="11828.1827">11677 1373 40 0,'-17'-3'44'0,"-6"11"-8"16,-6 16 3-16,-11 22 3 15,-5 22-4-15,-6 25 2 16,-2 17 1-16,-1 35-10 16,29 11-8-16,-8 8-2 15,30-3-4-15,5 2-6 16,15-7 1-16,14-12-2 15,10-9-1-15,8-15-5 16,3-10-4-16,2-17 0 16,2-15-8-16,2-13-15 15,-1-16-21-15,-1-19-26 16,-2-16-28-16,-3-19-3 15,-1-17-13-15</inkml:trace>
  <inkml:trace contextRef="#ctx0" brushRef="#br0" timeOffset="17975.7974">19566 3155 11 0,'-19'-5'4'16,"6"1"-1"-16,13 4 0 16,-14 2-1-16,14-2 3 15,0 0 2-15,0 0 5 16,0 0 6-16,0 0 6 15,0 0 8 1,0 0 3-16,0 0-7 16,0 0-3-16,15-9 5 15,16 6 0-15,16 6-15 16,8 6-7-16,-10 3-6 15,13 3 3-15,14 2-2 16,10 2-7-16,1-3 2 16,-2-2 1-16,-9-7 2 15,-12-5-7-15,-9-4-7 16,-10-3-11-16,-11-2-13 15,-8-5-4-15,-6-1-9 16,-16 13 0-16,5-17-25 16,-5 17 75-16</inkml:trace>
  <inkml:trace contextRef="#ctx0" brushRef="#br0" timeOffset="18415.8414">19713 3864 26 0,'-14'-2'21'15,"14"2"-2"-15,0 0-6 16,16-8 1-16,-16 8 2 15,24-2 7-15,-24 2-23 16,77 2 21-16,-34 1 5 16,2-1-10-16,6 5-3 15,4 1-12-15,1 3 0 16,-1 0 4-16,-3 1-7 15,-2-3 0-15,-7 1 3 16,-7-2-3-16,-8-3-5 16,-4-1-6-16,-7-4-11 15,-17 0-11-15,14 1-8 16,-14-1 43-16,13 0-42 15,-13 0-4 1</inkml:trace>
  <inkml:trace contextRef="#ctx0" brushRef="#br0" timeOffset="21076.1074">20398 2327 20 0,'0'0'14'16,"-13"-7"-1"-16,13 7 1 15,0 0-2-15,0 0 3 16,0 0-2-1,0 0 10-15,20-17 6 16,8 7 3-16,4 3 3 16,5 0-5-16,-37 7-30 15,80-1 27-15,-27 4-3 16,5 2-11-16,2 2-8 15,4 0-3-15,-4-2 6 16,-6-2-8-16,-10 0-2 16,-12 1-7-16,-9-3-11 15,-9-1-8-15,-14 0-18 16,0 0-13-16,0 0-7 15,-7-15-33-15</inkml:trace>
  <inkml:trace contextRef="#ctx0" brushRef="#br0" timeOffset="21473.1471">21172 1786 27 0,'0'0'25'0,"0"0"-6"15,0 0 0-15,0 0-6 16,-4 26 3-16,17 9 4 15,-10 25 2-15,1 13-4 16,3 8 2-16,0 10-6 16,6 1 5-16,4-1 1 15,-3-3-3-15,-2-1 3 16,4-5-4-16,-3-5-6 15,-4-10 0-15,1-4-9 16,-3-10 0-16,2-13 4 16,-3-9-4-16,-5-11-5 15,-1-20-2-15,0 0-17 16,0 0-9-16,0 0-18 15,0 0-14-15,-3-36 1 16,0-9-28-16</inkml:trace>
  <inkml:trace contextRef="#ctx0" brushRef="#br0" timeOffset="22280.2278">21669 1878 39 0,'0'0'22'16,"0"0"-5"-16,0 0-1 15,1 25 0-15,4 16 0 16,-1 8-4-16,0 5-1 15,0-3-3-15,-2-2 2 16,-2-12 2-16,1-15 0 16,-1-22 5-16,0 0 9 15,0 0 1-15,0 0 1 16,0 0-10-16,13-33-4 15,-2-11-8-15,3-12-2 16,3-4-5-16,4 6 4 16,3 2-5-16,2 9 3 15,2 11-2-15,2 10-1 16,1 14 1-1,0 16 3-15,0 21-2 16,-3 23 10-16,-3 25 1 16,-3 14-3-16,-4 7-6 15,-5 2 5-15,-6-2-5 16,-7-4-3-16,-7-8 6 15,-9-6 0-15,-2-14 0 16,-5-7-4-16,-1-12 0 16,-1-11 1-16,2-13 5 15,5-9-5-15,1-9 3 16,-1-10-1-16,1-10-4 15,-2-11-1-15,19 26 1 16,-22-66 0-16,13 27-5 16,8-5 11-16,9-3-8 15,11-4-2-15,7 0 2 16,10 9 1-16,3 5-2 15,4 11 1-15,0 11 2 16,2 10-1-16,2 12 0 16,0 10-1-16,-1 13 18 15,-1 14 7-15,-1 10-3 16,-6 6 8-1,-4 1-9-15,-9-4 11 16,-6-4-15-16,-4-11 6 16,-1-8-9-16,-5-10 2 15,-2-7-7-15,-7-17-2 16,0 0-1-16,0 0-1 15,0 0-9-15,0 0-37 16,0 0-28-16,0 0-40 16,0 0-21-16,-17-19 15 15,1 2-8-15</inkml:trace>
  <inkml:trace contextRef="#ctx0" brushRef="#br0" timeOffset="28849.8847">23089 2542 31 0,'0'0'25'16,"0"0"4"-16,0 0 5 15,-3-12 1-15,3 12 6 16,22-10 7-1,15 1-9-15,12-1 2 16,11-2-13-16,7-3 0 16,10 3-8-16,3 0-11 15,2 4-5-15,-2 3 1 16,-9 3-5-16,-13 2 1 15,-19 0-3-15,-13-2-3 16,-12 4-5-16,-14-2-20 16,0 0-18-16,0 0-21 15,0 0-12-15,12 0-1 16,-12 0-9-16</inkml:trace>
  <inkml:trace contextRef="#ctx0" brushRef="#br0" timeOffset="29707.9705">24613 1981 49 0,'0'0'24'0,"0"0"0"16,0 0-6-16,0 0-1 16,0 0 2-16,25-8 1 15,17-4 1 1,13-5 3-16,10-2-7 15,4 7-4-15,3 11-6 16,-1 16-7-16,-5 14 4 16,-12 8-1-16,-12 9-2 15,-22 10 1-15,-27 11 4 16,-33 10-2-16,-23 4-2 15,-16-5 3-15,-9-5 0 16,2-10-5-16,7-10 4 16,9-10-4-16,13-13-2 15,14-7 7-15,14-13-2 16,12-4 12-16,17-4 1 15,0 0-3-15,5-14-4 16,19-10 1-16,25-6-7 16,19-6 4-16,14 1-7 15,9 8-3-15,7 10 6 16,-1 15-2-16,-5 12-2 15,-12 16 4-15,-15 9-5 16,-48 9 1-16,6 7 5 16,-21 3-6-16,-16-1 8 15,-20-1-1 1,-6-8 2-16,-3-7-8 15,1-10-3-15,2-11-9 16,4-10-13-16,5-6-21 16,7-10-13-16,7-7-4 15,12-8 4-15,15-9 7 16,17-3-7-16</inkml:trace>
  <inkml:trace contextRef="#ctx0" brushRef="#br0" timeOffset="30441.0438">25530 1978 51 0,'-7'-15'24'15,"7"15"-7"-15,0 0 4 16,27 22 2-16,6 17 0 16,8 13-7-16,7 16-2 15,2 15 1-15,-1 8-9 16,1 7-2-16,0 2-1 15,-3-3 1-15,-3-7-5 16,-5-14 4-16,-4-12-1 16,-6-15-4-16,-8-12 4 15,-6-13-2-15,-2-10-4 16,-13-14 6-16,0 0-1 15,0 0 8-15,10-16-9 16,-3-17 1-16,-3-16-1 16,-1-14 0-16,-2-13 5 15,-2-14-3-15,-3-12-2 16,-3-3 1-16,-5-10 0 15,-4-7-7-15,-3-6 8 16,-2 7 0-16,1 13 2 16,3 20 6-16,5 17-1 15,3 18 1 1,5 18 2-16,1 13-3 15,2 8 1-15,1 14-4 16,0 0 6-16,18-15-2 16,13 5 9-16,16 0 3 15,13-1 6-15,18 1-5 16,12 0-6-16,9 3-5 15,4 2-10-15,-1 4-2 16,-28 4 5-16,-4 2-1 16,-7 0-14-16,-11-3-3 15,-12 1-13-15,-6-3-19 16,-10 0-24-16,-9 2-9 15,-4 1-3-15,-11-3 10 16,0 0-1-16</inkml:trace>
  <inkml:trace contextRef="#ctx0" brushRef="#br0" timeOffset="31097.1094">26642 1993 48 0,'-13'0'36'16,"13"0"-3"-16,0 0-1 15,17-25-8-15,20-4-1 16,11-7-5-16,0 4 0 15,8 3-10-15,10 6-3 16,-3 4 2-16,-8 5 0 16,-7 9-1-16,-13 5 4 15,-15 4-3-15,-9 4 2 16,-10 18 5-16,-15 13 2 15,14-39-16-15,-66 140 8 16,0-67-2-16,-8-9-4 16,29-10-2-16,-17-8 2 15,29-10-1-15,14-11 2 16,6-6-5-16,13-19 3 15,0 0 7-15,0 0-2 16,0 0 6-16,0 0-3 16,23 5 3-16,-23-5-6 15,36-4 1 1,15 1-5-16,11 1-2 15,6 1 5-15,2-1-9 16,1 5 9-16,-3 9-4 16,-2 14-3-16,-8 9-3 15,-12 4 9-15,-13 2-6 16,-15 1 5-16,-16 4 13 15,-18 3-3-15,-12 0 10 16,-10-3-5-16,-5-7-5 16,-2-7-1-16,0-10-4 15,7-7 1-15,4-6-7 16,7-4-1-16,1-5-6 15,-1 0-9-15,3-2-25 16,-2 0-21-16,4 2-25 16,2 2-17-16,-1-2 2 15,3 0-19-15</inkml:trace>
  <inkml:trace contextRef="#ctx0" brushRef="#br0" timeOffset="32974.2971">21311 3302 3 0,'0'0'3'0,"0"0"1"16,0 0 0-16,0 0 2 15,0 0 2-15,-13-5 2 16,13 5 3-16,0 0 0 15,0 0 2-15,0 0-1 16,0 0 2-16,0 0-5 16,0 0 1-16,0 0-2 15,0 0 5-15,0 0-2 16,21-3 1-16,3 3 0 15,11 3 1-15,8-1-2 16,5-2-4-16,4 1-5 16,4 1 1-16,5-2-3 15,0 3 0-15,-1 4 4 16,0 0-4-16,-4 3-1 15,-1-1 1-15,-1-1 5 16,-2 2 3-16,4-1-5 16,1-3-3-16,2 0 2 15,0 0 1 1,3-4 1-16,2 3-3 15,-1-5-1-15,-23 3 1 16,8-1-6-16,0 3 7 16,11-5-2-16,3-1 1 15,3 4 0-15,-4-1 1 16,-2 1-1-16,-1-3 1 15,-3 0 2-15,-1-2 2 16,-2 2-2-16,-1 2 1 16,-2-4-6-16,-1 1 0 15,-3-1 3-15,-4 5 0 16,-1-1 0-16,-1 1 3 15,2-1-2-15,0 1 3 16,3 4-2-16,4-7-4 16,1 0 4-16,0-1-3 15,4-1 1-15,2 2-2 16,1 2 1-16,-5-2-2 15,-21 0 0-15,9 0 5 16,8 1-6-16,3-2 7 16,4 1 0-16,1-2 1 15,2 0-6 1,-4 0 3-16,4-1-1 15,0 5-2-15,4-2-1 16,3-5 0-16,-2 3 3 16,0 0-4-16,3-1 2 15,0-2 5-15,1 1-4 16,5 1 3-16,0-2-7 15,1 3-2-15,9 1 4 16,2-1 1-16,-25 0-3 16,5-1 6-16,8-1-2 15,7 1-9-15,2 0 6 16,-2 1 2-16,-1-3 0 15,2 1-5-15,0 3 3 16,5 1 5-16,2-2-9 16,0 0 9-16,1 1-6 15,2-6-3-15,0-2 3 16,-1 1 6-16,9 0-11 15,-25-1 9-15,3-3-3 16,9-1-1-16,7-4 6 16,0 7-3-16,-2 3-5 15,0 0-3 1,-6 2 9-16,-4 3-4 15,-2 2-3-15,-3-3 2 16,3-1 8-16,-3 3-4 16,1 2-5-16,-3-1 7 15,-4 4-8-15,-7-2 1 16,-11 1 7-16,-4-1-6 15,-4-2 5-15,-7 0-6 16,-4 0 5-16,-3 0-4 16,-28 0 4-16,16-2 0 15,-16 2-7-15,0 0-11 16,-11 2-3-16,22-1-3 15,-24 1-5-15,23-2-21 16,-27 0-17-16,17 0-7 16,0 0 3-16,0 0 9 15,-11 0-21-15</inkml:trace>
  <inkml:trace contextRef="#ctx0" brushRef="#br0" timeOffset="37969.7966">6567 6670 43 0,'0'0'16'0,"0"0"-16"15,-10-2 27 1,10 2-14-16,0 0-13 15,0 0 15 1,0 0 17-16,2 17-6 16,1 9-1-16,-1 18 0 15,-2-44-25-15,5 140 20 16,-1-30 3-16,3 12-10 15,-1-2 1-15,-2-3-3 16,0-10-5-16,0-10 1 16,-1-11-6-16,0-17 4 15,-2-9-2-15,-2-13-3 16,1-11-1-16,0-13-2 15,0-8 4-15,1-3-16 16,-1-12 15-16,0 0-65 16,0 0 8-16,-7-18-8 15,6-16 9-15,4-12-8 16</inkml:trace>
  <inkml:trace contextRef="#ctx0" brushRef="#br0" timeOffset="38689.8686">7084 6958 31 0,'-13'-3'30'15,"13"3"-8"-15,-11 6-4 16,19 10-5-16,-9 7 0 16,-2 13-3-16,4 10 1 15,2 8-1-15,4 8 2 16,-2 3-6-16,6-1-1 15,-3 4 3-15,6-4-1 16,2-3-3-16,-2-5-1 16,-14-56-3-16,33 100 11 15,-12-58-12-15,-21-42 1 16,46 68 5-16,-13-43 1 15,5-4-4-15,-38-21-2 16,147 20 9 0,-99-28-8-16,-48 8-1 15,135-63 8 1,-98 29-11-16,-6-3 4 15,-4-4 1 1,-5-5-1-16,-6 1-3 16,-9 2 2-16,-7 43 0 15,-3-84-3-15,-7 46 5 16,10 38-2-16,-41-55 1 15,23 51 0 1,18 4-1-16,-58 39 0 16,35-12 9-1,1 7-3-15,22-34-6 16,-29 86 8-16,15-33 7 15,14-53-15-15,-8 171 28 16,11-115-15 0,0-5-3-16,1-7-7 15,1-5 3-15,0-9-4 16,0-10-2-16,0-8-1 15,-5-12 1-15,0 0 5 16,0 0-12-16,0 0-3 16,0 0-19-16,0 0-7 15,0 0-30-15,-5-13-9 16,0-14-50-16</inkml:trace>
  <inkml:trace contextRef="#ctx0" brushRef="#br0" timeOffset="42491.2487">9260 7672 56 0,'0'0'54'16,"0"0"-1"-16,0 0-2 15,0 0-9-15,0 0-4 16,0 0-13-16,0 0 4 16,12 4 0-16,18-1 8 15,15 2-7-15,17-3 6 16,16-4-9-16,12-3-8 15,10-2-9-15,-12 4 2 16,1 1-12-16,-9 2 2 16,-15-1-3-16,-18 1 8 15,-16 0-5-15,-11-2-7 16,-9 2 7-1,-11 0-4-15,0 0-5 16,0 0-23-16,0 0-32 16,0 0 62-16,20 7-90 15,-20-7-78-15,4-21-28 16</inkml:trace>
  <inkml:trace contextRef="#ctx0" brushRef="#br0" timeOffset="43642.3638">9934 7325 47 0,'-14'-1'24'0,"14"1"-6"15,0 0-4-15,0 0-1 16,-14 6 1-16,7 11 0 16,0 9 6-16,7-26-20 15,-16 79 24-15,26-21 14 16,-13 16-9-16,10 6 1 15,-11 1-10-15,13-3-1 16,-12-5-7-16,9-14 0 16,-14-11-2-16,14-20-4 15,-12-7-6-15,6-21 3 16,2 12 2-16,-2-12-12 15,0 0-24-15,0 0-15 16,0 0-29-16,-6-26-14 16,12-11-35-16</inkml:trace>
  <inkml:trace contextRef="#ctx0" brushRef="#br0" timeOffset="44088.4084">10734 6970 79 0,'-17'-2'40'16,"2"7"-15"-16,-1 12-2 16,1 22-5-16,-4 15 3 15,0 16 4-15,0 1-2 16,1 0 2-16,3-10-1 15,5-7 2-15,7-7-2 16,4-9 0-16,5-8 0 16,7-3 3-16,11-8 3 15,11-7-8-15,13-9 9 16,11-10-11-1,13-4-4-15,8-8-8 16,7 0-8-16,-6 1-5 16,-9 1-19-16,-15 3-24 15,-39 7-13-15,9 1-21 16,-27 6-3-16,0 0 2 15,-10-17 11-15,14-12-23 16</inkml:trace>
  <inkml:trace contextRef="#ctx0" brushRef="#br0" timeOffset="44385.4381">11104 6922 57 0,'-14'-8'59'15,"1"4"-8"-15,3 16-7 16,2 17-3-16,1 34 1 15,0 25 6-15,1 19 6 16,2 13-2-16,1 3-8 16,2 1-4-16,-1-7-11 15,4-9-7-15,-1-10-9 16,-1-13-7-1,-1-16 3-15,-2-13-4 16,0-13-9-16,2-16-14 16,1-9-25-16,0-18-16 15,0 0-22-15,4-13-19 16,4-23-4-16,9-18 16 15,9-12-31-15</inkml:trace>
  <inkml:trace contextRef="#ctx0" brushRef="#br0" timeOffset="44961.4957">11580 7217 91 0,'5'-17'60'0,"-5"17"-7"15,0 0-21-15,-3 22 6 16,5 22-1-16,1 17-2 15,1 14-1-15,3 14-3 16,4 11-3-16,1 4-9 16,0-3-11-16,2-6 3 15,2-9-5-15,2-8 1 16,2-12-10-1,-2-13 7-15,-1-14-7 16,0-14 7-16,-3-10-10 16,2-11 2-16,-1-13-1 15,4-18 3-15,-1-20-5 16,-2-21-6-16,-5-13 6 15,-3-12-5-15,-3-12 1 16,-7-9 7-16,2 114 4 16,-4-242-3-16,0 117 1 15,-2-6 1-15,2 18 7 16,2 21-2-16,2 25 4 15,0 21 3-15,0 17 4 16,2 14-2-16,-2 15-5 16,0 0 0-16,14 0 2 15,14 3 5-15,14 2-2 16,16 6 1-16,13-1-2 15,9 0 0-15,6 2 0 16,7-4-9-16,-4 1 7 16,-4 1-11-16,-12-3-4 15,-40-1-5-15,5 1-21 16,-38-7-19-1,21 9-21-15,-21-9-23 16,14 8-14-16,-28-11 5 16,14 3-13-16</inkml:trace>
  <inkml:trace contextRef="#ctx0" brushRef="#br0" timeOffset="45642.5638">12532 7319 106 0,'-15'5'55'15,"15"-5"-15"-15,0 0-13 16,0 0-8-16,0 0-1 15,22 5 1-15,11 0 2 16,6-2-6-16,-23 1-1 16,15-4 3-16,-13 6-3 15,10 1-3-15,-12 2 4 16,-2-3-2-16,-14-6-3 15,11 26-7-15,-8 4 2 16,-13 6-10 0,-14 6 10-16,7 2-5 15,-11 0 10-15,-16-5-5 16,-5-7 0-16,-1-6 3 15,10-9-5-15,8-5 8 16,11-4 1-16,21-8 3 16,-12 3-2-16,12-3 2 15,0 0-2-15,0 0-11 16,0 0 8-16,0 0 0 15,24-10-4-15,22 0-3 16,19-3 0-16,-8 4-3 16,10 7 0-16,8 9 3 15,-3 7-6-15,-4 8-1 16,-9 6 5-16,-12 5-4 15,-15 4 0-15,-15 5 8 16,-14 4 2-16,-13-2 1 16,-8-3 2-16,-9-6-4 15,-7-3-6-15,0-6 2 16,0-11 3-16,0-3-2 15,3-5 3-15,4-2-8 16,5-4 3 0,6 1-4-16,2-4 2 15,0 1-1-15,14 1-5 16,-15-4-25-16,15 4-7 15,0 0-16-15,0 0-20 16,-17-8-24-16,17 8-6 16,-22-20 14-16,22-6-8 15</inkml:trace>
  <inkml:trace contextRef="#ctx0" brushRef="#br0" timeOffset="47537.7533">13795 7808 56 0,'0'0'38'0,"0"0"2"15,0 0 2-15,17 12 3 16,10-4 0-16,9-4-2 15,11-3-3-15,7 1-1 16,-1 0-14 0,-13 3-1-16,6 3-11 15,8 1-2-15,2-2 1 16,-6-4-6-16,-8 2-3 15,-7-2-1-15,-5-1-23 16,-5 0-11-16,-2-2-16 16,-5-4-15-16,-1-4-15 15,-3-9-7-15,-4-8 11 16,-5-1-9-16</inkml:trace>
  <inkml:trace contextRef="#ctx0" brushRef="#br0" timeOffset="48237.8233">15062 7371 36 0,'-14'-10'27'15,"14"10"-1"-15,0 0-6 16,0 0-3-16,0 0 7 16,0 22 3-16,7 15 5 15,3 16-3-15,1 9 4 16,-1 8-2-16,-4 1-11 15,-2-5 0-15,-1-9-11 16,-2-6-4 0,-1-12 1-16,2-12-1 15,1-8-8-15,-3-19 6 16,0 0 4-16,12 7 2 15,14-7-1-15,10-4-1 16,17-2 2-16,19-5-3 16,5 0-4-16,-77 11-2 15,140-28-1-15,-65 15-1 16,-9 3-7-16,-10 1-3 15,-9 4-19-15,-13 2-1 16,-10 3-16-16,-9 2-13 16,-15-2-4-16,0 0-1 15,0 0-22-15</inkml:trace>
  <inkml:trace contextRef="#ctx0" brushRef="#br0" timeOffset="48654.865">15469 7222 47 0,'0'0'33'16,"14"2"-4"-16,-14-2-4 15,14 39 1-15,-4 13 2 16,-29 21-1-16,26 12 3 15,-7-85-30-15,7 210 51 16,-7-95-24-16,13 2-1 16,-14-2-6-16,15-5-4 15,-13-7-13-15,12-10 1 16,-12-8-3-16,-1-12 5 15,-1-14-2-15,0-12-3 16,2-8-2-16,0-15-7 16,-1-24-9-16,0 0-13 15,0 0-15-15,0 0-16 16,0 0-10-16,12-25-7 15,-1-23-15 1</inkml:trace>
  <inkml:trace contextRef="#ctx0" brushRef="#br0" timeOffset="49513.9509">16032 7486 60 0,'0'0'33'15,"0"0"0"-15,0 0-15 16,0 0-4-16,0 0 5 15,18 15 8-15,5 16 4 16,3 18 1-16,4 17 6 16,1 14-13-16,3 13 1 15,3 7-8-15,2 5-5 16,1 1-13-16,2-1 0 15,-3-6 0-15,-2-3-3 16,-9-10 2-16,-6-14 0 16,-8-15-2-16,-4-16 2 15,-3-19-2-15,-7-22 0 16,7 17 7-16,-7-17-4 15,0 0 0-15,7-43-2 16,-7-11 0-16,-3-19-3 16,-3-8 3-16,-4-14-4 15,10 95 6-15,-49-345-3 16,49 218-9-1,3 0 2 1,-3 5 7-16,-2 12-2 16,-3 13 1-16,1 16 6 15,-1 12-4-15,2 13 4 16,1 12-1-16,2 15-4 15,1 9 7-15,-1 20-1 16,4-19 5-16,-4 19 4 16,26-10 3-16,10 3 6 15,17 2 3-15,11-2-3 16,14 6 1-16,4-3-17 15,-10 6 3-15,-2 1-7 16,-2-4-2-16,-7-1-13 16,-12-2-8-16,-9 3-16 15,-16 1-13-15,-9 3-16 16,-15-3-5-16,0 0-3 15,0 0 13-15,0 0-2 16</inkml:trace>
  <inkml:trace contextRef="#ctx0" brushRef="#br0" timeOffset="50274.0269">16923 7576 90 0,'0'0'52'0,"0"0"-13"16,0 0-12-16,20-3-7 16,14 1 2-16,17-1-5 15,8 1-6-15,3 4 0 16,-1 3-8-16,-7 5 1 15,-11 2 1-15,-9-1 2 16,-10 6 2-16,-11 2 3 16,-10 6-6-16,-9 8 3 15,-11 7-8-15,-10 4-1 16,-9 0 0-16,-11-1 4 15,-7-4-2-15,4-4 4 16,-3-4-2-16,7-6-3 16,11-5 5-16,9-6-6 15,4-4 4-15,22-10 2 16,0 0-2-16,0 0 6 15,0 0 1 1,0 0-5-16,0 0-5 16,12 2 7-16,19-2-7 15,10-9 6-15,6-1-7 16,5-2 2-16,6 0 0 15,1 1-4-15,6 2 3 16,3 2 1-16,2 4-3 16,1 6 1-16,-3 7-7 15,-8 7 4-15,-7 2 3 16,-11 5-4-16,-10 3 2 15,-11 3 2-15,-9 8 0 16,-12 2 0-16,-12 4 6 16,-12 5 4-16,-12-1 4 15,-11-1-3-15,-6-6 4 16,-2-9 0-16,4-8-2 15,3-6-1-15,8-6 3 16,8-5 9-16,5-2-15 16,6-3 6-16,5-2 1 15,16 0-6-15,0 0-5 16,0 0-4-16,0 0 1 15,0 0-12 1,0 0-11-16,0 0-24 16,0 0-18-16,0 0-21 15,0 0-8-15,-12-17-6 16,3-4 11-16,5-4-20 15</inkml:trace>
  <inkml:trace contextRef="#ctx0" brushRef="#br0" timeOffset="54258.4253">18892 7910 57 0,'0'0'43'16,"0"0"-1"-16,0 0 0 16,0 0-1-16,0 0-6 15,0 0 0-15,0 0-2 16,0 0-5-16,17-12-3 15,15 0 11-15,11 0 0 16,9-3-3-16,9 1-3 16,5 4-21-16,2 3-2 15,-1 2-8-15,0 4 10 16,-8-1-8-16,-10 4 1 15,-11-1-5-15,-11-1 4 16,-8-1-5-16,-19 1-16 16,0 0-24-16,0 0-22 15,12 1-24-15,-12-1-11 16,14-3 2-16,3-9-18 15</inkml:trace>
  <inkml:trace contextRef="#ctx0" brushRef="#br0" timeOffset="55898.5893">20491 7654 57 0,'0'0'27'16,"0"0"-3"-16,0 0-3 15,-14-5-9-15,14 5 0 16,-14 8 3-16,-1 9-3 15,-2 4 4-15,-2 2 3 16,-2 3-1-16,-1-3 2 16,3-1-8-1,2-1 6-15,4-6-11 16,13-15 10-16,0 0-2 15,0 0-2-15,0 0 0 16,0 0 0-16,0 0 11 16,0 0-4-16,0 0-9 15,14-17 2-15,16-15-6 16,15-12-5-16,13-7-1 15,9 0 0-15,8 7 4 16,-1 7-1-16,-5 8-10 16,-4 10 5-16,-9 13 4 15,-11 7-4-15,-15 4-2 16,-10 7 4-16,-6 10-3 15,-17 12 9-15,-13 10 0 16,-10 9 6-16,-14 6 3 16,-9 0-5-16,-9 1 0 15,-4-3 2-15,-5-3 4 16,4-5 8-16,2-5-10 15,11-10-3-15,9-7-1 16,11-10-3-16,10-5-8 16,20-12 1-1,-14 9 4-15,14-9 7 16,0 0-6-16,0 0 10 15,0 0-10-15,28-19-1 16,16-5-1-16,15-3-3 16,15-2-6-16,8 2 1 15,6 5 5-15,4 10 3 16,3 6-4-16,-9 9 2 15,-26 11-4-15,-4 6-1 16,-6 5 0-16,-7 6 0 16,-8 8 0-16,-13 6 11 15,-12 6-6-15,-17 12 14 16,-22 11-1-16,-25 1 9 15,5 3 12-15,-16-12-7 16,-14-7 8-16,-6-15-5 16,6-10-5-16,8-14 2 15,14-4-5-15,7-13-6 16,8-6 0-16,9-1-1 15,11 1-2-15,9-1-14 16,13 4 2-16,0 0-14 16,0 0-23-1,0 0-64-15,-11-23-72 16,4-9-50-16,3-4 7 15,5 7-38-15</inkml:trace>
  <inkml:trace contextRef="#ctx0" brushRef="#br0" timeOffset="58354.8349">11584 8279 68 0,'0'0'57'16,"0"0"-57"-16,37-9 54 16,13-20 16-16,29-15-16 15,31-10-13-15,34-7-7 16,37-3 13-16,19-4-7 15,36 6 0-15,32 1-9 16,28 8-5-16,25 12-1 16,15 11-8-16,15 13-9 15,12 17 1-15,-15 19-9 16,-20 11 0-16,-32 9 0 15,-36-2-5-15,-43-1 1 16,-41-7 5-16,-39-9-5 16,-40-6 2-16,-33-6 4 15,-27-5-10-15,-15-1-3 16,-9-2-10-16,-13 0-14 15,0 0-44-15,-11-29-28 16,-12 1-12-16,-14 0 11 16,-11 8-13-1</inkml:trace>
  <inkml:trace contextRef="#ctx0" brushRef="#br0" timeOffset="63498.3492">24315 4005 13 0,'0'0'12'15,"0"0"-1"-15,0 0 2 16,0 0 3-16,0 0 1 16,0 0 6-16,0 0-23 15,10-14 24-15,-10 14 18 16,0 0-11-16,0 0-2 15,0 0-13-15,0 0 1 16,0 0-7-16,-4 19 5 16,6 11 0-16,5 16-1 15,3 15-2-15,0 12-4 16,-3 6-4-16,2 3 3 15,-5-3-1-15,0-3-1 16,-2-4 0 0,-1-10 3-16,-1-8 6 15,-1-8-3-15,-1-9-3 16,1-3-5-16,-1-8 5 15,1-6-7-15,-1-5 3 16,2-15-4-16,0 15-1 16,0-15-1-16,0 0 1 15,0 0-3-15,0 0-10 16,-4 12-6-16,4-12-18 15,0 0-16-15,0 0-17 16,0 0-7-16,-10-27 12 16,6-7-7-16</inkml:trace>
  <inkml:trace contextRef="#ctx0" brushRef="#br0" timeOffset="64474.4468">24826 4118 23 0,'0'0'25'16,"-10"5"3"-16,10-5 1 15,0 0-1-15,10-5-3 16,14-3-1-16,14-2 2 15,15-4 0-15,8 0-14 16,4 4-1-16,3 5-8 16,-1 5 0-16,-4 5-1 15,-13 2-2-15,-31 8 1 16,7 2-2-16,-26 5-2 15,16 0 8-15,-23 9-2 16,8 6 3 0,-13 5-3-16,-18 2 3 15,-15 0 3-15,-10-3 1 16,-3-7 0-16,2-5 0 15,56-29-10-15,-102 39 6 16,67-28 0-16,9 0 4 16,8-5-1-16,18-6-5 15,-11 6 1-15,11-6 3 16,0 0 3-16,0 0 3 15,0 0-5-15,15-4-6 16,12-3 6-16,15 1-2 16,15-1-5-16,-57 7-2 15,121-4 7-15,-46 9-8 16,-10 4-1-16,-2 5 5 15,1 2-5-15,-4 5 5 16,-7 2-7-16,-10 1 5 16,-12 0-4-16,-11-4 2 15,-10 2 2-15,-8 2-3 16,-14 5 3-16,-15 3 5 15,-15 0 2-15,-17 4-1 16,9-8-1 0,-3-4 11-16,-6-5-5 15,1-6 4-15,0-6 7 16,4 0 2-16,6-5 11 15,12-2 3-15,6 0 7 16,9 1-5-16,7-1 22 16,4-3-4-16,10 3-18 15,0 0-7-15,0 0-11 16,0 0-4-16,0 0-13 15,0 0-11-15,0 0-2 16,0 0-32-16,0 0-35 16,0 0-29-16,0 0-31 15,0 0-15-15,15 0-9 16,-1-10 18-16,1-7-6 15</inkml:trace>
  <inkml:trace contextRef="#ctx0" brushRef="#br0" timeOffset="74947.494">22135 1488 9 0,'-29'0'4'0,"3"-1"-1"15,0-3 0-15,2 4 0 16,0 2-1-16,2 0 2 16,-4-2 1-16,-2 1-1 15,1-1 3-15,-2 0-1 16,-2 0 2-16,-5 2 2 15,-5-2-5-15,-5 2 3 16,-5 3-3-16,-5 0 3 16,-8-2-2-16,-1-1 1 15,-5-2-3-15,-5 2 1 16,-4-1 0-16,17 3-1 15,-5-1-1-15,-2 6 0 16,-4 3-2-16,-3 1-1 16,-2 2 3-1,0 2-1-15,1-1-2 16,3-1 1-16,4 0 3 15,2-1-5-15,68-14 1 16,-113 25-1-16,53-12 3 16,0 4-4-16,7-8 1 15,2-1 5-15,3 3-3 16,3-3-1-16,0-1-2 15,4 1 4-15,-2 2-5 16,8 1 1-16,7-1 2 16,1 2 1-16,6-9-1 15,5 0 0-15,16-3-1 16,0 0 2-16,-12 14 1 15,16 3-2-15,-3-2 0 16,-1-15 0-16,0 39-2 16,2-22 2-16,2 2-1 15,-3-3 2-15,4 8-2 16,3 2 4-16,3 6-4 15,2 10 1-15,4 11 0 16,3 9 1-16,4 8-3 16,1 4 4-1,2 2-1-15,3 4 4 16,1-2-3-16,0 0 0 15,-2-2 0-15,4 2-2 16,-1 1 0-16,3 4 0 16,2 4-1-16,0 6 2 15,2 3-3-15,-39-96 2 16,78 193 4-16,-40-93-7 15,-1-5 6-15,-37-95-3 16,69 180-2-16,-38-99 2 16,-1-5 1-16,-4-1-2 15,-2-4 3-15,-4-5-4 16,0 0 1-16,0-2 1 15,-3-1 1-15,-2 0-2 16,2-4 3-16,-1 0-1 16,1 0 0-16,2 1 0 15,-19-60-1-15,20 118-2 16,-7-60-3-16,1-6 5 15,0 4-2-15,1-5 0 16,-5-4-1-16,2-1 5 16,-2-2-5-1,-2-8 2-15,-1 1 4 16,-1-5-6-16,-1-5 2 15,0-3 1-15,-1-2-3 16,-4-22 3-16,12 20-3 16,-12-20 3-16,23 19 0 15,0-11 1-15,-1-4-3 16,4 1 2-16,2-4 2 15,7 1-3-15,2-4 1 16,-37 2 1-16,38-1 0 16,1-4-2-16,7 0-1 15,7 1 1-15,9-6 0 16,6 0 3-16,5-5-2 15,-73 15 0-15,160-38 0 16,-74 16 2-16,4 2-4 16,2-2 4-16,1-2-2 15,2-1 3-15,2 3-2 16,-97 22-1-16,182-41-3 15,-94 19 5-15,0 7-2 16,3-2 1-16,2-2-2 16,4 1 0-1,-2-1 3-15,-95 19-2 16,179-27-2-16,-100 17-1 15,-4 1 2-15,-75 9 1 16,145-16 0-16,-71 7 2 16,2 1-4-16,10-6 2 15,-86 14 0-15,176-27 2 16,-91 12-1-16,7 1-3 15,-92 14 2-15,204-18 0 16,-204 18 0-16,194-16 2 16,-108 10-2-16,-3 0 2 15,-1 3-2-15,-5 0-2 16,-2 1 3-16,0 4-4 15,0-2 6-15,1 0-2 16,3-2-2-16,4 0 0 16,-5 1 3-16,-26 4-3 15,-1 2 0-15,-6 0 0 16,-6 4 0-16,-9 1 0 15,-9-5 1-15,-8 0-6 16,-13-5 2-16,0 0 4 16,31 7-1-1,-31-7-2-15,0 0-1 16,-18 10-7-16,-11-3-7 15,-7-6-10-15,15-4-1 16,-25-4-1-16</inkml:trace>
  <inkml:trace contextRef="#ctx0" brushRef="#br0" timeOffset="77115.7108">21123 1397 4 0,'10'19'2'0,"-20"-2"0"16,24-4-1-16,-20 2 1 15,22-1-1-15,-16 1 0 16,15 0-2-16,-8 2 0 15,-4 2 0-15,9-4 2 16,5 0-1-16,-17-15 0 16,62 29 0-16,-38-12 4 15,-6-2-1-15,2-3 4 16,8 0 1-16,11-3 0 15,7-3 0-15,7-1 1 16,8-1 1-16,7-3 0 16,4 1 1-1,4-4 1-15,8-4 1 16,8-3-2-16,7-4-3 15,10-3-1-15,11-2-2 16,0 1-2-16,-1 3 1 16,7 4-2-16,4 0 2 15,0-2 3-15,0-1-3 16,-3 2 0-16,-3 1 0 15,4 2-1-15,8 1-1 16,5 0-2-16,-13 4 0 16,1 3 1-16,-2-2 0 15,0 4-1-15,-6-4 3 16,-4 2-4-16,-117 0 1 15,230-7 8-15,-111 7-6 16,-119 0-2-16,256 0-3 16,-124 2 1-16,-12 2 3 15,-1-1-2-15,-1 0 0 16,-3-4 5-16,1-1 1 15,3 0-3-15,0-1-1 16,1 3 0-16,-120 0-1 16,257 0 0-1,-118 2-3-15,-11-1 5 16,-8-1-5-16,0-5 2 15,-4-5 0-15,-9-2 5 16,-6 0-6-16,-2-1 1 16,0 1 0-16,-2 0 2 15,1 2 2-15,0 0-4 16,1 0 0-16,-3-1-4 16,-4 5 5-16,-7-5-2 15,-29 5 1-15,3 1 1 16,-1 0 0-16,-1-2-1 15,2-2 2-15,2 1 4 16,-2-1-7-16,1 1 1 16,0 1-4-16,-4 0 2 15,-8 2 0-15,-11 2 3 16,-10 1 0-16,-8 2 3 15,-7 2-3-15,-12-2 1 16,8 12-4-16,-4 6 3 16,-4-18 0-16,9 75 1 15,-5-18 3-15,2 16-6 16,-2 20 4-1,2 11-1-15,-1 19 6 16,-2 8-3-16,-3-131-4 16,9 286 9-16,-5-137-4 15,3 3-3-15,-7-152-2 16,17 317 2-16,-9-149-1 15,4-1-1-15,-1-14 1 16,3 4-2-16,0-1 1 16,0-12 3-16,-14-144-3 15,24 254 1-15,-13-139 0 16,1-7 1-16,-1-8-1 15,-1-5 2-15,3-5-2 16,-2-6 1-16,-11-84-2 16,14 156 5-16,-11-86 1 15,-3-8-4-15,0-62-2 16,-6 122 8-16,3-66-5 15,-1-7-5-15,-2-5 5 16,2-3-1-16,0-6 0 16,-2-4 0-16,-1-6 1 15,2-6 6-15,-2-6-1 16,-2-1-2-1,9-12-6-15,-31 17 7 16,7-12-6-16,-8-1 6 16,-11-8-9-16,-7-6 9 15,-13-5-7-15,-9-4 7 16,-8-9-8-16,-16 2 3 15,-17 2-5-15,9 1-5 16,104 23 8-16,-247-51-18 16,104 31 9-16,-6-1 3 15,149 21 6-15,-318-35 1 16,150 19-5-16,-17 1 0 15,185 15 4-15,-355-35 1 16,167 21-1-16,1 4 4 16,0 5-3-16,4 8 4 15,-2 6-4-15,-4 3 4 16,22 1-7-16,4 4 5 15,-2 3-6-15,-2 2 1 16,-9 4-6-16,-13-2-8 16,-22 6 5-16,10-3 0 15,-4 0 0-15,0-1-11 16,1-4-11-1,3-7-5-15,7-3 1 16,194-12 37-16,-407 23-34 16,219-11-25-16</inkml:trace>
  <inkml:trace contextRef="#ctx0" brushRef="#br0" timeOffset="93132.3123">12368 12758 21 0,'0'0'0'16,"-31"-6"11"-16,31 6 5 15,0 0-4-15,0 0-5 16,10-11-2-1,9 0 2-15,5 3-1 16,7 0 1-16,8-1 1 16,9 2-5-16,7-1-2 15,-1 1 0-15,-22 7 0 16,3 2-1-16,-8 3 0 15,-10 2 1-15,-4 1 1 16,-13-8 4-16,-10 32 6 16,-17 12-2-16,9 5 1 15,-12 4 0-15,30-53-11 16,-173 146 14-1,116-111-8-15,6-10 1 16,8-6-8-16,7-10 5 16,11-4-4-16,11-2 1 15,14-3-1-15,0 0 4 16,0 0-5-16,0 0 0 15,0 0 1-15,49-12 4 16,-6 10-3-16,10 2 2 16,-53 0-3-16,139 21 12 15,-72 1-9-15,-22 3-1 16,-5 7-1-1,-40-32-1-15,62 66 2 16,-45-33 7-16,-14-3 9 16,-13 1 10-16,-14-4 1 15,8-5-8-15,-30-5-5 16,13-6-12-16,1-2-1 15,-2-4-2-15,0 0-16 16,0-3-10-16,3 3-24 16,6-3-11-16,9-8-10 15,16 6 11-15,5-23-12 16</inkml:trace>
  <inkml:trace contextRef="#ctx0" brushRef="#br0" timeOffset="93788.3779">13025 12722 35 0,'0'0'33'15,"0"0"-10"-15,0 0-8 16,-9 19-2-16,12 16 6 15,-3-35-19-15,62 200 44 16,-44-110-29 0,-1 0-6-16,2-4 0 15,0-8-3-15,3-7 4 16,-22-71-10-16,52 122 5 15,-27-76 5-15,1-13-2 16,-1-11-5-16,-1-11-2 16,0-10 5-16,-1-14-5 15,-4-18-5-15,-3-20 4 16,-5-18 1-16,-7-17-3 15,-8-11 2-15,-6-6 1 16,-5-6 1-16,-5 1-4 16,-4 3 3-16,-1 9-1 15,2 11 1-15,5 17-4 16,5 17 6-1,6 16-5-15,7 35 2 16,-2-39-2-16,15 25 2 16,11 6 2-16,13 1 9 15,9 5 3-15,11 4 2 16,8 1-2-16,5 3 2 15,7 0-6-15,4 3-5 16,8 1-4-16,-4 0 3 16,-9-5-4-16,-26 0-3 15,-4-8-12-15,-16-1-23 16,-5-6-15-16,-5-5-18 15,-2-7-3-15,-5 2-24 16</inkml:trace>
  <inkml:trace contextRef="#ctx0" brushRef="#br0" timeOffset="94329.432">13988 12863 66 0,'-12'0'41'16,"12"0"-15"-16,8-22-9 16,-8 22-17-16,33-46 11 15,-1 31 4-15,-14 6-5 16,18 9 2-16,0 10 5 15,7 14 2-15,-2 10-6 16,0 10-3-16,-6 10-4 16,-10 10 3-16,-8 6-3 15,-13 4-2-15,-16 6-3 16,-14-6 6-16,-15-8 2 15,-7-11 2-15,-8-15-1 16,29-14-3-16,2-16-2 16,-1-12-2-16,1-16-4 15,4-15 3-15,4-11-1 16,6-6-1-16,5-3-4 15,9 6 7-15,7 6-5 16,2 14-3-16,12 8 5 16,-24 19-2-16,37-5 8 15,1 9-6-15,7 7 4 16,6 5-5-1,1 4 1-15,-1 2-1 16,-7 0 3-16,-9 2 0 16,-5-6-5-16,-8-4-1 15,-9-4-19-15,-13-10-19 16,0 0-25-16,0 0-18 15,0 0-30-15</inkml:trace>
  <inkml:trace contextRef="#ctx0" brushRef="#br0" timeOffset="94875.4866">15507 13051 58 0,'0'0'41'0,"-19"3"0"15,19-3-13-15,14-2 7 16,15 4 14-16,14-4 0 16,18 1-5-16,11-5-8 15,6 1-6-15,2-1-10 16,1-1 6-16,-2-2-12 15,-6 1-4-15,-7-1-8 16,-8 1 5-16,-8 1-4 16,-10 4-4-16,-9 1-14 15,-8 0-28-15,-7 2-41 16,-4 2-28-1,1 0 1-15,-13-2-16 16</inkml:trace>
  <inkml:trace contextRef="#ctx0" brushRef="#br0" timeOffset="95660.5651">17026 12885 61 0,'-5'-17'32'16,"15"-7"-5"-16,15-3-7 15,12-2 5-15,8 4-2 16,4 1-5-16,6 7-5 16,0 9-3-16,-4 6-4 15,-6 9 0-15,-9 8 0 16,-11 7-2-16,-9 10 12 15,-18 12 0-15,-13 5 1 16,-14 4-5-16,-10-1-2 16,-6-6-4-16,-3-7-3 15,0-9-2-15,7-8 4 16,6-8-3-16,9-6 4 15,12-3 12-15,14-5-4 16,0 0 2-16,0 0-9 16,0 0-2-16,0 0 1 15,31-20-4-15,16 0-6 16,16 6 7-1,13 7-6-15,9 11-1 16,0 13 5-16,-6 12 1 16,-12 11-4-16,-19 8 1 15,-19 1 6-15,-21 5 0 16,-21 2 14-16,-19 0-11 15,-13-6 11-15,-7-9-12 16,-3-7-5-16,2-14-5 16,8-8 1-16,4-2-9 15,5-3-18-15,5-10-21 16,8-6-25-16,12-11-14 15,16-9-4-15,19-12-25 16</inkml:trace>
  <inkml:trace contextRef="#ctx0" brushRef="#br0" timeOffset="96394.6385">17858 12824 73 0,'0'0'37'15,"21"-9"-5"-15,8 11-2 16,-29-2-30-16,61 44 27 15,-24 2 1-15,2 18-7 16,1 16-8-16,-6 9-3 16,-5 3 1-16,-5-1-6 15,2-3-1-15,-2-8-1 16,-2-14 2-16,1-17-2 15,-2-15 1-15,0-14 3 16,-21-20 4-16,26-13 1 16,3-18 1-16,2-13-10 15,-1-10 5-15,-6-9-8 16,-9-8 1-1,-8-8-1-15,-15-8 3 16,-13-8-5-16,-13-6 5 16,13-8-3-16,-22 6 2 15,24 7-4-15,0 14 3 16,1 16 4-16,4 17 3 15,4 15 2-15,2 12 0 16,8 22-7-16,-8-17-1 16,8 17-1-16,13-10 0 15,15-2 7-15,5 0 16 16,28-3 10-16,26 0-6 15,19 0-5-15,11 3-4 16,3 5-8-16,-4 7-3 16,-12 7-7-16,-16 0-2 15,-19-1-8-15,-21-1-13 16,-19 1-11-16,-10-3-13 15,-19-3-18-15,0 0-35 16,0 0-4-16,0 0 15 16,1 15-9-16</inkml:trace>
  <inkml:trace contextRef="#ctx0" brushRef="#br0" timeOffset="96923.6914">19030 12766 72 0,'-32'5'52'16,"-1"5"-8"-16,2 11-8 15,2 12-11-15,3 11-4 16,5 1 2-16,7 4-8 15,4-2 0-15,6-3 0 16,5-5 6-16,6-9-5 16,5-6 1-16,7-5 8 15,8-11 3-15,7-9 1 16,6-8-14-16,5-8-4 15,4-5 3-15,5-3-10 16,1-2-2-16,-4 3 6 16,1 4-2-16,-3 4 1 15,-4 6-12-15,-1 3 8 16,-44 7-3-1,58 2 2-15,-26 7-6 16,1 8 10-16,-2 11 8 16,-9 16 2-16,-7 12 3 15,-8 7-2-15,-7 1-13 16,-9-1 4-16,-15-7 7 15,-10-9 10-15,-11-8-11 16,-4-12 3-16,-6-6-11 16,0-13-9-16,4-6-2 15,-1-9-26-15,52 7 31 16,-86-29-128-16,53 7 33 15,11-7-15-15,9-6 2 16,9-9 17-16,6-4-16 16</inkml:trace>
  <inkml:trace contextRef="#ctx0" brushRef="#br0" timeOffset="97203.7194">18936 12849 106 0,'0'0'62'0,"0"0"-12"16,0 0-9-16,21-5 14 15,-21 5-55-15,90-5 90 16,-29 1-61-16,7-1-12 15,-2-1-9-15,-66 6-8 16,109-11 8-16,-73 8-4 16,-9 1-26-16,-27 2 22 15,16-1-49-15,-16 1-98 16,0 0 24-16,12 0-6 15</inkml:trace>
  <inkml:trace contextRef="#ctx0" brushRef="#br0" timeOffset="98243.8234">12996 11897 15 0,'0'0'9'0,"0"0"0"16,23-13 0-16,12 4-1 16,15-1 4-16,13-5-1 15,22-2 0-15,22-5 7 16,20-3 0-1,20-2 0-15,-147 27-18 16,324-55 33-16,-147 27-10 16,17-3-2-16,-194 31-21 15,458-66 34-15,-196 36-26 16,19 1 1-16,19 3-8 15,18 4 0-15,9 2 4 16,-20 1-5-16,-17 4 2 16,-12 0 7-16,-7 3 1 15,-3 9 0-15,-18-1-6 16,-16 8 2-16,-18 4-8 15,-22-1 4-15,-28 0-7 16,-29-2-8-16,-31-4 2 16,-30 1 1-16,-27-2 0 15,-18 2-2-15,-14-2-2 16,-17 0-19-16,0 0 33 15,-8-19-86-15,-6 6 37 16,-5 1-22-16</inkml:trace>
  <inkml:trace contextRef="#ctx0" brushRef="#br0" timeOffset="99707.9698">13422 10829 42 0,'-12'8'26'0,"12"-8"-3"16,0 0-23-16,0 0 28 15,28-15-16-15,12-7 3 16,12-3-1-16,14-2 0 15,7 1-2-15,5 8-7 16,-3 9-3-16,-7 14-3 16,-15 10 2-16,-13 13 2 15,-40-28-3-15,-2 147 30 16,-41-90-10-1,-14-1-3-15,-9-5 1 16,-1-7 0-16,3-8-8 16,6-11-2-16,8-10-2 15,14-5 0-15,13-4 5 16,23-6-5-16,0 0 0 15,0 0-6-15,0 0 14 16,20-26-6-16,15-1-3 16,14 2-1-16,12 6-1 15,10 7-5-15,6 14 2 16,2 18 4-1,-7 17-3-15,-34 16-3 16,5 11 2-16,-26 7 1 16,2 1 2-16,-34-6 16 15,8-9 13-15,-13-13 4 16,-15-10-1-16,-8-9-8 15,-3-9-2-15,1-11-8 16,2-9-14-16,4-2-2 16,39 6-1-16,-66-29-2 15,40 10-37-15,4 1-48 16,5-6-32-16,7-3-12 15,14-5-77-15</inkml:trace>
  <inkml:trace contextRef="#ctx0" brushRef="#br0" timeOffset="100836.0826">14649 10152 68 0,'-13'-14'47'0,"-1"7"-10"16,-2 11 4-16,-9 31-13 16,-9 33-6-16,-4 39-5 15,0 30 6-15,0 17-5 16,8 10 0-16,30-164-18 15,-22 325 29-15,32-181-15 16,12-15-4-16,-22-129-10 16,76 206 10-16,-32-129-1 15,-44-77-9 1,134 133 3-1,-134-133-3-15,120-27-260 32,-120 27 260-32</inkml:trace>
  <inkml:trace contextRef="#ctx0" brushRef="#br0" timeOffset="101461.1451">15106 10771 83 0,'-14'-27'28'16,"15"-2"-10"-16,-1 29-18 15,38-64 17 1,9 37 12-16,14 2-10 15,11 6-3-15,-3 14-8 16,-10 10-4-16,-31 7-1 16,2 3 1-16,-27 9 6 15,4 11 3-15,-43 11 6 16,3 1-8-16,-8-3 0 15,-9-3-3-15,-1-4-1 16,5-8-9-16,8-7 13 16,8-8 0-16,12-4 1 15,18-10-6-15,0 0 2 16,0 0-4-16,20-12 8 15,19-7 0-15,19-3 2 16,14-1-2-16,-72 23-12 16,130-14 15-16,-77 28-12 15,-2 11-3-15,-7 9 6 16,-14 10 9-16,-18 8 0 15,-20 8 8-15,-16-1-3 16,-13-1-7-16,13-8-8 16,-22-4-2-16,22-14 4 15,24-32-7 1,-39 36-5-16,20-31-16 15,-2-8-29-15,-1-11-27 16,7-11-10-16,5-11-8 16,14-10 11-16,9-5-30 15</inkml:trace>
  <inkml:trace contextRef="#ctx0" brushRef="#br0" timeOffset="102068.2058">15771 10551 52 0,'5'-27'47'16,"5"5"-13"-16,7 0-2 16,8 12-10-16,4 12-5 15,5 13 3-15,2 19-3 16,-36-34-17-16,106 199 42 15,-79-112-26 1,-6 3-5-16,-5-4-4 16,-1-6 1-16,1-11-3 15,1-11 1 1,-1-14 6-16,3-14-2 15,-1-10 3-15,3-9 1 16,3-11-6-16,2-12 0 16,-26 12-8-16,69-78 5 15,-56 37-7 1,-9-11 3-16,-4 52-1 15,-61-212 3 1,20 126-6-16,41 86 3 16,-197-383-11 15,183 359 16-16,14 24-5-15,18-42 6 16,17 22 2 0,-35 20-8-16,260-82 72 31,-260 82-72-31,268-47 27 31,-231 42-29-31,-37 5 2 16,39-4-56-1,-39 4 13 1,0 0 43-16,0 0-196 15,0 0 196 1</inkml:trace>
  <inkml:trace contextRef="#ctx0" brushRef="#br0" timeOffset="102860.285">16651 10737 40 0,'-14'-10'21'0,"14"10"-4"15,0 0 1-15,0 0-7 16,0 0-2-16,0 0 5 15,0 0-5-15,0 0 2 16,0 0 4-16,0 0 2 16,0 0 2-16,0 0-2 15,13-22 7-15,14-1 4 16,4 1-9-16,7 0-9 15,10 1-4-15,1 9-3 16,-21 11 5-16,13 11-8 16,0 22 4-16,-1 19-5 15,-7 18 0-15,-9 18-1 16,-11 9 3-16,-18 1 4 15,-17-3-6-15,-16-9 13 16,13-14 2-16,-33-13 12 16,14-23-8-16,3-18-1 15,-4-15-5 1,1-17-2-16,8-12-4 15,6-11 7-15,8-6-8 16,10-5 1-16,14 4 0 16,10 6 1-16,10 6-5 15,4 11 6-15,10 7 0 16,12 12-5-16,-48 3-3 15,110 20 8-15,-79 2 6 16,-3 4 1-16,-3 1-14 16,-1-2 4-16,-4-3 1 15,-3-3-3-15,-17-19-8 16,11 15 0-16,-11-15-24 15,0 0-30-15,0 0-34 16,0 0-27-16,3-20 9 16,6-9-13-16</inkml:trace>
  <inkml:trace contextRef="#ctx0" brushRef="#br0" timeOffset="103196.3186">17389 10969 44 0,'-15'-5'44'15,"15"5"-5"-15,0 0-39 16,0 0 67-16,25-5-23 16,13 2 9-16,13-2 2 15,8-2-13-15,5 2-23 16,-64 5-19-16,159-17 27 15,-128 15-29 1,-14 1-22-16,-17 1 24 16,0 0-96-16,0 0 10 15,0 0-10-15,0 0 96 16</inkml:trace>
  <inkml:trace contextRef="#ctx0" brushRef="#br0" timeOffset="103810.38">18098 10524 50 0,'0'0'0'0,"-41"-20"36"16,41 20 7-16,15-22-23 15,15 1-2-15,11 8-2 16,9 6 0-16,3 12-5 15,-27 12 2-15,11 9-7 16,-24 7 9-16,8 10-3 16,-27 6 0-16,8 3 6 15,-40 4 3-15,7-3-4 16,-6-8-3-16,-5-6 2 15,-2-6-2-15,4-10-7 16,7-6 3-16,6-7-2 16,8-3 8-16,19-7-8 15,0 0 1-15,0 0 3 16,0 0-3-1,0 0-3-15,0 0-6 16,78-54 8-16,-16 25 0 16,6 5 2-16,-68 24-10 15,110-13-1-15,-51 25 2 16,-7 11-2-16,-11 8-1 15,-10 6 3-15,-18 5 6 16,-17 4 8-16,-23-2 1 16,-15-3 11-16,-8-7-13 15,50-34-14-15,-55 40 8 16,26-29-16-16,0-10-23 15,5-2-18-15,5-6-22 16,19 7-28-16,-9-27-4 16,13-4 10-16,15-1-17 15</inkml:trace>
  <inkml:trace contextRef="#ctx0" brushRef="#br0" timeOffset="104412.4402">18580 10575 54 0,'0'0'0'0,"-13"-20"71"16,13 20-57-16,0 0-3 15,0 0-11-15,48 62 30 16,-19-6-13-16,-3 12 6 16,-26-68-23-16,60 151 28 15,-36-75 8-15,-2-3-14 16,-22-73-22-16,51 116 32 15,-26-77-25-15,-2-12-2 16,-23-27-5-16,45 24 23 16,-22-27-12-16,-1-13-5 15,-22 16-6-15,47-67 9 16,-27 18-3-16,-5-9 1 15,-15 58-7-15,10-139-8 16,-13 60 12-16,-7-6-6 16,-4-5 1-16,-4-8 4 15,-2 5-7-15,0 12 4 16,3 18 11-16,5 12-2 15,2 16 0 1,4 13-3-16,6 22-3 16,0 0 0-16,3-19 2 15,10 9 2-15,-13 10-7 16,72-19 43-16,-12 12-20 15,11 2-15-15,7 7-1 16,2-2 3-16,-5 2-17 16,-13 1 1-16,-10 2-23 15,-15 0-13-15,-15 2-22 16,-6-4-9-16,-16-3 73 15,-2 22-179-15,-3 2 107 16,-8 2-4-16,13-26 76 16</inkml:trace>
  <inkml:trace contextRef="#ctx0" brushRef="#br0" timeOffset="104892.4882">19469 10629 117 0,'-14'5'49'0,"14"-5"-49"15,-41 29 69 1,41-29-69-16,-55 69 31 16,34-26 3-16,7 1-5 15,2 1-4-15,8-7-10 16,4-38-15-16,7 54 25 15,3-36-5-15,7-6 1 16,-17-12-21-16,41-1 21 16,-1-10-2-16,10-7-11 15,-50 18-8-15,108-42 11 16,-52 23-11-16,-2 5 10 15,-18 6-9-15,0 5-4 16,-4 6 0-16,2 2 1 16,-3 9 3-16,-7 6 8 15,-7 9-11-15,-7 6 12 16,-7 6-8-16,-10 3 2 15,-15-2-5-15,-11-5 8 16,33-37-7-16,-61 53-3 16,10-40-8-16,19-11-14 15,32-2 25-15,-57-25-101 16,32-1 25-16,1-6 0 15,7-5 4 1,10-7 10-16,3-2 12 16,4-1-1-16,0 47 51 15</inkml:trace>
  <inkml:trace contextRef="#ctx0" brushRef="#br0" timeOffset="105061.5051">19495 10743 61 0,'-15'-11'30'16,"15"11"-5"-16,0 0-1 15,0 0-2-15,17-8 0 16,14-2 5-16,13 3-9 15,13-3-13-15,-57 10-5 16,86-27-15-16,-41 8-18 16,-1 0-14-16,-44 19 47 15,60-54-139-15</inkml:trace>
  <inkml:trace contextRef="#ctx0" brushRef="#br0" timeOffset="105420.541">19969 10018 79 0,'11'-15'72'0,"7"3"-14"15,-18 12-58-15,82 5 88 16,-21 18-47-16,11 15-10 15,-72-38-31-15,148 125 35 16,-80-45-17-16,-10 28 0 16,-58-108-18-16,74 254 36 15,-60-125-16-15,-15-7 11 16,1-122-31-16,-42 216 58 15,5-124-24-15,-7-14-12 16,3-12-10-16,3-12 2 16,6-13-15-16,8-11-6 15,5-8-27-15,7-5-22 16,12-17-20-16,0 0-33 15,0 0-19-15,-16-2 13 16,16 2-26-16</inkml:trace>
  <inkml:trace contextRef="#ctx0" brushRef="#br0" timeOffset="106357.6347">21493 11555 98 0,'0'0'58'16,"0"0"-58"-16,17-5 101 15,7 9-47-15,12 2-2 16,-36-6-52-16,107 21 82 15,-43-15-53-15,5 1-15 16,-69-7-14-16,137-1 9 16,-73-8-2-16,-9 6-9 15,-55 3 2-15,81-10-42 16,-81 10 42-16,53-11-117 15,-36 6 26-15,-5-5-3 16,-8-2-64-16</inkml:trace>
  <inkml:trace contextRef="#ctx0" brushRef="#br0" timeOffset="106628.6618">21820 11863 105 0,'0'0'55'0,"0"0"9"16,14 2 3-16,12-2-9 15,7-2-9-15,4 2-15 16,4 2-11-16,-41-2-23 15,86 2 6-15,-49 0-10 16,-3 1-24-16,-5 0-33 16,-6-4-27-16,-6 2-15 15,-5 1 15-15,-12-2-1 16</inkml:trace>
  <inkml:trace contextRef="#ctx0" brushRef="#br0" timeOffset="111277.1266">23553 10653 22 0,'0'0'26'15,"0"0"-26"-15,0 0 26 16,0 0 7-16,0 0-14 16,0 0-6-16,0 0 2 15,0 0 0-15,6-17 3 16,-4-2 2-16,1-5 5 15,-4-3 4-15,-2-6-5 16,-4-8 1-16,-3-1-8 16,-3 1 0-16,-4 0-10 15,-2 1 3-15,-4 4-1 16,2 6-1-16,-5 6-6 15,-5 10 3-15,-2 8 0 16,-6 11-4-16,-3 13-2 16,42-18 1-16,-79 66 1 15,48-15-4-15,4 10 5 16,27-61-2-16,-32 144 8 15,30-75-12-15,8-3 4 16,-6-66 0-16,37 112-1 16,-6-71 7-1,4-12-2-15,7-12 0 16,2-12-8-16,1-14 8 15,0-9 0-15,1-10-7 16,-4-5 5-16,-3-8-2 16,-2-3-2-16,-37 44 2 15,62-102 3-15,-62 102-3 16,43-111 4-16,-31 58-3 15,-2 9 1-15,-4 9-3 16,-5 6 10-16,-1 8 5 16,0 21 2-16,0 0 0 15,0 0-1-15,0 0 7 16,0 0-2-16,0 0-20 15,0 0 27-15,0 0-14 16,0 0-5-16,0 0-4 16,-5 17 1-16,0 27 2 15,4 19 9-15,1 17-12 16,0 18 6-16,0-98-10 15,-6 218 9-15,5-108-5 16,1-6 4-16,-2-11-2 16,2-12-3-1,-2-15 2-15,-1-13-3 16,3-53-2-16,-7 72 4 15,5-45-3-15,-1-6 4 16,1-9-7-16,2-12 6 16,0 0-4-16,0 0 3 15,0 0-1-15,0 0 5 16,0 0-7-16,0 0 0 15,0 0 0-15,0 0-17 16,0 0-30-16,0 0-34 16,0 0 81-16,-6-29-264 15,6 29 264-15,6-76-275 16</inkml:trace>
  <inkml:trace contextRef="#ctx0" brushRef="#br0" timeOffset="112349.2338">23945 10482 45 0,'0'0'45'0,"7"-17"6"16,-7 17-10-16,7-12-14 15,-7 12-14-15,-14 10 10 16,14-10-23-16,24 83 56 15,2-12-29-15,3 19-10 16,2 10-2-16,2 5-3 16,-1-2-2-16,-2-6 1 15,-2-9-4-15,-4-10-4 16,-4-12-2-16,-3-16 5 15,-3-12 1-15,-4-15-5 16,-10-23-2 0,7 14 9-16,-7-14 0 15,0 0-1-15,0 0 7 16,10-15-6-16,1-17 1 15,-3-18-9-15,-1-11-2 16,-2-13 7-16,-7-14-4 16,-1-10 0-16,-4-11-1 15,2-8-6-15,-2-10 8 16,1-1-1-16,3 14-3 15,2 20-3-15,-2 19 3 16,3 21 5-16,0 54-4 16,0-68 6-1,0 68-2-15,0 0 4 16,23-13 10-16,12 2 15 15,11 1-9-15,-46 10-24 16,126-25 26-16,-126 25-26 16,154-31 11-16,-77 14-8 15,-77 17-3-15,141-39-6 16,-87 28-37-16,-17 2-33 15,-13 6-25-15,-24 3 101 16,14 0-247 0,-14 0 247-16,-17 23-148 15</inkml:trace>
  <inkml:trace contextRef="#ctx0" brushRef="#br0" timeOffset="112933.2922">24869 10595 114 0,'-9'-2'61'0,"9"2"-16"15,8-22-18-15,16-10-11 16,16-10 4-16,10-2 7 15,7 3-4-15,-1 9-5 16,2 12-1-16,-3 11-3 16,0 20-2-16,-4 31 3 15,-34 34-2-15,5 19 3 16,-30 15-4-16,11 5-2 15,-16 0-7-15,-21-3 0 16,-14-14 14 0,-7-13 0-16,-4-21 6 15,0-16-7-15,5-20-2 16,9-16 0-16,45-12-14 15,-78-22 15-15,56-8 0 16,8-13-9-16,9-11-3 16,11-8 4-16,12-1 0 15,11 2 1-15,7 8-4 16,8 13-3-16,8 13 2 15,10 12-3-15,5 15 3 16,-2 11-4-16,-6 8 2 16,-31 8-2-16,7 2 0 15,-11 5 9-15,-24-34-8 16,33 73 17-16,-22-40-9 15,0-2-4-15,-5-7-3 16,-2-7 1-16,-1-6-9 16,-3-11-28-16,0 0-27 15,0 0-35-15,0 0 97 16,0 0-287-16,0 0 287 15</inkml:trace>
  <inkml:trace contextRef="#ctx0" brushRef="#br0" timeOffset="113780.3769">25785 10803 35 0,'0'0'24'0,"0"0"0"15,0 0-3-15,0 0-21 16,52-18 104-1,-15 4-59-15,8 1-4 16,9-4-12-16,8 0-9 16,-62 17-20-16,133-20 14 15,-68 13-11-15,-2 2-1 16,-9 1-4-16,-11 1-2 15,-7 1 8-15,-9 1-3 16,-8-3-5-16,-2-1-22 16,2-3-14-16,-3-6-17 15,4 1-14-15,0-3 1 16,0 3-23-16</inkml:trace>
  <inkml:trace contextRef="#ctx0" brushRef="#br0" timeOffset="114858.4847">27757 10485 33 0,'-12'5'39'16,"12"-5"-6"-16,-7-17-8 15,4-5-12-15,6-15 0 16,4-5 0-16,0-7 2 15,0-2 0-15,-2-2-1 16,-1 4 2-16,-4 5-6 16,-7 2 0-16,-4 8-1 15,11 34-9-15,-51-51 11 16,14 43-8-16,-11 13 0 15,48-5-3-15,-109 71 0 16,50-7-1-16,4 14 3 16,55-78-2-16,-82 180 3 15,58-96-4-15,12-8 2 16,7-8 0-16,12-7 2 15,9-10-3-15,8-14 3 16,10-10-4-16,11-8 1 16,9-14 0-16,3-13 0 15,1-13 0-15,-4-11-3 16,-9-9 5-16,-5-6-3 15,-40 47 1-15,57-115 4 16,-57 115-4 0,47-131-2-16,-30 67 4 15,-4 7 1-15,-6 9-1 16,-5 11 5-16,-2 13 10 15,-1 6-1-15,0 6 5 16,1 12-2-16,0 0-19 16,-12-4 16-16,12 4 6 15,0 0-12-15,0 0-10 16,-1 29 9-16,1 20 8 15,4 7-1-15,3 22-1 16,3 17 5-16,3 11-9 16,0 5-4-16,-13-111-7 15,23 228 24-15,-13-118-22 16,-1-12 2-16,-9-98-4 15,10 153 9-15,-10-101 6 16,0-16-1-16,0-16-6 16,1-8 2-16,-1-12-12 15,0 0-1-15,0 0-18 16,-13 3-30-16,-2-8-37 15,-3-6-16-15,1-5 9 16,4-2 7 0,7-9 18-16,16-6-9 15,-10 33 79-15</inkml:trace>
  <inkml:trace contextRef="#ctx0" brushRef="#br0" timeOffset="115641.563">28224 10253 52 0,'-20'-32'33'16,"26"7"-3"-16,-14 3-2 15,8 22-28-15,17-38 54 16,-17 38-54-16,34-10 19 15,-34 10-19-15,28 27 51 16,-28-27-51 0,36 119 60-16,-15-23-33 15,4 14-3-15,1 2-2 16,1-2-7-16,1-8-13 15,0-9 2-15,0-14-4 16,5-9-1-16,-1-11 6 16,-1-10-9-16,-1-11 2 15,-3-11 5-15,-5-9-6 16,-3-8-6-16,-19-10 9 15,31-5-9-15,-16-12 6 16,-1-13-1-16,0-12-3 16,-4-9 1-16,-6-10-1 15,-8-10 6-15,4 71 1 16,-11-188 1-16,-3 68 2 15,14 120-3-15,-47-403 1 16,47 403-1 0,-55-205-2-16,30 135 2 15,5 19 3-15,6 16 8 16,7 11-3-16,1 9-2 15,6 15-6-15,0 0 4 16,0 0-5 0,23-3 15-16,14 3-3 15,19 3 8-15,19 2-2 16,-75-5-17-16,190 12 34 15,-85-2-27-15,-4-2-2 16,-101-8-5-16,172 9 4 16,-104-6-9-16,-68-3 5 15,95-3-33-15,-70 0-2 16,-25 3 35-16,31 0-106 15,-31 0 33-15,0 0-4 16,0 0 4-16,0 0 73 16,-46 47-58-1,43-15 0-15</inkml:trace>
  <inkml:trace contextRef="#ctx0" brushRef="#br0" timeOffset="116207.6196">29314 10439 60 0,'-33'4'65'16,"33"-4"-65"0,-53 1 55-16,41-1-5 15,12 0-21-15,-9 12-19 16,-1 12 2-16,-1 5-2 15,-2 10 4-15,5 8 4 16,-1 2-1-16,4-1-5 16,2-3 10-16,2-7-2 15,2-10 2-15,-1-28-22 16,4 36 15-16,9-28-1 15,7-2 2-15,-20-6-16 16,114-34 25 0,-66 8-22-16,-48 26-3 15,73-56 0-15,-30 29 1 16,2 4 1-16,-45 23-2 15,87-36 0-15,-70 28-2 16,7 1-1-16,-24 7 3 16,72 10-5-16,-41 0 4 15,-7 10-1-15,-1 11 3 16,-4 10 9-16,-6 4-1 15,-3 8-2-15,-6 3 11 16,-8-2-6 0,-7-2 5-16,-10-4-4 15,-10-8-5-15,-13-7 6 16,16-10-11-16,-27-4 1 15,15-11 3-15,2-6-4 16,-3-4-16-16,3-4-16 16,0-5-18-16,5-2-20 15,7-6-20-15,6-3-18 16,7-1 2-16,13-5-51 15</inkml:trace>
  <inkml:trace contextRef="#ctx0" brushRef="#br0" timeOffset="116658.6647">29292 10511 46 0,'-21'-7'34'15,"4"2"1"-15,4 1 7 16,13 4-6-16,0 0-2 16,0 0-1-16,0 0-4 15,0 0-10-15,0 0 12 16,20-8 14-16,12 1-9 15,8 0 4-15,9 4 1 16,5-1-10-16,1 4-12 16,-4-1-8-16,-30 6-7 15,10-2-7-15,-18-1 5 16,8 1 0-16,-21-3-14 15,12-1-25-15,-12 1-27 16,0 0-36-16,-24 8-26 16,24-8 13-16,-14 4-2 15</inkml:trace>
  <inkml:trace contextRef="#ctx0" brushRef="#br0" timeOffset="118341.833">23409 12014 5 0,'-11'-1'1'15,"11"1"-2"-15,0 0 0 16,0 0-1-16,-12 1 1 15,12-1 1-15,0 0 0 16,0 0 0-16,0 0 2 16,-10 4 5-16,10-4 3 15,0 0 1-15,0 0 2 16,0 0 2-16,0 0 3 15,0 0-1-15,0 0 2 16,0 0 2 0,0 0-4-16,0 0 7 15,0 0 2-15,20 6 2 16,6-2 0-16,9 3-5 15,9-1-1-15,8-2-10 16,9 1-5-16,3-4-5 16,8 1-2-16,5 2 2 15,-77-4-2-15,134 10 14 16,-67-9 0-16,8-4-3 15,-75 3-11-15,161-14 25 16,-76 6-12-16,-2 0-4 16,-83 8-9-16,243-14 6 15,-161 12-1 1,-82 2-5-16,167-3 0 15,-78 1 0-15,7 1 6 16,-96 1-6-16,184-4 16 16,-184 4-16-16,178-7 6 15,-84 6 0-15,1-1 1 16,-1 4 0-16,1-1-3 15,2-2-4-15,-97 1 0 16,203-4 7 0,-93 3-3-16,7-1 5 15,8 0 1-15,-8-3 3 16,-18 2 12-16,1-1-5 15,3 4-12-15,-2-1-2 16,4 6 1-16,1 0-5 16,2 3-7-16,-108-8 5 15,225 26 0-15,-105-18 4 16,-120-8-4-16,357 20 8 15,-253-14 3 1,-104-6-11-16,227 6 43 16,-108-4-41-16,1 1 0 15,-120-3-2-15,228 5 12 16,-120 1-9-16,-3-5-3 15,-105-1 0-15,316 2 22 16,-215-2-15 0,-20 7 5-16,-1-2 2 15,-4 2-5-15,-7-1 2 16,-69-6-11-16,111 12 10 15,-67-12-9-15,-44 0-1 16,112 5-2 0,-88-1-24-1,-6-3-17-15,-18-1 43 16,11 4-232-1,-11-4 116-15,0 0 116 16,-83 30-332 0</inkml:trace>
  <inkml:trace contextRef="#ctx0" brushRef="#br0" timeOffset="120413.0401">3044 12026 81 0,'0'0'45'16,"0"0"-13"-16,-4 10 1 15,-9 27 2-15,-8 35-7 16,-8 27 3-16,-4 27 12 15,33-126-43-15,-77 323 79 16,60-135-51-16,-11 15 16 16,25 9-6-16,-8-22-4 15,25-1-8-15,9-21-9 16,12-27 4-16,9-30-7 15,8-21-15-15,9-17 1 16,1-17 4-16,4-14-34 16,6-10-28-16,-72-32 58 15,160 26-201-15,-160-26 201 16,175-38-343-16</inkml:trace>
  <inkml:trace contextRef="#ctx0" brushRef="#br0" timeOffset="121157.1145">10466 11608 46 0,'0'0'39'16,"14"-7"0"-16,10 10 4 15,9 11-5-15,9 16-1 16,7 16 6-16,2 20-11 16,-4 22-6-16,-2 4-3 15,-7 28-4-15,-38-120-19 16,38 269 40-16,-42-130-14 15,-17-5 14 1,21-134-40-16,-75 247 68 16,31-140-48-16,44-107-20 15,-120 233 20 1,120-233-20-16,-62 100-176 15,62-100 176 1,-28-6-423 0</inkml:trace>
  <inkml:trace contextRef="#ctx0" brushRef="#br0" timeOffset="121717.1705">12230 12387 104 0,'-15'7'41'0,"-1"20"0"16,-2 32 0-16,1 26-2 15,0 25 6-15,3 18 14 16,4 11-4-16,4 5 1 15,5 0 6-15,5-5-15 16,5-7-16-16,-9-132-31 16,42 227 41-16,-7-129-34 15,9-10-1-15,8-12-19 16,9-13-8-16,5-11-13 15,6-9-36-15,0-13-24 16,-23-6-25-16,4-10-1 16,-53-14 120-16,131-2-204 15</inkml:trace>
  <inkml:trace contextRef="#ctx0" brushRef="#br0" timeOffset="122525.2513">19542 12300 60 0,'33'16'37'0,"6"6"3"16,9 10 0-16,-48-32-40 15,78 103 66-15,-24-30-34 16,1 13-2-16,-55-86-30 16,97 202 66-16,-57-92-35 15,-11 0-16-15,-9-2-3 16,-12-3 0-16,-13-1-7 15,-15-3-3-15,-11-6-2 16,-7-17 3-16,-7-2-6 16,5-15-11-16,9-14-25 15,3-9-36-15,21-18-26 16,-13-18-2-16,20-2-13 15</inkml:trace>
  <inkml:trace contextRef="#ctx0" brushRef="#br0" timeOffset="126669.6657">4119 16019 16 0,'0'0'18'0,"0"0"2"16,0 0-4-16,0 0-1 16,0 0 0-1,0 0 2-15,0 0 3 16,-8-5 3-16,8 5 12 15,0 0-4-15,0 0 9 16,0 0 7-16,-10 0 1 16,3 10-6-16,-2 15-13 15,1 19-6-15,-1 22-3 16,4 16-12-16,0 13 6 15,4 6-1-15,2 6-11 16,-3-2 3-16,-4-2 2 16,-1-6-6-16,0-14 8 15,1-16-6-15,0-12 4 16,4-16-5-16,0-16-4 15,1-9 7-15,1-14-5 16,0 0 4-16,0 0 1 16,0 0-21-16,0 0-23 15,0 0-27-15,0 0-40 16,-7-37-17-16,3-16 21 15,6-13-4-15</inkml:trace>
  <inkml:trace contextRef="#ctx0" brushRef="#br0" timeOffset="127472.746">4847 16058 65 0,'-7'-12'30'0,"-1"0"-1"15,-2 0-4-15,-4 0-6 16,-3-3 3-16,-4 2-3 15,-6-1-2-15,-6 4-4 16,-6 5 2-16,-5 5-8 16,-3 5 1-16,-2 9-6 15,-2 4-1-15,6 6-2 16,0 6 7-16,10 4 5 15,4 0-5-15,11-2-1 16,10-1 3-16,13 3 5 16,11 3 8-1,17 2 1-15,14 3-5 16,14 6-4-16,13 2 4 15,5 5-2-15,-77-55-15 16,153 120 9-16,-82-56-6 16,-10-3-4-16,-11 0 4 15,-10-2-1-15,-13-6-4 16,-10-6-1-16,-12-1 4 15,-13-4 6-15,-12-8-9 16,-12-7 10-16,-9-12-6 16,-7-8-5-16,-3-14 4 15,2-9 3-15,2-13 8 16,0-10-6-16,8-2 2 15,6 2 0-15,8 2 6 16,10 3-5-16,5 2 1 16,5-7 1-16,12-3-1 15,12-9-7-15,10-3 3 16,8-6-1-16,-37 60-5 15,92-120 8-15,-50 69-4 16,-4 7 3-16,-5 7 5 16,-9 7 0-1,-6 8-9-15,-7 8 8 16,-11 14-1-16,6-10-3 15,-6 10-13-15,0 0 11 16,0 0-5-16,0 0 4 16,0 0-4-16,0 0-11 15,0 0-14-15,0 0-25 16,-8 10-28-16,8-10 78 15,-26 30-213-15,11-11 106 16,-2-5-42-16</inkml:trace>
  <inkml:trace contextRef="#ctx0" brushRef="#br0" timeOffset="131652.1639">6435 16590 9 0,'0'0'11'16,"0"0"5"-16,0 0 8 15,-9-4 2-15,9 4 1 16,0 0-27-16,0 0 28 15,0 0 6-15,0 0-3 16,0 0 0-16,19-10 2 16,3 2 0-16,11 2 0 15,6 0-4-15,-39 6-29 16,105-12 61-16,-41 5-28 15,6 4-11-15,-70 3-22 16,132 1 34-16,-80 4-7 16,-33 2 0-16,-19-7-27 15,29 4 35-15,-29-4-35 16,53 8 15-16,-53-8-15 15,0 0 2-15,-12 3-2 16,12-3-15-16,0 0 15 16,-11 2-43-16,21 0-96 15,-10-2 7-15,0 0 132 16,48 15-113-16,-35-13-66 15</inkml:trace>
  <inkml:trace contextRef="#ctx0" brushRef="#br0" timeOffset="132741.2728">8680 16515 46 0,'1'-15'30'16,"1"0"2"-16,-1-2 2 15,0-4-4-15,-3-2-2 16,-5-8-9-16,-3-3-2 16,10 34-17-16,-27-64 13 15,-17 37 0-15,-15 5 4 16,19 5-4-16,-8 7-6 15,-2 6-5-15,-7 8-1 16,3 8 0 0,4 10-1-16,9 8-1 15,5 11 2-15,12 8-3 16,13 7 3-16,10 0-2 15,15-6 4-15,11-6 0 16,13-10-1-16,12-10 2 16,15-12-1-16,-5-17 1 15,-14-14 0-15,-6-15-3 16,3-8-3-16,-4-4-1 15,-9-1 3-15,-5 1 2 16,-5 4 2-16,-6 6-8 16,3 9 6-16,-10 7-2 15,-7 20 3-15,0 0-4 16,0 0-3-16,0 0 3 15,0 0 10-15,0 0-3 16,0 0-3-16,0 0-1 16,0 0 4-16,0 0-2 15,3 23 5-15,0 18 3 16,-2 15-1-16,2 20 5 15,-2 14-1-15,7 13-3 16,-6 12 2 0,-3 4 1-16,-3-2-6 15,1-7 6-15,0-17-7 16,-3-15-6-16,4-21 2 15,-4-11-2-15,2-17-4 16,-1-10 8-16,5-19-21 16,0 0-24-16,0 0-14 15,0 0-23-15,-2-28-20 16,-3-16 3-16,5-20-34 15</inkml:trace>
  <inkml:trace contextRef="#ctx0" brushRef="#br0" timeOffset="133405.3392">9172 16241 64 0,'4'-19'66'15,"-4"19"-9"-15,0 0-18 16,0 0-11 0,0 0-28-16,0 0 23 15,8 37 34-15,3 21-9 16,9 20-4-16,5 18-4 15,3 14-15-15,6 11 5 16,4 4-16-16,2-8-3 16,1-4-11-16,0-6 4 15,-3-17-6-15,-5-19 4 16,-7-19 2-16,-9-18-2 15,-4-19-3-15,-13-15 1 16,0 0 2-16,0 0 4 16,8-17-6-16,-5-27 5 15,-2-37-3-15,-1 81-2 16,-8-213-6-16,-1 88 4 15,-2-2-3-15,-5 1 2 16,1 3 3-16,-1 13 2 16,16 110-2-16,-31-168-1 15,26 117-2-15,2 17 4 16,1 11 1-16,4 9 2 15,-2 14-11-15,8-15 5 16,9 3 3 0,9 0-1-16,12-2 8 15,17-2 2-15,18-1 8 16,2 0 13-16,5 3-15 15,9 4-7-15,4 1-3 16,-1-1-4-16,-7 4-1 16,-15 0 2-16,-13 1-4 15,-15 0-26-15,-11 4-8 16,-10-3-21-16,-5 3-31 15,-16 1-24-15,10 3-5 16,-10-3 13-16,-9 15-16 16</inkml:trace>
  <inkml:trace contextRef="#ctx0" brushRef="#br0" timeOffset="133765.3752">10061 16425 73 0,'-31'9'66'16,"6"-1"-14"0,-1 9-9-16,8 22-13 15,10 22 11-15,2 19 7 16,6-80-48-16,14 205 111 15,-1-99-60-15,-5 8-6 16,-8-114-45-16,13 213 85 16,-7-125-47-16,-4-10-9 15,0-17-4-15,-1-15-14 16,1-16-6-16,2-11-2 15,-4-19-3-15,24 22 1 16,-24-22-15-16,0 0-20 16,0 0-19-16,-11-19-31 15,11 19 84-15,-10-93-262 16,10 93 262-16,26-166-216 15,-2 63 122-15</inkml:trace>
  <inkml:trace contextRef="#ctx0" brushRef="#br0" timeOffset="134237.4224">10476 16495 41 0,'0'0'38'16,"0"0"3"-16,0 0 4 15,7 34 1-15,-5 13 1 16,-7 16-4-16,0 11 0 15,-1 7-3-15,6-81-40 16,-4 185 45-16,2-85 7 16,7-4-14-16,5-4-11 15,8-14-2-15,7-14-14 16,5-11 4-16,5-13-6 15,9-13-2-15,4-10-8 16,4-13 2-16,3-18 12 16,0-16-6-16,-3-16-10 15,-4-15 9-15,-11-20-6 16,-7-4 8-16,-13-3-7 15,-15-3 4-15,-9 3 1 16,-8 6 15-16,-8 9-7 16,-6 14-6-16,-5 10 3 15,-3 7-5-15,0 8 3 16,2 5-9-16,1 9 0 15,-1 6-4-15,0 11-12 16,-6 4-24 0,-6 15-31-16,-6 7-20 15,-4 8-6-15,4-1-6 16,6-4 14-16,6-6 8 15,4-8 18-15,12-9-7 16</inkml:trace>
  <inkml:trace contextRef="#ctx0" brushRef="#br0" timeOffset="135598.5585">12637 16786 104 0,'0'0'0'0,"16"12"91"16,0 0-52 0,-16-12-39-16,38 39 120 15,-8-22-90 1,12-6-2-16,-42-11-28 15,113 19 32-15,-47-14-27 16,-66-5-5-16,140-2-1 16,-75 2-17-16,-7 2-16 15,-58-2 34-15,117 4-109 16,-99-3 6-1,-18-1 103-15,10 5-184 16,-10-5 184 0</inkml:trace>
  <inkml:trace contextRef="#ctx0" brushRef="#br0" timeOffset="135950.5937">12780 16502 145 0,'-12'28'23'0,"12"-28"-23"15,15 202 61 1,-11-104-30-16,-4-98-31 16,30 295 55-1,-33-200-30-15,3-95-25 16,34 193 17-1,-34-193-17-15,7 72-19 32,-7-72 19-17,14-37-212 1,-12 2 86-16,-2 35 126 15</inkml:trace>
  <inkml:trace contextRef="#ctx0" brushRef="#br0" timeOffset="136805.6792">14440 16691 55 0,'0'0'0'0,"-14"-29"41"15,0 14 7-15,-3-2-17 16,1-3-11-16,4-7 0 16,-3-5-1-16,-3-2-6 15,-6-5 9-15,-4 2-2 16,-3 3 3-16,-4 5-5 15,-5 5-3-15,17 4-7 16,-22 10-7 0,20 10 2-16,-2 8-6 15,-1 13 2-15,28-21 1 16,-57 82 3-16,35-22-6 15,9 7 4-15,13 6-5 16,13-5 3-16,14-4-2 16,11-11 6-16,-38-53-3 15,72 52 0-15,-33-52-2 16,6-18 5-16,2-18 0 15,0-10 2-15,-9-8-8 16,-38 54 3-16,60-110 3 16,-40 56-2-16,-6 3-5 15,-4 6 4-15,-10 45 0 16,10-72 5-16,-11 50 5 15,-1 7 5-15,2 15-7 16,0 0 5-16,0 0 7 16,0 0-9-16,0 0-11 15,0 0-2-15,-7 31 2 16,3 18 10-16,1 20 4 15,2 14-7-15,5 17 0 16,-1 12 2 0,-2 8 4-16,-1 9-2 15,-1-7-6-15,-2-12 1 16,-1-21 1-16,-2-16-6 15,0-19-5-15,6-54 4 16,-7 63 7-16,7-63-7 16,0 0 0-16,10 25-31 15,-10-25-64-15,0 0-11 16,0 0 106-16,16-25-108 15,-1-12-80-15</inkml:trace>
  <inkml:trace contextRef="#ctx0" brushRef="#br0" timeOffset="137581.7568">14882 16458 52 0,'-7'-19'52'16,"7"19"-52"-16,-6-14 136 15,6 14-114 1,4 19 12-16,10 25 10 15,9 25 2-15,2 19-10 16,3 21-15-16,5 16-6 16,4 4-4-16,2-4-9 15,1-13-3-15,2-14 1 16,0-15 5-16,-42-83-5 15,72 114 6-15,-46-81-12 16,-5-12 5-16,-21-21-1 16,12 7 6-16,-12-7-4 15,32-31 21-15,-32 31-21 16,31-108 13-16,-31 108-13 15,-2-178-1-15,2 178 1 16,-20-242-6 0,9 111-1-16,1 3 1 15,-5 6 3-15,15 122 3 16,-41-200 1-16,18 125-2 15,23 75 1-15,-32-94-1 16,23 68 4-16,6 11 5 16,3 15-9-16,0 0 6 15,0 0-3-15,22-12 12 16,19 4 15-16,19 1 7 15,8 3-7-15,-3 1-7 16,-65 3-22-16,161-7 16 16,-161 7-16-16,257-13 5 15,-180 6-4 1,-9-2-2-16,-68 9 1 15,117-20 5-15,-69 12-27 16,-48 8 22-16,72-17-101 16,-72 17 101-16,45-12-209 15,-27 5 90-15,-18 7 119 16,15-5-208-16,-15 5 208 15</inkml:trace>
  <inkml:trace contextRef="#ctx0" brushRef="#br0" timeOffset="138003.799">15749 16722 77 0,'-17'-16'45'16,"17"16"-3"-16,0 0-42 15,0-20 33-15,0 20-12 16,0 0 5-16,0 0-26 15,15 17 19-15,-10 17 48 16,1 17-13-16,0 18-11 16,-1 21-8-16,2 17 2 15,-1 3-6-15,-3-2-8 16,-2-3-1-16,3-12-7 15,-1-13-6-15,0-18-1 16,1-14-3 0,0-16-4-16,-2-13-6 15,-2-19-19-15,0 0-17 16,0 0-20-16,0 0-38 15,4-39-24-15,0-7 12 16,6-8-38-16</inkml:trace>
  <inkml:trace contextRef="#ctx0" brushRef="#br0" timeOffset="138725.8712">16191 16717 27 0,'-6'15'27'0,"1"2"-1"16,-2 3-3-16,3 4-1 15,-2 10-1-15,2 11-3 16,-1 4 4-16,3 12 1 15,-3 2-1-15,3 5 1 16,3 6-2 0,3 4 3-16,-4-78-24 15,33 195 51 1,-33-195-51-16,117 168 25 31,-117-168-25-15,72 10 7-16,-30-17-3 15,5-8-5-15,-47 15 1 16,86-51 6-16,-86 51-6 15,74-69 8-15,-74 69-8 16,56-100 24-16,-41 35-12 16,-5-9 0-16,-7-8 1 15,-10 3 1-15,-9 4 3 16,-12 6 16-16,28 69-33 15,-83-112 32-15,83 112-32 16,-89-76 42-16,89 76-42 16,-81-44 32-16,81 44-32 15,-73-14 6-15,73 14-6 16,-64 2 4-16,39 3-4 15,4 0 8-15,21-5-8 16,-14 2-4 0,14-2 4-16,0 0-3 15,0 0 3-15,0 0-3 16,0 0 2-16,0 0-10 16,0 0 11-16,0 0-49 15,0 0 26 1,0 0-1-16,0 0-4 15,0 0 4-15,0 0 1 16,0 0 23-16,0 0-59 16,0 0 26-16,0 0-10 15,0 0 43-15,0 0-169 16,0 0 107-1,0 0 62-15</inkml:trace>
  <inkml:trace contextRef="#ctx0" brushRef="#br0" timeOffset="142469.2455">17924 17101 103 0,'0'0'0'0,"-40"-5"108"15,40 5-74 1,0 0-34-16,10 0 34 15,13-3-6 1,-23 3-28-16,97-12 62 16,-30 5-28-16,10-3-4 15,-1 6-5-15,-9 4 4 16,6 2-10-16,0 1-9 15,-3-1-1-15,-14 0-3 16,-14-1-3-16,-9-1-2 16,-33 0-1-16,53-1-1 15,-43-3-86-15,-10 4-36 16,0 0 123-16,20-45-324 15</inkml:trace>
  <inkml:trace contextRef="#ctx0" brushRef="#br0" timeOffset="144894.488">19713 16784 9 0,'0'0'9'15,"-8"-15"2"-15,8 15 10 16,0 0 5-16,0-17 8 16,0 17 5-16,0 0 1 15,0 0 4-15,0 0-2 16,0 0-17-16,0 0-25 15,-23 22 19-15,25 24 12 16,7 18-10-16,0 11-8 16,-2-2-2-16,1 4-6 15,2-7-3-15,-1-13-2 16,-9-57 0-16,-13 70 0 15,19-48 1-15,-6-22 1 16,0 0 12-16,0 0 17 16,22-12 5-16,4-7-5 15,6-9 6-15,12-8-10 16,5 6-13-1,6-1-7-15,6 2-10 16,0 7 8-16,-1 2-10 16,1 3-2-16,-4 2-19 15,-10 0-25-15,-6 4-13 16,-12 1-22-16,-10 3-16 15,-10-4-2-15,-13-11-55 16</inkml:trace>
  <inkml:trace contextRef="#ctx0" brushRef="#br0" timeOffset="145270.5256">20089 16490 48 0,'-10'-5'42'0,"10"5"1"16,-10 0-8-16,10 0-13 15,-2 33 8-15,8 25 9 16,4 28 9-1,4 19-8-15,2 16-10 16,1 7-5-16,-2 6-5 16,-1-7 2-16,-3-10-11 15,1-10 2-15,-4-19-5 16,-4-16-3-16,-1-16-3 15,-1-13 4-15,-2-15-3 16,1-12-5-16,-1-16 0 16,0 0-17-16,0 0-21 15,0 0-28-15,7-21-32 16,-3-14-7-16,3-8-47 15</inkml:trace>
  <inkml:trace contextRef="#ctx0" brushRef="#br0" timeOffset="145902.5888">20606 16485 54 0,'0'0'0'0,"-39"18"33"15,23 9-6-15,5 14-5 16,5 11-3-16,5 6-2 15,1 5 2-15,0-63-19 16,1 113 31-16,4-67-8 16,-1-6-4-16,0-11 7 15,0-12-2-15,-4-17 1 16,0 0 1-16,5 12-9 15,-5-12-6-15,0 0-3 16,0 0 4-16,18-22 3 16,0-3-2-16,5-6-7 15,4-6-4-15,7-4 1 16,5 1-8-16,3-3 2 15,9 6 2-15,1 3 1 16,8 5 0-16,3 9-1 16,2 7 7-16,-21 11-10 15,-44 2 4-15,90 24-19 16,-47 6 10-1,-8 12 6-15,-7 14 1 16,-8 9-3-16,-10 12 5 16,-13 3 0-16,-11 1-1 15,-16-3 2-15,-16-7-1 16,13-10 2-16,-5-13-4 15,-6-9 1-15,-4-12 3 16,-1-9-2-16,4-9-6 16,2-6-16-16,4-6-22 15,2-9-23-15,6-3-14 16,7-9 2-16,7-10-29 15,17 34 108-15</inkml:trace>
  <inkml:trace contextRef="#ctx0" brushRef="#br0" timeOffset="146279.6265">20460 16544 111 0,'0'0'73'16,"0"0"-1"-16,0 0-27 15,0 0-45-15,41-12 52 16,15 0 41-16,22-5-31 15,16-5-19-15,8-1-26 16,-3 0-4-16,-10 5-32 16,-33 4-39-16,-5 4-30 15,-29 7-29-15,-22 3-14 16,0 0-37-16</inkml:trace>
  <inkml:trace contextRef="#ctx0" brushRef="#br0" timeOffset="149749.9735">10847 17773 5 0,'-10'2'4'0,"10"-2"2"16,0 0-2-16,0 0 1 16,0 0 1-16,0 0 1 15,10-5 6-15,9-4-1 16,12-6 1-16,14-5 5 15,14-9-3-15,17-7-2 16,9-9 1-16,9-8 3 16,-94 53-17-16,260-130 15 15,-100 52-8-15,22-13-3 16,29-3-2-16,21 1-3 15,20 4 3-15,23 2-4 16,19 6 2-16,18 5 3 16,-27 8-3-16,8 7 0 15,-6 5-3-15,-13 5-6 16,-15 6-7-16,-18 7-5 15,-40 8-5-15,-28 6-7 16,-31 2-1-16,-35 7-6 16</inkml:trace>
  <inkml:trace contextRef="#ctx0" brushRef="#br0" timeOffset="154277.4262">25032 12725 22 0,'0'0'21'0,"-10"-8"6"16,10 8-5-16,0 0-4 15,0 0-3-15,0 0-2 16,0 0 4-16,0 0 4 15,8-14 1-15,4 8 8 16,2 2-5-16,5 4-7 16,7 2-5-16,3 1 3 15,10 4-7 1,6 0-4-16,13-4-6 15,-13 1 4-15,13-11-2 16,14-5 1-16,4-3-4 16,-3-2 5-16,-8 0-6 15,-13 2 8-15,-12 4-11 16,-13 6 2-16,-12 5-10 15,-15 0-18-15,0 0-18 16,0 0-20-16,0 0 3 16,-14 7-12-16</inkml:trace>
  <inkml:trace contextRef="#ctx0" brushRef="#br0" timeOffset="155250.5235">26223 12522 42 0,'0'0'30'16,"0"0"-6"-16,0 0-4 15,0 0-5-15,0 0-4 16,0 14 0-16,3 20 2 15,1 16 1-15,-1 11-2 16,-3 5 1-16,-3 0 0 16,-3-5 2-16,6-61-15 15,-17 90 13-15,12-64 9 16,2-13-1-16,3-13-1 15,0 0 1-15,0 0 0 16,0 0-21-16,-3-39 29 16,3-5-26-16,7-8-5 15,-7 52 2 1,28-116 7-16,-5 62-6 15,5 4-1-15,6 7 0 16,3 11-5-16,2 10 9 16,1 12-3-16,3 18-7 15,0 19 5-15,0 21 6 16,-3 18-4-16,-6 17 0 15,-7 10-2-15,-8 7 2 16,-12 1-2-16,-11-1 5 16,-7-3-2-16,-8-9 2 15,-6-10 0-15,-7-10 6 16,-6-13-6-16,-1-12 4 15,6-16-7-15,-1-17 3 16,1-12-4-16,5-13-1 16,1-14 2-16,5-11-6 15,6-9 8-15,8-6-8 16,8-2 7-16,8 3-4 15,8 3 3-15,6 2 0 16,12 5-6-16,8 3-1 16,5 7 8-16,4 14 0 15,0 11-3 1,-1 16 1-16,1 15-1 15,-4 14 8-15,-25 11 9 16,-22-47-16-16,55 112 16 16,-32-56-16-16,-2 0 2 15,-8-9-3-15,-2-6 3 16,-4-11-4-16,-4-1 2 15,-2-10 6-15,-1-19-9 16,0 0-23-16,0 0-23 16,-11 0-39-16,-3-16-14 15,3-16 13-15,6-12-15 16</inkml:trace>
  <inkml:trace contextRef="#ctx0" brushRef="#br0" timeOffset="155900.5885">26908 12698 52 0,'-9'2'40'0,"9"-2"-1"16,0 0-5-16,0 0-5 15,0 0 11-15,19 3 6 16,7-6-12-16,2-2-3 15,4-4-5-15,1-2-8 16,4-8-2-16,1-5-6 16,4-3-4-16,2-3-3 15,1-1-2-15,0 1-5 16,-1 3 7-16,-2 1 0 15,-4 8-3-15,-38 18 0 16,71-14-2-16,-40 17 3 16,-4 8 1-16,-3 9-5 15,-24-20 3 1,34 68 1-16,-25-23-2 15,-3 11 9-15,-6 9 1 16,-4 6 7-16,-5 3 6 16,-1 4-2-16,-1-2 6 15,0-5 6-15,11-71-32 16,-24 190 55-1,21-137-29-15,0-9-13 16,2-7-8-16,-1-10 1 16,1-5-8-16,1-7-27 15,0-15-41-15,0 0-32 16,0 0-46-16,-14-10-3 15,3-19-10-15</inkml:trace>
  <inkml:trace contextRef="#ctx0" brushRef="#br0" timeOffset="176182.6165">24460 14954 35 0,'-21'2'21'16,"7"-2"1"-16,14 0-4 15,0 0-7-15,0 0-1 16,18 11 7-16,15-4 2 16,15-2 0-1,10-3 4-15,11-5 3 16,11-4 3-16,10-3-2 15,8-2-3-15,5-3-8 16,-4-1-3-16,-13 4 0 16,-17 2-2-16,-21 3 5 15,-48 7-3-15,20-1-2 16,-4-1-5-16,-4 2-4 15,-12 0 4-15,0 0-10 16,0 0-23-16,0 0-23 16,12 3-27-16,-28 4-14 15,16-7-68-15</inkml:trace>
  <inkml:trace contextRef="#ctx0" brushRef="#br0" timeOffset="177362.7345">25988 14764 13 0,'-4'-18'20'0,"0"1"5"15,1 0-1-15,2 1 7 16,1 16-2-16,0 0-5 16,-3-11-1-16,3 11-1 15,0 0-8-15,0 0 7 16,15 18 2-16,5 18 10 15,6 15 3-15,3 15-10 16,5 15-8-16,6 5-3 16,1 6-9-16,1 4 0 15,-3-9-5-15,-2-3 0 16,-3-13-1-16,-9-15 0 15,-5-15-1-15,-6-14-1 16,-5-8 6-16,-2-8-5 16,-7-11 0-1,0 0 3-15,0 0-1 16,0 0 7-16,0 0 4 15,3-28-1-15,-6-18-10 16,-3-18 4-16,0-13-5 16,-3-12 0-16,-1-10 2 15,-2-4 0-15,-2-4-9 16,0 1 10-16,1 1-5 15,2 5-1-15,4 8 3 16,0 9 1-16,0 16-3 16,1 14 0-16,2 9 2 15,-2 12 0-15,2 10-4 16,3 5 8-16,1 17-4 15,0-12 0-15,0 12 6 16,4-12-6-16,3 2 1 16,10-2 12-16,10 2 7 15,12-3 9-15,14-6-9 16,13-1-4-16,14-1 4 15,8 3-14-15,-8 3 6 16,6 1-8-16,0 4-5 16,-7 0 2-1,-7 3 3-15,-9-3-2 16,-13 1-9-16,-10 4 8 15,-12 2-15-15,-8 1-17 16,-8 2-18-16,-12 0-28 16,10 0-23-16,-10 0-13 15,0 0 14-15,-12 0-7 16</inkml:trace>
  <inkml:trace contextRef="#ctx0" brushRef="#br0" timeOffset="178195.8178">26993 14536 40 0,'-11'-6'30'0,"11"6"-7"15,0 0-7-15,-11 2-6 16,11-2-2-16,-10 24 7 16,1 8 6-1,1 10 4-15,-4 1-2 16,-4-1-9-16,-3-3 6 15,2-9-4-15,5-9 7 16,0-9 3-16,12-12 5 16,0 0 6-16,0 0-3 15,-3-21-17-15,12-14-10 16,9-9-4-16,5-2-2 15,-23 46-1-15,77-81 4 16,-37 50 2-16,2 8-4 16,6 9-1-16,2 12-2 15,-1 12 2-15,-1 16-5 16,-4 18 7-16,-6 15 3 15,-6 19-3-15,-8 15 4 16,-10 11-8-16,-7-1 4 16,-8 5-1-16,-10-8 5 15,-6-14 6-15,-6-1-1 16,-2-12 0-16,-5-14-3 15,-4-13-7-15,1-19 6 16,0-7-4-16,2-13 2 16,3-14-4-1,-2-21 2-15,-1-20-2 16,3-13-4-16,4-10 5 15,13-2-1-15,6 5 2 16,10 6-11-16,6 4 5 16,11 9 2-16,11 5 2 15,8 9-3-15,7 9-1 16,7 14 3-16,4 16-4 15,2 13 5-15,-1 15-4 16,-2 10 8-16,-3 11 9 16,-7 3 8-16,-5 1-10 15,-9-1 6-15,-9-9-6 16,-8-13 3-16,-6-8-8 15,-2-11-3-15,-9-15 6 16,0 0-7-16,0 0 0 16,0 0-2-16,0 0-5 15,0 0 3-15,0 0 0 16,0 0-30-16,-5-26-170 15,3-18 9-15,2 44 191 16,11-125-263-16</inkml:trace>
  <inkml:trace contextRef="#ctx0" brushRef="#br0" timeOffset="179039.9022">28440 14661 29 0,'0'0'39'0,"0"0"-2"16,14 5-2-16,10 2 0 15,10 3 1-15,12 2 0 16,9-2 2-16,9 2-16 15,5-4-7-15,4-3-1 16,1-5-11-16,-3-5 2 16,-6-2-4-16,-11-3-3 15,-12 2-5-15,-12-2-17 16,-9 5-14-16,-8 1-8 15,-13 4-16-15,1-10-8 16,-1 10-26-16</inkml:trace>
  <inkml:trace contextRef="#ctx0" brushRef="#br0" timeOffset="179351.9334">28695 14478 51 0,'-11'3'26'0,"4"11"-6"15,4 16 1-15,4 18 6 16,9 9-4-16,7 8-1 15,-17-65-22-15,41 132 42 16,-20-70-25-16,-4-6-7 16,-4-8 3-16,-5-6-11 15,-1-6 0-15,-4-8-4 16,-2-6-21-16,1-8-25 15,-2-14-9-15,0 0-6 16,8 2-20-16</inkml:trace>
  <inkml:trace contextRef="#ctx0" brushRef="#br0" timeOffset="180271.0253">29454 14583 41 0,'-21'-27'32'0,"7"3"-4"16,7 2 0-16,4 5-4 15,3 5-2-15,0 12-7 16,0 0-5-16,0 0 3 15,0 0 5-15,7 21 8 16,3 16 3-16,7 19 0 16,5 13-9-1,5 16-2-15,6 10-1 16,1 8-7-16,-1 4-3 15,-13-2-3-15,-20-105-4 16,79 189 3-16,-44-111-3 16,-8-15-1-16,-7-19 3 15,-7-15 0-15,-6-16-3 16,-7-13 3-16,0 0 4 15,0 0 7-15,3-12-1 16,-5-25-9-16,-2-20-6 16,-2-11 6-16,-4-10-2 15,-1-7 3-15,-3-11-8 16,-1-11-3-16,3-8 2 15,0-4 8-15,-5 1-5 16,0 4 4-16,-4 9-4 16,15 9 2-16,-21 11-1 15,23 6 0-15,0 6 4 16,-8 12-4-16,0 8 1 15,0 9 1-15,2 11 0 16,5 11 4-16,2 6-2 16,3 16 1-1,0 0-3-15,0 0 2 16,8-1 1-16,14 4 20 15,-10 9-7-15,19 3 2 16,19-3-1-16,19-4 0 16,16-6-3-16,9-7-3 15,-94 5-12-15,208-29 4 16,-104 7 3-16,-2 0-2 15,-14 0-4-15,-13 0-7 16,-13 9 9-16,-15 2-1 16,-17 5-3-16,-9 1-32 15,-9 1-27-15,-3 4-32 16,-9 0-18-16,0 0 0 15,-9 12-67-15</inkml:trace>
  <inkml:trace contextRef="#ctx0" brushRef="#br0" timeOffset="180929.0911">30264 14495 49 0,'-13'-15'34'16,"4"5"3"-16,9 10-4 15,0 0-8-15,0 0-1 16,0 0-3-16,-10 13 5 16,5 19 1-16,5 12 8 15,5 9-15-15,0-1 0 16,5-3-5-16,-1-3-3 15,1-7-5-15,-2-12-1 16,-1-10 6-16,-1-7 3 16,-6-10-3-16,0 0 6 15,8 2 6-15,3-9 4 16,8-8-5-16,5-9-7 15,5-5-7-15,5-3-1 16,3 0-6-16,1-2 2 16,3 4-3-1,-41 30-1-15,75-43 3 16,-29 32 0-16,2 7-3 15,2 11 0-15,-2 6-1 16,-6 9 2-16,-5 9 2 16,-9 8 6-16,-5 7 0 15,-14 6 0-15,-9-52-9 16,-19 114 9-16,-12-57-1 15,-13-4 1-15,-10-6 3 16,-5-10-1-16,0-10-6 16,1-8-2-16,7-7-6 15,3-7-4-15,4-5-18 16,3-7-27-16,5-8-24 15,3-4-24-15,6-1-12 16,10-7 4-16,10-5-65 16</inkml:trace>
  <inkml:trace contextRef="#ctx0" brushRef="#br0" timeOffset="181296.1278">30126 14461 76 0,'-16'-3'50'0,"6"-1"1"15,10 4-15-15,9-5 8 16,12 0 5-16,17-3 10 16,13-1-1-16,10 1-3 15,5-2-12-15,3-1-11 16,-3 1-3-16,-6 3-10 15,-10 4 0-15,-9-2-19 16,-10 5 8-16,-8-2-10 16,-7 1 1-16,-7 4-22 15,-9-3-36-15,0 0-28 16,0 0-26-16,0 0-7 15,0 0 11-15,0 0-5 16</inkml:trace>
  <inkml:trace contextRef="#ctx0" brushRef="#br0" timeOffset="182345.2327">26269 16400 20 0,'-25'-7'22'15,"7"2"0"-15,5 0 4 16,13 5-5-16,0 0-3 15,11-7 6-15,17 0 9 16,16-3 6-16,22 2 15 16,-66 8-54-16,184-20 46 15,-67 4 12-15,38-1-23 16,30-5-7-16,31-6-7 15,29-8-10-15,19-10 0 16,0-5 4-16,3-6 12 16,7-6-8-16,8-1-6 15,4 3-5-15,-1 8-12 16,5 14 4-16,2 14-2 15,-4 13 3-15,-20 12-5 16,-52 2 11-16,-47 1-8 16,-36-3 5-1,-30-3-8-15,-30 1 3 16,-21-1-1-16,-18-2 4 15,-13 1-13-15,-11 4-12 16,-10 0-21-16,0 0-36 16,-11 4-34-16,-9 1-1 15,-11-2-65-15</inkml:trace>
  <inkml:trace contextRef="#ctx0" brushRef="#br0" timeOffset="184671.4653">28764 16369 33 0,'0'0'0'0,"-10"4"47"16,10-4-30-16,0 0-17 16,0 0 21-1,0 0-8-15,0 0 1 16,-8 3 5-16,8-3 5 15,0 0 4-15,0 0-28 16,0 0 31-16,0 0 20 16,0 0-16-16,0 0-3 15,17-15 2-15,9-2-3 16,11-3-6-16,-37 20-25 15,93-36 36-15,-42 23-29 16,1 6-1 0,-52 7-6-16,86 10 5 15,-53 4-1-15,-13 4-2 16,-12 8 15-16,-8-26-17 15,-37 91 16-15,-5-37 7 16,-9 0-9-16,-5-1-8 16,56-53-6-16,-109 81 23 15,63-50-18-15,6-9 4 16,10-7 6-16,11-5 8 15,5-3 0-15,14-7 8 16,0 0 2-16,0 0-7 16,0 0-1-16,1-10-9 15,7-4-10-15,14-4 1 16,9-3 4-16,5-1-9 15,4 0-9-15,4 9 6 16,6 2 4-16,7 5-2 16,-57 6-1-16,121 5-2 15,-62 3-11-15,-5 6 12 16,-5 3 1-16,-6 1-7 15,-8 1 7-15,-7 3 0 16,-7 5-4 0,-4 4 4-16,-7 6 0 15,-8 3-2-15,-7 8 5 16,-16 4 0-16,-15 4-2 15,-14-7 13-15,-9-5 0 16,-7-6 12-16,-5-6-17 16,1-10 5-16,3-10 14 15,5-7-14-15,10-2-5 16,8-5-7-16,44 2-2 15,-55-6 6-15,41 7-8 16,14-1 1-16,0 0-1 16,0 0 5-16,0 0-8 15,0 0 9-15,0 0-14 16,0 0-25-16,0 0-47 15,0 0-63-15,0 0 145 16,6 14-369-16,4-4 215 16,-10-10-4-16</inkml:trace>
  <inkml:trace contextRef="#ctx0" brushRef="#br0" timeOffset="185695.5677">23055 16505 38 0,'0'0'0'16,"-40"-29"98"-16,28 19-45 15,12 10-15-15,0 0-38 16,0 0 47-16,0 0-37 15,0 0-10-15,31-12 13 16,2 4 10-16,10 4-8 16,-43 4-15-16,104-1 13 15,-46-1-9-15,3-2-6 16,-1 1-5-16,-5-2-18 15,-4 0-9-15,-4-5-10 16,-5-4-13 0,-5-3-3-16,-9-1 3 15,-7-4-9-15</inkml:trace>
  <inkml:trace contextRef="#ctx0" brushRef="#br0" timeOffset="186127.6109">23115 17118 39 0,'0'0'33'16,"15"-12"4"-16,3-7 2 15,7-1-4-15,9-4-3 16,7 1-4 0,8-1-2-16,8 7-9 15,6 0-2-15,7-2-5 16,3 4-7-16,3 5-3 15,0 5 0-15,-4 3 2 16,-4 2-2-16,-14 4-13 16,-39-1-10-16,11 0-6 15,-26-3-20-15,16 6-10 16,-16-6-5-16,0 0-15 15,0 0 79-15</inkml:trace>
  <inkml:trace contextRef="#ctx0" brushRef="#br0" timeOffset="188663.8645">26759 13713 14 0,'-17'10'5'16,"6"0"0"-16,11-10-2 15,-10 7 0-15,10-7 3 16,0 0 4-16,-11 6 2 15,-2-4 2-15,-3-2-2 16,-6-3 3-16,-5-2-4 16,-8 3 0-16,-8 0-2 15,-8 2-3-15,-6 5 0 16,-10-1 2-16,-6-1 6 15,-5-1-3-15,-4 3 2 16,-4-5-5-16,2 0 3 16,0 0 0-16,5-3-2 15,3-8-1-15,-1 1-2 16,-5 0-4-16,-4 2 0 15,24 3 0-15,-2 6-1 16,-4 6 2-16,-2 7-5 16,-4 4 1-16,-2 6 5 15,0 3-2-15,1 2-4 16,2 1-1-16,2-3 3 15,-6 2 0-15,-4 0-3 16,-1-4 3 0,2-3 1-16,0-5-2 15,-2 0 6-15,1-7-4 16,1-1-3-16,25-4 2 15,-14 0 0-15,24-3 0 16,8-1 3-16,3-2-4 16,2-1-1-16,8 2 2 15,7 0 1-15,4 2 0 16,3 1 3-16,10-3-5 15,0 0-2-15,-13 12 1 16,3 3 1-16,3 2 2 16,3 3 2-16,1 6-5 15,8 8-3-15,3 6 9 16,8 11-4-16,3 13 2 15,5 11-1-15,5 11-1 16,3 11-3-16,-1 8 4 16,-21 15 3-16,17 4-4 15,-5 11-2-15,5 2 0 16,6 14 1-16,0 3 4 15,4-8-4-15,3-7 4 16,1-9-1 0,-5-5-1-16,-2-5 0 15,-3-8 1-15,-4-3-4 16,-4-6 3-16,-2-1 1 15,-3-6-2-15,-1-3 0 16,0-1 3-16,-3-6-7 16,-3-12 8-16,2 3-8 15,0 2 5-15,1 3 0 16,-1-5 0-16,-2-2-3 15,0-6 4-15,-1-3-4 16,1-3 4-16,3-4-4 16,-1 1 4-16,-2-3-4 15,2 1 3-15,-3-2 1 16,0-4-4-16,3-1-1 15,-2-2 4-15,2-3-1 16,-2-2-1-16,-11-44 1 16,25 78 0-16,-12-46 1 15,-2-3 0-15,0-7-2 16,2-4 0-16,1-4-3 15,0-6 3-15,2-3-1 16,4-1 3 0,4-1-3-16,4-3 5 15,6 0-6-15,4-5 5 16,8 0-1-16,7-3 0 15,7-1-1-15,8-1-4 16,7 1 5-16,-3 3-1 16,-7-1 2-16,7-2-2 15,11 1 1-15,4-2-1 16,1 0-3-16,1-4 1 15,1 1 5-15,5-3 0 16,2-1 1-16,5-1 1 16,2 1-5-16,2 2 0 15,-4 3 2-15,-4 3 0 16,-7 2-2-16,-19 2-1 15,4-1 0-15,6-1 0 16,9-3 2-16,8-4 3 16,7-1-7-16,3 0 3 15,3 1 4-15,4 4-2 16,-3 1-5-16,-1 4 3 15,0 5-1-15,4 0 0 16,-24 5 2 0,4-1-1-16,12-2 3 15,8-4-5-15,8-2 2 16,6-1-2-16,1 0 5 15,-1 0 1-15,-6 0-4 16,-6 0 4-16,-11 2-3 16,-11-1 1-16,-13 1-7 15,-11 0 4-15,-33 4 3 16,7-4-1-16,-5-4-6 15,-5 0-8-15,0-1-12 16,-5-6-14-16,-9-3-10 16,-3-5-5-16,-10-5 6 15,-7-2 0-15</inkml:trace>
  <inkml:trace contextRef="#ctx0" brushRef="#br0" timeOffset="191848.1829">26216 13785 10 0,'0'0'7'0,"0"0"0"16,14 12 0-16,0-5 3 16,0-2-3-16,1 0 1 15,4 0-3-15,2-5 0 16,4-1-1-16,6 2 2 15,3-1-3-15,4-1 2 16,1-1 0-16,-3 2 0 16,2 2-1-16,5 3 6 15,9-2 7-15,7 4 0 16,-14 0-8-16,10 3-6 15,9-2 0-15,5-4-2 16,1-3-3-16,1 3 1 16,-6-6 3-16,-4-3-1 15,-5-4-4-15,-2-2 2 16,-1-3 2-16,0 1 1 15,-1-3-4-15,0 1 2 16,-1-4 0 0,0-1 2-16,-3 1-3 15,-2 3 1-15,2-1 3 16,-1-4-1-16,3-1-5 15,7 4 5-15,9 4-4 16,6-1 0-16,-4 0-1 16,-13-1 6-16,0 1-4 15,7 0 0-15,4 3 5 16,-1 0-4-16,0 4-2 15,4-1 1-15,6 1 3 16,4-1-4-16,4 3 1 16,2-3 2-16,1 2-2 15,-1 1 0-15,-2-1 1 16,2-3 3-16,2-1-6 15,6 0 6-15,-4 0-3 16,-8 3 2-16,3 1-5 16,4-1 2-16,1-4-1 15,-3 2 4-15,-3 1-1 16,-1 2 0-16,-2 2 0 15,-1-1-3 1,-2 1 0-16,-4-1 2 16,-2 3-2-16,-1 0 3 15,-2-4 0-15,1 2-1 16,-1-2-1-16,1-1 0 15,-1 1 2-15,-6 3 1 16,-24 4-2-16,7 0-1 16,0 2-2-16,6 0 3 15,-2-2-1-15,1 0 0 16,-2 0 1-16,-3 2-1 15,1-1 4-15,-46-1-3 16,96 4-2-16,-58 1 4 16,-7 1-6-16,-5 3 6 15,-9-2-2-15,-3 1-3 16,-6 4 2-16,-1 2 1 15,-2 2-1-15,-3 6 0 16,0 9-1-16,-1 10 2 16,2 6 5-16,1 7-6 15,1 9 2-15,0 3 0 16,2 5 1-16,2 4-3 15,2-1-2 1,3 1 5-16,-3 1 2 16,1 0-1-16,-1 0 0 15,-1 4 1-15,1-2 6 16,-1 1 0-16,-3 2-3 15,0-1 0-15,0 3-1 16,2 0-2-16,-1 0 0 16,-1 0 0-16,0 3-4 15,-1 2 1-15,0 4 8 16,-1-2-1-16,-1-1 0 15,1 1 2-15,0 0-6 16,2-4 4-16,3 1-3 16,0-3 3-16,-1-4-8 15,0-2 0-15,0-2 0 16,-1-3 3-16,1-4 0 15,-1-1 2-15,-2 0-7 16,-2-2 5-16,0 3-4 16,1-1 4-16,-1 1 3 15,-1-1-5-15,-2 1 6 16,1 1-5-16,0-1 1 15,0 1 1 1,1-4-4-16,-3-5 3 16,0 5 2-16,0 0-4 15,-2 1 1-15,-1-4 6 16,-1-5-2-16,3-4-4 15,-2-3 1-15,0-1 3 16,2 0-4-16,-2-5 3 16,-1-2 1-16,-1-3-3 15,3-2 0-15,-3-3-1 16,0-4-3-16,-1-3-1 15,2-2 2-15,-2-4 4 16,6-22-4-16,-18 37-2 16,5-18 6-16,0-1-3 15,-2-1 1-15,-2-2-4 16,-1-1 5-16,-2 0-2 15,-3-3 2-15,-5 0-2 16,-3-1-3-16,-3-4 1 16,-4 0 5-16,-4-1-7 15,-3 0 5-15,-3 0-1 16,0 0-4-16,-3 0 3 15,1 2 1 1,-3-2 1-16,1 0-5 16,1 2 2-16,-3-1-3 15,26 1 4-15,-27 2 0 16,17-3 0-16,-2 0 1 15,-2-1 0-15,-3 0 0 16,-3-4-1-16,0 1 6 16,3 0-3-16,1 1 0 15,0-1 3-15,0 1-4 16,1 2 4-16,0-1-2 15,-3-3-3-15,-2 1 4 16,-3-2 0-16,-1-2-3 16,0 2 2-16,-2-1-2 15,2-3-1-15,1 1 4 16,2 1-5-16,1 1 5 15,1 1-2-15,-2-2-2 16,-4-2 9-16,-3 1-7 16,-2 0 4-16,19-6-5 15,-25 2-2-15,16-4-1 16,0-1-1-16,-8 0-2 15,-5 0 5 1,-2 2 1-16,-4 0 4 16,2 1-8-16,2 2 1 15,4 4-1-15,4 0 2 16,4-1 4-16,0 1-2 15,0 0-6-15,2 1 1 16,-3 2 2-16,-2 0 4 16,-3 2-3-16,-3-1-2 15,-2 1 3-15,-2 0-1 16,-4-2 4-16,-3 0-7 15,18-4 7-15,-27 3-12 16,18-5 3-16,-3-2-5 16,-6 0-4-16,-3 1 2 15,-4 0-13-15,-3 2-6 16,-5 2-5-16,-4-1-4 15,-4 6-4-15,-1 0-8 16,2 3-5-16,1 0 4 16,0 1-23-16</inkml:trace>
</inkml:ink>
</file>

<file path=ppt/ink/ink6.xml><?xml version="1.0" encoding="utf-8"?>
<inkml:ink xmlns:inkml="http://www.w3.org/2003/InkML">
  <inkml:definitions>
    <inkml:context xml:id="ctx0">
      <inkml:inkSource xml:id="inkSrc0">
        <inkml:traceFormat>
          <inkml:channel name="X" type="integer" max="24000" units="in"/>
          <inkml:channel name="Y" type="integer" max="15000" units="in"/>
          <inkml:channel name="F" type="integer" max="1023" units="dev"/>
          <inkml:channel name="T" type="integer" max="2.14748E9" units="dev"/>
        </inkml:traceFormat>
        <inkml:channelProperties>
          <inkml:channelProperty channel="X" name="resolution" value="3999.99976" units="1/in"/>
          <inkml:channelProperty channel="Y" name="resolution" value="3999.99976" units="1/in"/>
          <inkml:channelProperty channel="F" name="resolution" value="0" units="1/dev"/>
          <inkml:channelProperty channel="T" name="resolution" value="1" units="1/dev"/>
        </inkml:channelProperties>
      </inkml:inkSource>
      <inkml:timestamp xml:id="ts0" timeString="2015-11-17T16:39:20.610"/>
    </inkml:context>
    <inkml:brush xml:id="br0">
      <inkml:brushProperty name="width" value="0.05292" units="cm"/>
      <inkml:brushProperty name="height" value="0.05292" units="cm"/>
      <inkml:brushProperty name="color" value="#00B050"/>
    </inkml:brush>
  </inkml:definitions>
  <inkml:trace contextRef="#ctx0" brushRef="#br0">10630 3693 14 0,'0'0'0'16,"-40"-110"14"0,29 80 25-16,11 30-39 15,-15-36 78 1,15 36-50-16,0 0-28 15,-22 7 35-15,7 20-23 16,-8 29 3-16,23-56-15 16,-52 186 14-16,24-61 11 15,4 11-4-15,7 9-5 16,11-1-1-16,13-8-9 15,10-16 1-15,-17-120-7 16,65 191 9-16,-24-121 3 16,4-16-6-16,2-17-3 15,1-10-5-15,-3-11 2 16,-7-10-13-16,-8-4-32 15,-8-9-20-15,-22 7 65 16,24-32-244-16</inkml:trace>
  <inkml:trace contextRef="#ctx0" brushRef="#br0" timeOffset="976.0976">15562 3570 24 0,'-7'-16'18'0,"-9"4"2"16,16 12 2-16,0 0-3 16,0 0-5-16,0 0 1 15,0 0-15-15,48 19 52 16,-7 17-29-16,13 23-7 15,5 15-6-15,2 18-2 16,-6 18 2-16,-7 17 0 16,-48-127-10-16,70 279 8 15,-66-133-7-15,-19-7 2 16,-16-4 9-16,-10-13-4 15,-3-19-5-15,5-20 3 16,5-22-9-16,8-20-7 16,8-16-19-16,4-11-25 15,-3-17-19-15,6-14-60 16</inkml:trace>
  <inkml:trace contextRef="#ctx0" brushRef="#br0" timeOffset="2023.2023">10281 3236 21 0,'0'0'12'16,"3"17"1"-16,-3-17 2 15,21 13-1-15,12-2 4 16,12-8 3-16,16-5 0 15,15-1-6-15,17-2-2 16,18-4 0-16,26 1-9 16,13-4 6-16,5-3-7 15,27-4 7-15,26-5-3 16,23-4-2-16,31-3 4 15,-5 2 0-15,10 4-7 16,0 6 1-16,-6 2-3 16,-4 6 6-16,-1 4-7 15,-16 7 2-15,-5 2 1 16,-8 1-1-16,-18 0-5 15,-22-4 2 1,-20-6 1-16,-23-3-1 16,-144 10 2-16,203-31 2 15,-128 14-9-15,-16 2-10 16,-59 15 17-16,39-10-28 15,-39 10 28-15,13-12-109 16,-13 12 30-16</inkml:trace>
  <inkml:trace contextRef="#ctx0" brushRef="#br0" timeOffset="2707.2707">10205 1509 49 0,'-25'22'26'16,"-3"15"4"-16,-11 21 0 15,-1 21 5 1,-7 8 0-16,6 24-2 16,41-111-33-16,-54 239 60 15,49-122-34-15,16-4-2 16,-11-113-24-16,59 204 29 15,-12-116-20-15,8-10-1 16,8-11-7-16,8-11-4 16,5-12-22-16,6-13-28 15,-82-31 53-15,152 22-76 16,-81-27-43-16,4-9 0 15</inkml:trace>
  <inkml:trace contextRef="#ctx0" brushRef="#br0" timeOffset="3407.3407">15316 1443 26 0,'-18'-10'20'16,"18"10"-20"-16,-13-9 46 15,13 9-26-15,0 0-1 16,0 0 0-16,27 9 12 15,10 13 9-15,12 11-5 16,3 17 1-16,-9 19-13 16,-1 22-6-16,-3 3-4 15,-5 26 4-15,-14 8-6 16,-16 1 2-16,-19-9 0 15,-22-10 5-15,10-13-3 16,-9-12-3-16,-8-16-6 16,3-11-6-16,3-14-24 15,10-16-34-15,28-28 58 16,-17 19-204-16,17-19 40 15</inkml:trace>
  <inkml:trace contextRef="#ctx0" brushRef="#br0" timeOffset="13184.3183">10785 1748 71 0,'-13'-11'41'0,"13"11"-17"15,0 0 3-15,-11 31 4 16,4 16 1-16,3 19-3 16,1 14-9-16,0 8-3 15,0-5-4-15,2-7-4 16,1-10-4-16,4-15 4 15,2-15 2-15,2-13 3 16,2-6 3-16,7-7 5 16,10-5 6-16,10-6-9 15,8-8-4-15,7-8 5 16,9-3-10-16,2-5-9 15,8-1-5-15,-71 26 4 16,87-47-56-16,-68 28-16 16,2-1-22-16,-35-4-10 15,9-13-51 1</inkml:trace>
  <inkml:trace contextRef="#ctx0" brushRef="#br0" timeOffset="13505.3504">11009 1687 154 0,'-14'-11'53'0,"5"6"-9"16,9 5-15-16,-5 39 10 15,8 27 14-15,-3-66-53 16,17 214 94-16,-4-91-50 15,-13-123-44-15,46 385 93 16,-30-270-76 0,-3-10-10-16,-13-105-7 15,16 171 19-15,-8-107-17 16,-8-64-2-16,4 100-77 15,-4-100 8 1,0 0 69-16,5-42-333 16,8-14 164-1,-13 56 169 1</inkml:trace>
  <inkml:trace contextRef="#ctx0" brushRef="#br0" timeOffset="13805.3804">11598 2511 164 0,'0'0'75'0,"0"0"-75"16,32-20 63-16,8-4 57 15,18-5-19-15,-58 29-101 16,162-62 113-16,-67 31-89 16,3 6-12-16,-3 1-12 15,-9 2 6-15,-18 0-6 16,-20 12-25-16,-19 2-17 15,-10 2-25-15,-19 6-30 16,1-15-36-16,-8-7 3 16,-4-7-54-16</inkml:trace>
  <inkml:trace contextRef="#ctx0" brushRef="#br0" timeOffset="14073.4072">12175 1859 84 0,'0'0'0'16,"-68"-23"83"-16,43 24 38 15,25-1-121-15,-35 31 80 16,25 21 10-16,3 23-19 16,4 16-6-16,4 9-20 15,4 5 0-15,0 2-6 16,2-6-14-16,0-9-6 15,0-13-11-15,2-13-4 16,-9-66-4-16,7 85 4 16,-6-61-23-16,1-11-37 15,-2-13-21-15,0 0-36 16,0 0-24-16,8-25-11 15,-8 25 148-15</inkml:trace>
  <inkml:trace contextRef="#ctx0" brushRef="#br0" timeOffset="14552.4551">12874 2059 145 0,'0'0'0'0,"29"-93"50"15,8 34-13-15,5 3-13 16,5 7-10-16,-1 20 0 15,0 20-2-15,-1 31 8 16,-4 29 6-16,-9 56 1 16,-14 30-7-16,-13 12-5 15,-18 0 2-15,-15-10-5 16,-13-17-3-16,-7-20-2 15,-7-25-1-15,-2-24-8 16,5-23 1-16,6-21-2 16,3-24 4-16,11-16-1 15,32 31 0 1,1-101 2-16,9 38 3 15,8 2 12-15,15 7-1 16,6 6-10-16,9 13-3 16,5 11-1-16,3 12-3 15,-2 7-9-15,-8 7-37 16,-5 3-23-16,-6 2-18 15,-6-2-12-15,-29-5 100 16,39-10-185-16</inkml:trace>
  <inkml:trace contextRef="#ctx0" brushRef="#br0" timeOffset="15081.508">13425 1875 112 0,'-4'-24'78'0,"3"9"-19"15,1 15-11-15,0 0 4 16,11 32 11-16,6 32-8 15,4 24-1-15,2 14-9 16,-23-102-45-16,52 220 37 16,-21-113-3-16,3-6-10 15,-3-11-12 1,-2-17-1-16,-29-73-11 15,31 89 4-15,-18-65 4 16,-2-10 0-16,-1-9 2 16,-10-5-5-16,13-17-11 15,-2-22 7-15,-2-19 4 16,-2-18-6-16,-3-19 4 15,-5-15-8-15,-6-24 8 16,7 134-3-16,-41-472 1 16,41 472-1-1,-2-205 1-15,5 146-8 16,0 22 6-16,3 11-2 15,3 13 12-15,-9 13-9 16,34-16 20-16,4 16 13 16,13 2-8-16,14 3-7 15,-65-5-18-15,144 21 16 16,-89-11-15-16,-55-10-1 15,96 12 8-15,-52-12-12 16,-3-6-19-16,-41 6 23 16,132-57-434 15,-120 47 269-31,-12 10 165 15</inkml:trace>
  <inkml:trace contextRef="#ctx0" brushRef="#br0" timeOffset="15616.5615">14265 1954 170 0,'0'0'0'15,"-49"2"159"-15,29 5-113 16,20-7-46-16,-37 84 79 15,24-31-39 1,13-53-40-16,-59 218 134 31,59-218-134-31,-22 90 30 16,24-78-15-1,-2-12-1-15,0 0-14 16,0 0 1-16,0 0-1 16,61-14 5-16,-61 14-5 15,109-45 4 1,-57 14 6-16,-3 2-11 15,-49 29 1-15,108-47-2 16,-108 47 2-16,77-20 0 16,-77 20 0-16,66 11-5 15,-66-11 5-15,48 55 4 16,-48-55-4-16,10 101 27 15,-10-101-27-15,-29 117 46 16,2-63-37-16,-4-8 6 16,-2-9-6-16,1-8-1 15,-3-12-9-15,1-7 4 16,-1-7-16-16,35-3 13 15,-65-13-100-15,65 13 100 16,-53-44-206-16,35 15 78 16,3-7-5-16,15 36 133 15,16-79-108-15,-16 79 108 16,34-86-131-16</inkml:trace>
  <inkml:trace contextRef="#ctx0" brushRef="#br0" timeOffset="15857.5856">14248 2101 102 0,'-8'-27'90'16,"2"12"6"-16,6 15-4 15,10-17 1-15,10 4 8 16,12-3-14-16,7 6-26 16,4 0 0-16,-43 10-61 15,92-13 103-15,-46 2-76 16,2 5-5-16,-48 6-22 15,88-12 11-15,-57 5-21 16,-12 5 5-16,-9 2-53 16,-10 0-33-16,0 0-52 15,0 0-25-15,-12 9-15 16,-11 4 39-16,-11 11 0 15</inkml:trace>
  <inkml:trace contextRef="#ctx0" brushRef="#br0" timeOffset="16672.6671">11251 4237 69 0,'-2'-16'40'16,"2"16"-6"-16,0 0 4 16,0 0 4-16,0 0 8 15,0 22 8-15,-1 12-11 16,-2 12-15-16,-2 5-8 15,-1 3-5-15,6-54-19 16,-10 97 19-16,9-58-11 16,1-9 10-16,1-11-3 15,3-6 12-15,-4-13 9 16,17 7 17-16,-17-7-53 15,61-2 50-15,-27-8-1 16,15-5-21-16,15-4-9 16,6-3-13-16,-2 4-12 15,-15 1-17 1,-13 5-27-16,-16 5-30 15,-10 4-15-15,-14 3-23 16,-10-21-22-16,-8-2 20 16,-5-1-29-16</inkml:trace>
  <inkml:trace contextRef="#ctx0" brushRef="#br0" timeOffset="16954.6953">11492 4074 90 0,'0'0'64'0,"0"0"7"16,-13 0-2-16,6 19 0 15,5 23 14-15,4 19-6 16,5 19 1-16,0 13-4 16,2 10-15-16,1 4-8 15,1-1-22-15,-1-2-7 16,-2-13-11-16,-8-91-11 15,10 149 18-15,-7-95-21 16,-1-15 1-16,-2-13-12 16,2-9-21-16,-2-17-39 15,0 0-54 1,5-27-46-16,-3-21-9 15,7-16-69-15</inkml:trace>
  <inkml:trace contextRef="#ctx0" brushRef="#br0" timeOffset="17265.7264">12121 4509 220 0,'0'0'80'0,"0"0"-9"16,12-5-11-16,19 0 8 16,15-2-4-16,12-1-21 15,4-1-21-15,5 3-5 16,-2 1-5-16,-3 1-9 15,-6 6-2-15,-8-2 3 16,-32 5-4-16,9-2-14 16,-25-3-34-16,17 0-22 15,-17 0-34 1,3-15-34-16,-26-9 5 15,20-8-25-15</inkml:trace>
  <inkml:trace contextRef="#ctx0" brushRef="#br0" timeOffset="17537.7536">12404 4133 197 0,'-20'19'76'15,"7"10"-7"-15,6 15-17 16,6 10-16-16,4 14 14 15,1 6-8-15,-1 6-26 16,1 1-8-16,-1-1 2 16,-2-4-2-16,-2-8-10 15,-2-16-5-15,0-11 2 16,-1-11-23-16,1-9-18 15,3-21 46-15,-1 11-172 16,-9-31 62-16,3-17 16 16,8-12-6-16</inkml:trace>
  <inkml:trace contextRef="#ctx0" brushRef="#br0" timeOffset="18136.8135">13018 4186 116 0,'-20'27'53'15,"0"0"-8"-15,4 0-14 16,4-1-9-16,3-9-5 15,5-6-1-15,4-11-3 16,0 0 9-16,0 0 6 16,10-11-12-16,4-6 9 15,3-7-4-15,6-2-7 16,1 4-7-16,2 9 1 15,4 11-2-15,4 21 10 16,1 20-11-16,-1 22 2 16,-6 15-3-1,-11 14-7-15,-11 3 1 16,-12-2 4-16,-9-4 5 15,-9-11-5-15,-3-12-7 16,27-64 5-16,-69 85 4 16,33-72-8-16,5-9 6 15,5-14 3-15,2-16-5 16,2-13-3-16,10-10 0 15,7-3 2-15,13-1 6 16,7 6-7-16,8 4 1 16,8 13 1-16,4 10-3 15,4 9 8-15,4 13 3 16,-1 15 14-16,-1 12-1 15,-1 6-12-15,-2 6-3 16,-3 3 6-16,-4-3-10 16,-6-9-6-16,-6-7-17 15,-8-9-32-15,-11-16-25 16,11-2-31-16,-2-18-6 15,-1-19 19-15,5-12-5 16</inkml:trace>
  <inkml:trace contextRef="#ctx0" brushRef="#br0" timeOffset="18853.8852">13613 4250 80 0,'-13'-17'90'15,"13"17"-15"-15,0 0-15 16,0 0-29-16,0 0-4 15,20 29 0-15,4 17-2 16,0 18-6-16,3 14-5 16,-2 8-3-1,-1 2-13-15,2-1 7 16,-1-2-3-16,0-11 5 15,-2-13-4-15,-6-14-3 16,-2-14-2-16,-5-11 5 16,-10-22 2-16,0 0-1 15,14 1-2-15,-14-1-2 16,15-44 1-16,-8-12-3 15,-5-13 4-15,-2-12-9 16,-4-11 11-16,-4-6 0 16,-5-5-5-16,2 3 2 15,1 10-5-15,3 14 1 16,3 18 8-16,1 18-2 15,0 14 8-15,3 9 2 16,0 17 6-16,17-8 22 16,10 6-14-16,9 6-4 15,7-1-3-15,6 0 3 16,-7 1 1-16,9-3-8 15,-51-1-16-15,127 0 12 16,-66-3-12-16,-9-4 7 16,-8-1-11-1,-9-1-4-15,-9 1-30 16,-10 1-34-16,-16 7-36 15,0 0-25-15,0 0-8 16,0 0 32-16,0 0-3 16</inkml:trace>
  <inkml:trace contextRef="#ctx0" brushRef="#br0" timeOffset="19360.9359">14309 4398 110 0,'-16'6'62'15,"-1"8"-10"-15,5 10-10 16,0 8-3-16,5 5 1 16,-3 5 1-16,7 1-9 15,2-3-4-15,5-6-5 16,-1-7-1-16,0-11-2 15,-3-16-1-15,0 0 2 16,0 0-1-16,15 3-12 16,2-12-2-1,5-4 7-15,3-4-9 16,5-8-1-16,-1 1 0 15,2-2-3-15,3 4 2 16,4 4-3-16,6 6 2 16,3 7-3-16,1 8-1 15,0 9 8-15,-2 8 2 16,-4 9-3-16,-8 5 7 15,-8 7 6-15,-11-2 1 16,-8 3 11-16,-11 0-15 16,-9-3 10-16,-8-5-10 15,-7-7 5-15,-9-8-16 16,-1-6-5-16,-1-4 1 15,-2-1-12-15,0-3-8 16,4-6-19-16,3-1-35 16,5-1-23-16,0-6-13 15,8-6-13-15,9-5 7 16,7-6-51-16</inkml:trace>
  <inkml:trace contextRef="#ctx0" brushRef="#br0" timeOffset="19672.9671">14400 4360 160 0,'0'0'73'16,"0"0"-11"-16,0 0 5 16,0 0 19-16,27 9-6 15,6-4-5-15,3 0-16 16,2-3-11-16,-1-1-15 15,0-1-23-15,-3-1-7 16,-5 2 0-16,-6-1-10 16,-5 0-49-16,-4-1-71 15,-1-6-54-15,1-7 0 16,3-3-26-16</inkml:trace>
  <inkml:trace contextRef="#ctx0" brushRef="#br0" timeOffset="20489.0487">17292 2997 58 0,'0'0'38'16,"0"0"8"-1,28 15 13-15,7-4-1 16,9-10-5-16,12-1-7 15,12 0-9-15,7-1-7 16,5 2-11-16,1 3-2 16,-8 1-10-16,-6 2-6 15,-11 3-1-15,-12-5-9 16,-12 0-37-16,-8-2-26 15,-7 1-22-15,-17-4 94 16,0 0-100-16,0 0-48 16</inkml:trace>
  <inkml:trace contextRef="#ctx0" brushRef="#br0" timeOffset="20826.0824">17549 3473 46 0,'0'0'43'16,"12"10"7"-16,11-1 6 16,9 1-8-16,9 0-5 15,7 0-14-15,4 2-14 16,3-2-9-16,-1-1-2 15,-7-4-10-15,-8-5-27 16,-9 10-29-16,-9-3-19 16,-21-7 81-16,11 25-72 15,-4-3-14-15</inkml:trace>
  <inkml:trace contextRef="#ctx0" brushRef="#br0" timeOffset="23505.3503">19688 3175 8 0,'-16'-14'5'16,"16"14"-2"-16,-15-13 0 15,15 13 1-15,0 0 2 16,-14-17 2-16,14 17 5 16,0 0 5-16,0 0 4 15,0 0-3-15,0 0 0 16,0 0-2-16,0 0-5 15,0 0 1-15,0 0 6 16,0 0-19-16,45 20 27 16,-8-3 4-16,6 2-5 15,18-2-13-15,15-4 1 16,14 1-7-16,11-6-1 15,7-3-5-15,7 1 4 16,6 0 5-16,7 1-7 16,5-4 0-16,8 1-6 15,-8-1 5-15,-3-3 4 16,8 2-5-1,7 0-3-15,3-1 5 16,2-4-6-16,0 3 2 16,1 2 3-16,0 4-1 15,-2-1-8-15,-22 4 7 16,2-4 0-16,5 0-2 15,5 2 3-15,4-2-4 16,-1-2 0-16,-1-1 0 16,1-2 3-16,-3 0 4 15,5 0-5-15,-13 2 4 16,-5-1-4-16,4 6-3 15,4 2 2-15,1 1 2 16,-1-2-11-16,2-3 5 16,-1 0 0-16,-3-1-1 15,-4-4 3-15,-7 0 1 16,-9 2-2-16,-25 6-6 15,-5 2-2-15,0 0 2 16,-3 0-8-16,-4-3-7 16,-6-2-10-16,-11 0 4 15,-10 0 2-15,-10-3-3 16,-10-5 0-1,-11 3-4-15</inkml:trace>
  <inkml:trace contextRef="#ctx0" brushRef="#br0" timeOffset="34505.4502">21550 2252 33 0,'0'0'21'16,"0"0"-21"-16,-11-17 23 16,11 17 13-16,0 0-3 15,0 0 5-15,0 0 4 16,0 0-7-16,0 0 5 15,10 19 5-15,7 20-6 16,6 20-8-16,5 17 0 16,3 16-3-16,4 4-6 15,2 2-8-15,1 2-4 16,-1-3-9-16,-2-9 1 15,-1-9-4-15,-3-11 1 16,-4-15 6-16,-8-14-7 16,-5-14 4-16,-14-25 3 15,0 0-5 1,0 0 0-16,13 14-1 15,-13-14 0-15,6-22 1 16,-3-16-3-16,-3-16 7 16,0-15-5-16,-3-9-4 15,-1-5 4-15,-3-4 5 16,-2-4-6-16,1-5 6 15,-1-3-6-15,-2 3 5 16,1 4-3-16,10 92 0 16,-13-154-1-16,8 88-2 15,-1 5 4-15,2 12 4 16,0 7-6-16,1 8 7 15,4 2-13-15,3 10 7 16,-1 7 0-16,-3 15 3 16,4-17-4-16,-4 17 2 15,0 0 8-15,13-14 9 16,1 4-1-16,7 5 0 15,6 1 11-15,10 6-5 16,9 2-1-16,12-4-5 16,9 3-5-16,9-5 4 15,8 2-10 1,-84 0-6-16,173-5 2 15,-121 5 0-15,-10-2-1 16,-8 4 5-16,-14-5-12 16,-7 1-18-16,-13 2-27 15,0 0-33-15,0 0-29 16,0 0-26-16,-3 19 7 15,3-19-48-15</inkml:trace>
  <inkml:trace contextRef="#ctx0" brushRef="#br0" timeOffset="35134.5131">22386 2516 55 0,'-13'-8'40'0,"13"8"-3"16,0 0-3-16,-1-17-11 15,1 17 4 1,0 0 0-16,0 0-11 15,0 0 1-15,0 0 10 16,-2 20-7-16,1 17-6 16,2 14 1-16,4 7-4 15,-1-1-4-15,3-6-1 16,1-7-6-16,1-12 7 15,-1-11 6-15,-8-21 6 16,14 12-5-16,-1-9-3 16,10-6 0-16,8-13 2 15,1-6-6-15,-16 0-5 16,16-5 4-16,3 5 0 15,5 2 1-15,5 3 0 16,6 7-5-16,0 5-1 16,-3 5-2-16,-3 8 5 15,-3 9-4-15,-1 7 6 16,-4 5-2-16,-9 3 4 15,-7 3 3-15,-5 1-2 16,-9 5-5-16,-10 1 12 16,-11 4-7-16,-9-2 0 15,-5-5 0 1,-9-6-3-16,-5-2-4 15,-7-7 0-15,1-7-5 16,1-6-18-16,3-4-19 16,-2-3-17-16,2-10-16 15,23-2-20-15,-12-7-9 16,28-9 14-16,-5-1-35 15</inkml:trace>
  <inkml:trace contextRef="#ctx0" brushRef="#br0" timeOffset="35534.5531">22468 2538 38 0,'-16'-5'48'15,"16"5"-3"1,0 0 1-16,0 0-4 15,0 0-7-15,0 0 0 16,0 0 10-16,23 4 4 16,9 2-2-16,-15 3 5 15,20-4-11-15,5 0-6 16,9-3-19-16,0-4-8 15,-3 0-2-15,-6-1-6 16,-7 1-5-16,-9 1 6 16,-6 2-26-16,-20-1 25 15,26 2-49-15,-26-2-89 16,0 0 3-16,17-7 21 15,2-6-9-15</inkml:trace>
  <inkml:trace contextRef="#ctx0" brushRef="#br0" timeOffset="36100.6097">23948 2848 72 0,'0'0'45'0,"0"0"-3"16,0 0-8-16,0 0-2 16,15-10 9-16,-15 10 18 15,22 0-9 1,7 2 8-16,15 1-23 15,10-1-12-15,5-1-9 16,4 1-10-16,-3 0 0 16,-5 1-5-16,-7-3 2 15,-9 2-1-15,-6-2-18 16,-5 0-20-16,-4-2-18 15,-6-1-31-15,1-2-10 16,-1-5 2-16,4-2-27 16,-22 12 122-16</inkml:trace>
  <inkml:trace contextRef="#ctx0" brushRef="#br0" timeOffset="36537.6534">25091 2457 58 0,'0'0'49'16,"0"0"-3"-16,-13-14-9 15,13 14-6-15,0 0-4 16,0 0 6-16,-5 38 1 15,0 16-1-15,0 17-4 16,-4 14 5-16,2 8-10 16,0 2 6-16,0-1-4 15,1 0-5-15,1-10-3 16,-1-6-1-16,2-8-3 15,0-6-8-15,2-8-5 16,-1-12-2-16,2-14-5 16,-2-9 0-16,3-21-33 15,0 0-22-15,0 0-27 16,0 0-19-16,12-44 3 15,4-12-52-15</inkml:trace>
  <inkml:trace contextRef="#ctx0" brushRef="#br0" timeOffset="37121.7118">25497 2608 92 0,'0'0'51'0,"0"0"-11"16,-15 0-10-16,15 0-11 16,-18 27-2-16,2 5-5 15,3 5 3-15,-1 9 0 16,17 5-1-16,-14 8 4 15,14 5-2-15,-3-64-16 16,-24 134 15-16,33-66 1 16,-4-2-10-16,2-5-1 15,11 0 0-15,10-12 4 16,6-8-3-16,7-6 4 15,11-8-6-15,5-17-3 16,1-16-1-16,-2-16 0 16,-56 22 0-16,100-66 2 15,-57 22 1 1,-5-7 0-16,-4-5 1 15,-6-3 9-15,-6-7-6 16,-5-2 2-16,-7-2 4 16,-8 3 6-16,-8 1 8 15,6 66-27-15,-27-114 30 16,-4 67 23-16,-7 6-15 16,-7 6-17-16,45 35-21 15,-98-43 20-15,55 33-8 16,0 3-6-16,5 4-5 15,10 1 1-15,5 1-4 16,2 4-15-16,21-3 17 16,-34 15-114-16,17 0 10 15,2 11-13-15,15-26 117 16,-24 71-231-16,20-30 117 15</inkml:trace>
  <inkml:trace contextRef="#ctx0" brushRef="#br0" timeOffset="63075.3069">2571 6580 28 0,'0'0'27'0,"0"0"-5"15,0 0 1-15,0 0-3 16,0 0 0-16,0 0 2 15,0 0 9-15,6 22 2 16,-3 12 4-16,-3-34-37 16,-9 132 39-16,12-49 15 15,4 21-11-15,-1 4-12 16,1-1 0-16,-2-6-10 15,1-9-2-15,0-13-8 16,-2-11-3-16,-3-16 2 16,1-13-5-16,-2-10-3 15,2-9 1-15,-3-8 3 16,1-12-8-16,0 0 2 15,0 0-29-15,0 0-29 16,6-13-29-16,-1-14-4 16,4-14-5-16,5-11 17 15,3-6-25-15</inkml:trace>
  <inkml:trace contextRef="#ctx0" brushRef="#br0" timeOffset="64138.4132">2997 6658 20 0,'0'0'19'16,"0"0"4"-16,9-13-2 15,-9 13 0-15,0 0 2 16,0 0 12-16,0 0 2 16,1 18 5-16,-1-18-42 15,-1 75 76-15,-2-23-41 16,-3 14-11-16,2 12-6 15,0 5 5-15,5 0-6 16,2-2-7-16,4-8 0 16,4-10-1-16,3-9-6 15,5-10 1-15,3-7-2 16,-22-37-2-16,77 60 4 15,-39-42-2-15,3-6 6 16,-41-12-8 0,93-3-1-16,-44-11 3 15,-1-6 0-15,-3-7-4 16,-2-2 3-16,-3-10-5 15,-4-2 8-15,-7-3-4 16,-6-1 0-16,-2-1-1 16,-10 0 6-16,-6 6-1 15,-7-6-5-15,-5 0 2 16,-6 7 6-16,-5 7 0 15,-3 12-2-15,1 10 6 16,0 8 5-16,1 9-7 16,-2 6-6-16,-2 21 2 15,3 12 0-15,3 3 2 16,2 7 6-16,1 0 5 15,4-1-9-15,1 1 10 16,5-3-3-16,0-4 3 16,1-7-1-16,2-4 1 15,-1-10-6-15,2-6-1 16,0-8-5-16,0-14 7 15,0 10 4-15,0-10-11 16,0 0 10 0,0 0-5-16,0 0-2 15,0 0-3-15,0 0 7 16,0 0 8-16,0 0-7 15,0 0 7-15,0 0-22 16,0 0 43-16,0 0-40 16,0 0 10-16,0 0-10 15,0 0-4-15,0 0 1 16,0 0 9-16,0 0-4 15,0 0-1-15,0 0-11 16,0 0 7-16,0 0 6 16,0 0-1-16,0 0-5 15,0 0 4-15,0 0-12 16,0 0 12-16,0 0 0 15,0 0-2-15,0 0-9 16,0 0 8-16,0 0-1 16,0 0-6-16,0 0 2 15,0 0 5-15,0 0 8 16,0 0-15-16,0 0 5 15,0 0 7-15,0 0-11 16,0 0-1 0,0 0 5-16,0 0-12 15,0 0-23-15,0 0-18 16,0 0-38-16,0 0-26 15,0 0-22-15,6-10-20 16,-1-5 14-16,3-2-57 16</inkml:trace>
  <inkml:trace contextRef="#ctx0" brushRef="#br0" timeOffset="65295.5289">5152 7126 49 0,'0'0'58'16,"0"0"-58"-16,0 0 96 15,0 0-61-15,0 0-5 16,25 0 3-16,13 3 11 16,12 2-16-16,11 3 0 15,8-2-11-15,7-6-3 16,-7-2-10-16,-20 0-3 15,-1 4 2-15,0-2-2 16,-2-5-1-16,-10-2-4 16,-6 4-6-16,-8-2-35 15,-6 3-24-15,-6 0-17 16,0-6-2-16,-7-14 19 15,-2-2-1-15</inkml:trace>
  <inkml:trace contextRef="#ctx0" brushRef="#br0" timeOffset="65603.5597">5489 6792 60 0,'-21'10'55'15,"6"9"-5"-15,6 15-4 16,9-34-46-16,-13 105 47 16,22-36 9-16,6 0-16 15,4 1-2-15,-2-6-10 16,0-5-6-16,-5-6-10 15,1-11 1-15,-3-10-9 16,-5-9-2-16,0-8-7 16,-1-3 3-16,-4-12-31 15,0 0-28-15,0 0-29 16,10-2-9-16,3-13 11 15,8-12-7-15</inkml:trace>
  <inkml:trace contextRef="#ctx0" brushRef="#br0" timeOffset="66226.622">6717 6711 69 0,'-40'-22'39'0,"-2"3"5"16,-3 2-10-16,45 17-34 16,-93-24 52-16,48 19-27 15,-1 10-3-15,4 7 0 16,7 10 8-16,1 7-8 15,7 12 6-15,10 8-9 16,9 3-7 0,13 4-8-16,15 9-3 15,14-1 8-15,18-3-8 16,16-5 3-16,10-2-1 15,2-2 0-15,-2 1-1 16,-9-2-6-16,-14-6 2 16,-19-6 3-16,-13-10 3 15,-20-2 5-15,-3-27-9 16,-51 43 4-16,2-30-2 15,-6-8-4-15,1-8 0 16,3-9-2-16,6-7 2 16,8-11 11-16,9-6-13 15,10-6 17-15,9-2-6 16,14-3-1-16,13-6-6 15,13-6-4-15,11-6-1 16,9 4 6-16,4 7 5 16,-1 10-10-16,-3 10-30 15,-8 16-27-15,-43 18 61 16,78-21-193-16,-50 20 101 15,-2 4-2-15</inkml:trace>
  <inkml:trace contextRef="#ctx0" brushRef="#br0" timeOffset="67094.7088">7294 7153 61 0,'3'-16'45'0,"-3"16"-7"16,0 0-4-16,4-11-6 15,-4 11-5-15,0 0 14 16,16 25 16-16,2 17-7 15,3 21-7-15,2 10-17 16,6 6-6-16,2 1-12 16,2 0 4-16,1-8-10 15,-2-7 1-15,-4-13 3 16,-4-15 5-16,-7-11-6 15,-5-11-4-15,-12-15 1 16,0 0-1-16,9 0 2 16,-9 0 2-16,9-30 0 15,-3-9-1-15,-4-10 5 16,-2-9-4-16,-4-8-6 15,-1-10 4-15,-4-11-3 16,-1-9 6 0,-3-6-3-16,13 102 1 15,-22-178 4-15,13 117-1 16,7 19 0-16,-3 15-6 15,4 12 3-15,1 15-1 16,7-14 2-16,3 9-1 16,10 7 0-16,9-6 19 15,11 4 2-15,11 4 1 16,11 1 6-16,8-2-14 15,9-1-10-15,-1 1 2 16,-5 1-3-16,-5-1-7 16,-12-1 9-16,-13-2-17 15,-12-2-47-15,-13 6-33 16,-4-1-17-16,-14-3-4 15,0 0 20-15,0 0-5 16</inkml:trace>
  <inkml:trace contextRef="#ctx0" brushRef="#br0" timeOffset="67611.7605">8151 7324 44 0,'-15'-5'51'16,"-3"0"-4"-16,1 1-4 15,0-1-8-15,3 0-16 16,0 3-3-16,0 4 2 16,0 6 1-16,0 4-6 15,-3 7 2-15,1 3 5 16,4 5-10-16,2 2-3 15,4-2 3-15,6-5-1 16,4-5-6-16,6-2 7 16,4-3-7-16,7-2-2 15,8-3 3-15,7-4 1 16,5-3-4-16,4-1-3 15,-45 1 2-15,116-12 11 16,-50 8 2-16,-66 4-13 16,85 12 14-16,-43 3-16 15,-5 6 7-15,1 2 3 16,-7 5 2-16,-11-1-1 15,-7 0 11-15,-8 2 2 16,-13 1-3 0,-13 2-11-16,-13-1-1 15,8-6-8-15,-29 0 2 16,20-4 1-16,0-6-10 15,-7-7 1-15,1-4-24 16,-2-4-16-16,5-7-17 16,9-5-9-16,6-6-14 15,10-8 7-15,12-6 10 16,1 32 70-16</inkml:trace>
  <inkml:trace contextRef="#ctx0" brushRef="#br0" timeOffset="67891.7885">8121 7315 39 0,'-13'-1'52'15,"13"1"-6"-15,0 0-5 16,0 0-1-16,21 5 5 15,10 1-7-15,15 3-10 16,13-2 0 0,7-1-7-16,-25 3-13 15,6-7-6-15,-12 1-4 16,-5-1 7-16,-6-1-7 15,-3-4-15-15,-4-2-48 16,-3 0-31-16,-14 5 0 16,15-14-19-16</inkml:trace>
  <inkml:trace contextRef="#ctx0" brushRef="#br0" timeOffset="68477.8471">9890 7612 30 0,'0'0'24'16,"0"0"4"-16,0 0 1 16,20 6 10-16,10-1 8 15,9-1 1-15,12-3-10 16,7 1-9-16,7 2 1 15,6-3-14-15,0 3-8 16,4-6-6-16,0-1 0 16,-75 3-2-16,181-9-14 31,-143 7-39-31,-6-4-19 15,-2-3-12-15,1-1 11 16,1-2-1-16</inkml:trace>
  <inkml:trace contextRef="#ctx0" brushRef="#br0" timeOffset="69170.9164">11937 7356 42 0,'-26'-10'27'16,"-6"0"4"-16,-6-1-6 16,-9 5 1-16,-5 2-4 15,-6 1 1 1,-4 3-4-16,4 7 3 15,2 1 1-15,2 6-7 16,7-1-2-16,9 4-5 16,9 2 1-16,10-1-5 15,15 4 1-15,11 11-2 16,16 4-2-16,15 7 2 15,11 3-3-15,9-1 8 16,1 1-7-16,2 2 1 16,-5 1 1-16,-2-1-2 15,-6-2-2-15,-7 2 1 16,-7 0-3-16,-12-3 1 15,-7-10 3-15,-15-36-2 16,0 54 4-16,-17-34 2 16,-13-3-9-16,-10-7 6 15,-6-10-5-15,-3-7-1 16,1-6 3-16,0-7 0 15,4-2-2-15,4-2 1 16,9-2 1-16,10 3 1 16,6-1-2-1,9 0 5-15,10-6-2 16,16-7-5-16,15-6 6 15,15-2 3-15,12-1 1 16,8-2-6-16,1 4 3 16,-5 4-9-16,-11 9 7 15,-13 9-5-15,-12 5 3 16,-10 7-34-16,-7 3-20 15,-4 2-21-15,-9 5-8 16,0 0-42-16</inkml:trace>
  <inkml:trace contextRef="#ctx0" brushRef="#br0" timeOffset="70011.0004">12172 7530 21 0,'0'0'0'0,"10"-10"60"15,1 3-27-15,4 2-3 16,1 7-1-16,6 11 5 15,3 11 15-15,5 15-9 16,-2 14-17-16,0 8-4 16,0 6-9-16,2 4-3 15,-30-71-7-15,56 141 4 16,-27-80-3-16,-3-7-3 15,-26-54 2-15,50 80 6 16,-32-55-4-16,-18-25-2 16,17 17-4-1,-17-17 4-15,14 5 0 16,2-13 1-16,-16 8-1 15,28-56-1-15,-18 8 4 16,-5-11-3-16,-5 59 0 16,-1-152-3-16,-7 62 3 15,-5-5 5-15,-3 0-4 16,-2 6-4-16,-3 4 2 15,-3 9 1-15,24 76 0 16,-41-110-1-16,23 72 7 16,4 15 3-16,14 23-3 15,-8-17-2-15,8 17-8 16,0 0 3-16,0 0 1 15,27-12 11-15,14 8-2 16,11 4 13-16,-52 0-22 16,119 9 43-16,-41-7-30 15,5-2-8-15,-83 0-5 16,168-2 7-16,-93 4-4 15,-15-2-7-15,-60 0 4 16,95-4-17 0,-95 4-22-1,0 0 39-15,0 0-170 16,0 0 69-16,1-17 20 15,-1 17-3-15</inkml:trace>
  <inkml:trace contextRef="#ctx0" brushRef="#br0" timeOffset="71310.1303">13146 7640 26 0,'-14'-12'37'0,"14"12"2"16,-14-8 0-16,14 8-3 16,-14 2-7-1,-1 6-6-15,3 9-5 16,0 8 4-16,4 4-11 15,4 3 1-15,2 1-11 16,5 0 4-16,4-2-2 16,5-2 4-16,2-7-2 15,0-5-2-15,3-4 5 16,0-6 5-16,7-7-9 15,2-5 7-15,5-7-8 16,6-5 1-16,3-1-1 16,2-6-4-16,2 2 2 15,-2 1 3-15,2 8-6 16,-3 4 5-16,-3 3 1 15,-4 6-4-15,-2 8 0 16,-5 6 7-16,-4 6 6 16,-7 7 12-16,-4 2-5 15,-5 5-5-15,-6 0-2 16,-9 3-3-16,-9 0 1 15,-7-1-6-15,-6-6-2 16,-2-4-7-16,-2-6 8 16,0-7-6-1,0-6-2-15,3-3-2 16,1-9-1-16,4-6-14 15,0-4-28-15,4-7-19 16,5-7-14-16,3-5-1 16,5-3 12-16,5 0-29 15</inkml:trace>
  <inkml:trace contextRef="#ctx0" brushRef="#br0" timeOffset="71677.167">13126 7595 84 0,'-14'0'39'16,"14"0"-6"-16,0 0-9 16,0 0 6-1,30 8 9-15,6 1-3 16,8-3-10-16,3-4-12 15,-1 0-7-15,-2-4-4 16,-2-3 2-16,-6 0-10 16,-7 1 2-16,-29 4 3 15,31-6 0-15,-31 6-31 16,0 0-20-16,0 0-13 15,0 0-3-15,0 0 8 16,17 6-1-16</inkml:trace>
  <inkml:trace contextRef="#ctx0" brushRef="#br0" timeOffset="72682.2675">14726 7835 19 0,'0'0'33'0,"0"0"2"16,0 0 7-16,0 0-7 15,0 0 0-15,0 0-35 16,0 0 53-16,20-15-27 16,6 5-5-16,5 3 7 15,5 2-2-15,9-2-5 16,9 0-10-16,7 2-4 15,6 0-2-15,3 2-9 16,-6-1 3-16,-8 3 1 16,-14 1 2-16,-13 0-7 15,-9 0-4-15,-20 0-13 16,0 0-18-16,0 0-15 15,0 0-19-15,0 0-2 16,0 0-37-16</inkml:trace>
  <inkml:trace contextRef="#ctx0" brushRef="#br0" timeOffset="77571.7564">16044 7562 29 0,'0'0'30'0,"0"0"-4"15,3 19 2-15,-3-19-28 16,-3 58 48-16,-1-25-29 16,-3 0-3-16,-1-5-1 15,-1-2 1-15,3-9-2 16,6-17 3-16,0 0 1 15,0 0 7-15,0 0-25 16,0 0 51-16,0 0-34 16,9-32-8-16,5-11-2 15,4-6-6-15,8-2-1 16,5 4-2-1,7 6 2-15,4 9 4 16,3 10-3-16,-45 22-1 16,94-2 2-16,-51 30 0 15,0 14 4-15,-11 17 2 16,-7 14-3-16,-10 8-3 15,-13 7-3-15,-13 2 2 16,-11 1 7-16,-11-6-4 16,-8-7-5-16,-5-10 3 15,-2-12-1-15,0-12 1 16,3-16 0-16,5-11-3 15,8-13 0-15,9-13 1 16,5-13-3-16,6-15 6 16,10-10-6-16,6-4 4 15,-4 51-1-15,35-109-4 16,-10 59 4-16,8 9 3 15,-33 41-3-15,75-52-3 16,-36 45 1-16,-1 12 2 16,0 13 2-16,0 13 1 15,-1 6-7-15,-2 7 2 16,1-1 0-1,-2-3 1-15,-5-3 4 16,-1-9-15-16,-5-12-15 16,-3-7-11-16,-2-11-16 15,-1-13-13-15,-1-12-4 16,-5-14 8-16,2-1-26 15</inkml:trace>
  <inkml:trace contextRef="#ctx0" brushRef="#br0" timeOffset="78125.8118">16771 7544 33 0,'9'-15'34'0,"-9"15"-2"15,0 0-10-15,0 0-22 16,0 0 29-16,0 27-13 15,0 7-3-15,-2 3-1 16,-1 3 2-16,5 6 4 16,-1 3-1-16,3 2 1 15,3-4-3-15,2 1-7 16,4-1-3-1,5-1-2-15,4-2 2 16,5-3-4-16,-21-6 2 16,19-6-4-16,1-5 14 15,6-12-4-15,5-9 1 16,1-10-4-16,-1-6 7 15,-2-9 3-15,-1-5-3 16,-6-6-3-16,-4-4 4 16,-4-5-10-16,-5-4 7 15,-3-1 0-15,-7 1 3 16,-6-3-1-16,-6 0-1 15,-6 0-5-15,-5-1 2 16,-10 5 3-16,-9 6-6 16,-6 8-1-16,-12 9 2 15,17 2-5-15,-18 13 1 16,28 4-5-16,11 1 3 15,-2 4 5-15,7 6-9 16,12-8 0-16,-14 26-5 16,2 1-29-16,7 2-48 15,0-2-38-15,7 0 0 16,9 0-17-1</inkml:trace>
  <inkml:trace contextRef="#ctx0" brushRef="#br0" timeOffset="81475.1467">14247 9337 18 0,'-54'-5'9'0,"-22"3"-3"15,31-1-2-15,9 3 0 16,10 0-3-16,9 2-1 15,17-2 0-15,0 0-2 16,0 0-2-16,0 0-2 16,0 0 1-16,0 0 1 15,0 0-2-15,14 6 0 16,-14-6-3-16</inkml:trace>
  <inkml:trace contextRef="#ctx0" brushRef="#br0" timeOffset="123965.3953">21701 4115 31 0,'0'0'33'0,"0"0"-10"16,0 0-1-16,33-4 6 15,9 1-1-15,10-4-9 16,8-1-7-16,6-1-1 15,3 4-7-15,0-2-1 16,-1 1-1-16,-6 1 0 16,-11 0-3-16,-10-1-7 15,-13 5-20-15,-11-1-11 16,-17 2-3-16,0 0 1 15,13-5-3 1</inkml:trace>
  <inkml:trace contextRef="#ctx0" brushRef="#br0" timeOffset="124420.4408">22832 3976 47 0,'0'0'32'0,"0"0"-32"15,0 0 34-15,0 0-8 16,0 0-6-16,-6 34 2 16,5 8-6-16,1 9-1 15,3 1-7-15,4 1-2 16,1-4-1-16,-1-7-4 15,3-9 9 1,-2-11-6-16,4-7 2 16,6-8 9-16,9-9 6 15,-27 2-21-15,99-31 18 16,-41 3-11-16,2-6-5 15,1 2-2-15,-5-1-4 16,-6 3-2-16,-11 6-18 16,-9 6-10-16,-10-1-16 15,-8-1-3-15,-6-1 3 16,-6-1 7-16,-4 0-8 15</inkml:trace>
  <inkml:trace contextRef="#ctx0" brushRef="#br0" timeOffset="124717.4705">23151 3685 63 0,'-33'-16'44'16,"8"8"2"-16,8 6-6 15,17 2-13-15,-16 21-7 16,16-21-20-16,-2 108 21 15,3-27 9 1,5 14-9-16,3 3 4 16,7 4-3-16,1-4 2 15,4-5-16-15,0-6 2 16,-2-6-3-16,-4-10-9 15,-2-12 4-15,-5-13-1 16,-2-14-3-16,-2-12-8 16,-4-20-49-16,0 0-39 15,0 0-11-15,3-16-22 16</inkml:trace>
  <inkml:trace contextRef="#ctx0" brushRef="#br0" timeOffset="132670.2657">1414 5722 45 0,'-16'5'31'16,"16"-5"-2"-16,0 0-8 15,0 0-14-15,0 0 2 16,22 0 1-16,11-4 3 15,13-1 10-15,7-5-5 16,8-2 5-16,5-1-6 16,3-1-5-16,1 1 2 15,-7 3-9-15,-5 3 1 16,-10 2 0-16,-11 1-1 15,-12 4 0-15,-8 0-2 16,-6 0 2-16,-2 2-8 16,-9-2 0-16,0 0 0 15,0 0-17-15,8 0-20 16,-8 0-22-16,11-2-7 15,-1-3-38-15</inkml:trace>
  <inkml:trace contextRef="#ctx0" brushRef="#br0" timeOffset="133298.3285">2526 5371 44 0,'-21'22'31'16,"4"2"-4"-16,1 5-2 15,1 3 1-15,2-2-1 16,3-6-3-16,2-4 5 15,3-8-7-15,5-12 2 16,0 0-6-16,0 0 11 16,10-15-3-16,7-12-6 15,10-14-4-15,7-4-3 16,8-1-3-16,5 7 1 15,6 15-6-15,5 26 0 16,-20 28 4-16,8 26 3 16,-11 20 14-16,-35-76-24 15,68 192 17 1,-67-89 8-16,-19-1-8 15,-18-6 0-15,12-9 1 16,-8-18-8-16,-12-18-6 16,-1-17-7-16,-2-19-1 15,1-15 2-15,4-12 1 16,5-8-4-16,7-7-3 15,11-6 2-15,9-4 0 16,10-5 6-16,11-2-3 16,13 2 1-16,13 3 3 15,-37 39-1-15,86-46-1 16,-26 37 0-16,-19 14 6 15,10 7-8-15,-7 10 2 16,-2 5-9-16,-2 1-6 16,-6-5-18-16,-10-2-20 15,-6-8-19-15,-8-8-14 16,0-10 2-16,1-15 19 15,2-12-20-15</inkml:trace>
  <inkml:trace contextRef="#ctx0" brushRef="#br0" timeOffset="133698.3685">3095 5564 45 0,'-2'-22'56'0,"2"22"5"16,0 0-61-16,0 0 53 16,-7 19 3-16,-6 15-11 15,2 13-15-15,4 11-8 16,4 6-3-16,6 2 0 15,6-7-7-15,5-6 8 16,8-6-6-16,8-8 3 16,7-10 1-16,5-10 13 15,7-11-1-15,1-11-6 16,-5-9 2-16,-6-12 3 15,-3-13 2-15,-36 37-31 16,48-93 38-16,-39 39 21 16,-9-2 2-16,-8 5 1 15,-8 5-7-15,-8 7-22 16,-4 9-4-16,-4 4-11 15,-1 11-13-15,2 8-14 16,31 7 9-16,-52 0-46 16,35-1-12-16,2 1-49 15,3 5-45 1,12-5-25-16,-7 10-5 15,6 5 39-15,1-15-1 16,0 0 144-16</inkml:trace>
  <inkml:trace contextRef="#ctx0" brushRef="#br0" timeOffset="137756.7743">4445 5888 40 0,'0'0'40'16,"0"0"-8"-16,0 0-7 15,0 0-3-15,10-4-5 16,8 1 2-16,13-4 9 16,12-1 2-16,7-2 1 15,-50 10-31-15,130-29 18 16,-55 12 2-16,5-3-6 15,4-1-13-15,-5 1 7 16,-7 5-9-16,-12 4 5 16,-9 5-2-16,-11 1-9 15,-14 3-3 1,-13 4-21-16,-13-2-14 15,0 0-16-15,0 0-7 16,0 0 5-16,-11 11-2 16</inkml:trace>
  <inkml:trace contextRef="#ctx0" brushRef="#br0" timeOffset="138447.8434">6003 5378 11 0,'0'0'15'16,"0"0"0"-16,0 0 5 16,0 0 2-16,0 0-2 15,0 0-1-15,0 0-4 16,0 0-2-16,0 0 3 15,0 19 5-15,4 9-4 16,5 13-5-16,2 8-2 16,3 5 3-16,1 6-8 15,1 1-2 1,0-2-1-16,-2-3-2 15,-2-7 5-15,-2-9-3 16,-3-4-5-16,-1-7 3 16,-5-9-5-16,1-6-1 15,-2-14-19-15,0 0-20 16,0 0-12-16,-12-24 4 15,4-6-9-15</inkml:trace>
  <inkml:trace contextRef="#ctx0" brushRef="#br0" timeOffset="138853.884">6326 5439 53 0,'0'0'40'0,"0"0"-2"15,0 0 0-15,-7 29-10 16,1 8-1-16,5 7-7 15,4 2-8-15,4 3-1 16,4 0-6-16,7-2-1 16,6-4 5-16,7-4-1 15,8-5-2 1,-39-34-6-16,74 44 12 15,-30-33 7-15,3-7-10 16,-4-11-2-16,-3-10 4 16,-6-8 6-16,-5-9-7 15,-6-5 5-15,-6-7-1 16,-7-3-4-16,-9-3 1 15,-6-3 0-15,-10 6-6 16,-7 4-5-16,-6 4 3 16,-8 9-7-16,-6 6-12 15,-3 4 3-15,1 9-19 16,5 4-12-16,6 4-21 15,9-2-4-15,14-4-2 16,15-10 11-16,19-1-19 16</inkml:trace>
  <inkml:trace contextRef="#ctx0" brushRef="#br0" timeOffset="139463.945">7120 5126 80 0,'0'0'30'0,"0"0"-7"15,0 0-6-15,0 0 2 16,17 37 9-16,-17-37-28 16,88 130 30-16,-46-37-4 15,1 4-5-15,2-2-12 16,-2-4-5-16,0-9-2 15,-2-15 2-15,-6-9-4 16,-7-19 1-16,-7-14-2 16,-7-11 2-16,-4-9 5 15,2-10 7-15,-2-14 0 16,-2-16-7-16,-2-21 1 15,-4-10-5-15,-3-12-5 16,-7-14 6-16,-4-8-5 16,-2-6 3-16,-1 1-4 15,-2 10 6 1,0 10-1-16,3 16-2 15,1 13 0-15,5 15-4 16,2 13 4-16,4 9-2 16,2 19 3-16,9-17 3 15,6 3-4-15,11 3 2 16,9-1-2-16,10 0 5 15,9 2-6-15,5 0 3 16,2 1 1-16,0 2-7 16,-9-1 9-16,-7-1-10 15,-7-1-6-15,-7 2-31 16,-6-1-29-16,-3-3-13 15,-5-1 14-15,-3 1 0 16</inkml:trace>
  <inkml:trace contextRef="#ctx0" brushRef="#br0" timeOffset="140062.0048">8076 5210 72 0,'-16'5'38'0,"2"2"-7"16,1 7-7-16,13-14-24 15,-28 49 24-15,20-10 8 16,4 0-13-16,1 3-2 16,0 2-7-16,3-5 3 15,1 0-6-15,1-7-2 16,1-11 1-16,-1-6 1 15,-2-15-7-15,0 0 9 16,0 0 3-16,13 0 4 16,4-9-5-16,1-4 2 15,8-9 1-15,1-4-8 16,5-2-2-16,3 4-2 15,5 2-2-15,1 5 4 16,2 5-7-16,3 9 7 16,-3 11-3-1,-23 11 2-15,11 6 2 16,-31-25-5-16,64 76 4 15,-47-33 15-15,-9-3-8 16,-9-2 4-16,-5-5 2 16,-5-4 10-16,-8-2-10 15,15-3-1-15,-28-5-8 16,16-7-7-16,-1-2 4 15,-7-4-5-15,-5 0-15 16,-5-5-20-16,1-4-25 16,-2-2-17-16,1-2-12 15,6-5-7-15,7-5 17 16,8-5-16-16</inkml:trace>
  <inkml:trace contextRef="#ctx0" brushRef="#br0" timeOffset="140375.0361">8124 5258 128 0,'0'0'75'16,"0"0"-9"-16,0 0-10 15,17-9 0-15,11 1-5 16,11-4-3-16,9-2-20 16,2 8 12-16,2 2-4 15,-29 3-3-15,12 2-12 16,-13 3-11-16,-3 1 2 15,1-5-13-15,-8 0-5 16,4-2 1-16,-16 2-31 16,0 0-46-16,12-2-33 15,-12 2-20-15,0 0 10 16,0 0-30-16</inkml:trace>
  <inkml:trace contextRef="#ctx0" brushRef="#br0" timeOffset="143494.348">9962 5862 46 0,'0'0'29'0,"0"0"-2"16,0 0-3-1,0 0-11-15,0 0-3 16,13-12 6-16,11 2 11 15,9 0-1-15,5 0-13 16,3 2-1-16,5 1 9 16,4 0-8-16,0 0-2 15,5 0-6-15,2 4-1 16,1-4-2-16,0-1 0 15,-6 1-3-15,-7 0 1 16,-8-1-2-16,-11 1-19 16,-9 5-23-16,-7-1-14 15,-10 3-4-15,-1-19 9 16,-5 7-7-16</inkml:trace>
  <inkml:trace contextRef="#ctx0" brushRef="#br0" timeOffset="144030.4016">10319 5554 14 0,'0'0'17'0,"0"0"1"16,0 0-1-16,0 0 0 16,0 0-4-16,0 0 3 15,0 0 1-15,0 0-17 16,-4 34 45-16,11-5-30 15,2 3 1-15,2 7-6 16,2 8-4-16,2 8 0 16,1 5 5-16,-6 3-9 15,-2 0 3-15,2-6 6 16,-2-8-3-16,-3-11 1 15,-2-10-4-15,-2-5-5 16,0-10 3-16,-1-13-1 16,0 0 3-1,0 0-6-15,0 0 0 16,0 0 1-16,0 0 1 15,0 0-2-15,0 0 1 16,0 0 1-16,0 0-1 16,0 0-11-16,0 0-79 15,0 0 7-15,2-22-20 16</inkml:trace>
  <inkml:trace contextRef="#ctx0" brushRef="#br0" timeOffset="146526.6512">11245 5730 70 0,'0'0'40'16,"0"0"-4"-16,0 0-10 16,0 0-6-16,0 0-20 15,-25 54 10-15,26-18 2 16,-1-36-12-16,0 80 10 15,11-43 3-15,5-2 0 16,-2-1 0-16,-29-3-4 16,23-9-1-16,-19-4 2 15,23-6 2-15,-12-12 2 16,13 15-5-16,-13-15 0 15,18 14 3-15,-1-4 0 16,13-3-1-16,11-5-6 16,6-7 3-16,5-4-4 15,1-4 0-15,0-1-9 16,-3 2 6-1,-7 2-6-15,-8 2 7 16,-11 1-18-16,-8 0-30 16,-16 7-17-16,0 0-15 15,0 0 7-15,-3-14-38 16</inkml:trace>
  <inkml:trace contextRef="#ctx0" brushRef="#br0" timeOffset="146894.688">11515 5823 28 0,'0'0'32'15,"0"0"-5"-15,0 0 2 16,-10-10-8-16,10 10-5 15,0 0-5-15,0 0 3 16,5 14 7-16,4 11 0 16,1 14-5-16,2 9-2 15,1 2-2-15,0 6-2 16,-2 3-6-1,0 2 1-15,-1-1-6 16,-1-4 6-16,-1-6-3 16,-8-50-2-16,24 80 5 15,-20-53-9-15,-2-8 5 16,-2-19-4-16,-2 12 0 15,2-12-1-15,0 0-27 16,0 0-26-16,9-17-13 16,4-10-51-16</inkml:trace>
  <inkml:trace contextRef="#ctx0" brushRef="#br0" timeOffset="147795.7781">11963 5923 32 0,'-11'-6'18'0,"11"6"5"15,0 0-4-15,0 0-1 16,0 0-1-16,0 0-4 16,0 0 2-16,0 0-2 15,0 0 5-15,0 0 7 16,16 10-5-16,-1 10-7 15,4 9-2-15,-1 10-7 16,0 10 3-16,2 5-3 16,1 4-1-16,2-3-2 15,-1-2-1-15,-1-6 1 16,-1-8-3-16,-20-39 2 15,31 58 0-15,-14-41 3 16,2-9-4-16,-3-4-1 16,4-6 2-16,0-5-1 15,1-10 3-15,0-6-1 16,-2-6 3-1,-2-7-3-15,-8-4-4 16,-4-3 5-16,-7-2-1 16,-6-3 0-16,-3-3-6 15,-8-3 4-15,-3 2 3 16,-2 3-4-16,0 5 4 15,-3 5-5-15,3 6 5 16,4 8-2-16,6 5-1 16,3 4 1-16,11 16-1 15,0 0 1-15,0 0 5 16,0 0-9-16,0 0 5 15,-3-15 2-15,3 15 0 16,10-7 6-16,9 1 6 16,11 1-3-16,10 1-5 15,10 1 8-15,11 1 3 16,10 2-2-16,6-2-6 15,-5 1-9-15,-14 2 1 16,1 3 0-16,-5-4-3 16,-3 0 0-16,-9-4 1 15,-9 1 1-15,-9 1-2 16,-24 2 1-1,43-1-1-15,-43 1 0 16,0 0-4-16,0 0-30 16,0 0-31-16,0 0-10 15,0 0 2-15,0 0 10 16,-14 6-1-16</inkml:trace>
  <inkml:trace contextRef="#ctx0" brushRef="#br0" timeOffset="148413.8399">12765 6066 41 0,'-23'-4'28'0,"6"2"-2"15,17 2-2-15,0 0-6 16,0 0-2-1,-14 2-1-15,14-2-4 16,-12 17 5-16,17 5 4 16,-16 7-3-16,18 1 0 15,-18 1-7-15,21-2 2 16,-10-29-12-16,4 49 7 15,7-31 13-15,9-2-4 16,2-6-11-16,7-5 5 16,3-3-2-16,5-8 1 15,4-2-3-15,0-2-9 16,0-4 5-16,1 2 4 15,-3 1-8-15,1 0 1 16,-3 6 5-16,-5 2-5 16,-2 5 0-16,-3 4-4 15,-2 8 6-15,-2 1 5 16,-5 4-1-16,-5 3-4 15,-5 3-2-15,-5 4-2 16,-6 0 10-16,-7-4-1 16,-7 1-3-16,-8-4-3 15,-9-4 4-15,-7-6-1 16,-3-3-5-1,-1-6 1-15,-1-3-3 16,2-2-6-16,-3-1-10 16,5-1-17-16,4-1-12 15,4-1-12-15,9-5-5 16,25 11 66-16,-10-22-133 15</inkml:trace>
  <inkml:trace contextRef="#ctx0" brushRef="#br0" timeOffset="148845.8831">12706 6062 29 0,'-34'2'19'0,"34"-2"2"16,-16 3 0-16,16-3 3 16,0 0-3-16,0 0 6 15,0 0 6-15,16 7 2 16,-4 3 8-16,14-5-2 15,11-5 9-15,12-3-8 16,9-4-3-16,4-1-12 16,-1-1-10-16,-6 2-10 15,-6 1-5-15,-8 2-7 16,-11 4 0-16,-6 2-14 15,-6 1-31-15,-4 2-35 16,0 2-15-16,4-3-6 16,5-4-22-16</inkml:trace>
  <inkml:trace contextRef="#ctx0" brushRef="#br0" timeOffset="151439.1424">14701 6147 30 0,'0'0'25'0,"0"0"-2"16,0 0 0-16,0 0 3 15,0 0 5-15,25 12 4 16,12-4 6-16,14-6-13 15,11-4-1-15,16-3-8 16,13-2-9-16,12-1-10 16,7-2 0-16,-7 1 6 15,-21 6-6-15,-7-1 1 16,-9 1-1-16,-13 0-3 15,-14-2-15-15,-18 3-20 16,-21 2-7-16,0 0-7 16,0 0 0-16,-15-15 5 15,-6 3-23-15</inkml:trace>
  <inkml:trace contextRef="#ctx0" brushRef="#br0" timeOffset="151812.1797">15294 5857 53 0,'-14'-1'36'0,"14"1"-8"15,0 0-10-15,0 0-1 16,-5 25 2-16,8 11 2 16,4 9-9-16,4 6 0 15,1 7 0-15,-1 1-8 16,0-2 3-16,1-1-5 15,-12-56-2-15,-12 144 2 16,21-108 5 0,3-11-9-16,-3-8 4 15,-9-17-1 1,8 15-5-16,-8-15-24 15,0 0-14-15,0 0-14 16,17-11 0-16,2-11-9 16</inkml:trace>
  <inkml:trace contextRef="#ctx0" brushRef="#br0" timeOffset="152411.2396">16531 5977 38 0,'-1'-23'29'16,"8"-3"-4"-16,7 3 0 16,10 1 3-16,3 1-13 15,4 8-3 1,5 8-6-16,-2 10 9 15,2 12-2-15,-36-17-13 16,38 79 16-16,-38-79-16 16,38 121 21-16,-33-54-18 15,-13 1-4-15,-12-5 1 16,-8-9-1-16,-9-12 3 15,-6-11 2-15,43-31-4 16,-92 25 1-16,47-30 0 16,8-9-2-16,5-8 2 15,6-3 3-15,8-4-2 16,7 0 0-16,11 2 2 15,4 4 6-15,7 4-1 16,9 2 8-16,8 5 11 16,10 9-6-16,7 6-13 15,5 4-3-15,3 5 4 16,5 1-10-16,0 4 2 15,-3-1-2-15,-30 0 4 16,11-4-6-16,-11-3-4 16,-5-1-17-16,0-3-30 15,-2-3-18 1,3-5-9-16,2-2 8 15,5-7-2-15</inkml:trace>
  <inkml:trace contextRef="#ctx0" brushRef="#br0" timeOffset="154207.4192">17337 6084 68 0,'0'0'64'16,"0"0"4"-16,0 0 4 15,0 0-5-15,0 0-6 16,0 0-6-16,0 0-16 15,0 0-21-15,0 0-6 16,0 0-7-16,0 0-1 16,0 0-9-16,0 0 1 15,0 0-35-15,0 0-31 16,0 0-20-16,0 0-13 15,0 0 7-15,0 0-30 16</inkml:trace>
  <inkml:trace contextRef="#ctx0" brushRef="#br0" timeOffset="155010.4995">17746 5849 12 0,'0'0'13'0,"0"0"1"15,0 0 4 1,0 0 4-16,0 0 1 15,0 0 0-15,0 0 3 16,0 0 6-16,-4 17-10 16,2 8-4-16,2 6-8 15,2 1-1-15,-1-2 0 16,2 1-1-16,3-4-5 15,-1-7 3-15,1-3-3 16,-6-17-2-16,0 0 5 16,14 14-2-16,-1-9-6 15,2-4 5-15,7-6-5 16,3-3 2-16,5-6 1 15,5 1 0-15,2-2 0 16,3 1 0-16,1 2-2 16,2 0 4-16,-1 4-9 15,-1 4 10-15,-1 3-4 16,-2 6-1-16,-3 5 3 15,-31 7-2-15,17 3 2 16,-21 6-2-16,19 1 0 16,-22 3 3-16,17 1-2 15,-25-1 3 1,15-1 1-16,-34 0-4 15,12-2 4-15,-6-3-7 16,-11-6 1-16,-8-3 3 16,43-15-2-16,-98 16-4 15,54-16 0-15,4-4-7 16,6-1-10-16,3 0-21 15,5-5-11-15,4-5-6 16,7-2 5-16,8-2-4 16</inkml:trace>
  <inkml:trace contextRef="#ctx0" brushRef="#br0" timeOffset="155495.548">17704 5839 12 0,'0'0'13'0,"0"0"3"15,0 0-1-15,0 0 3 16,0 0-5-16,0 0 0 15,18-9 3-15,9 1 8 16,7-1 1-16,4 1-5 16,3-1-9-16,0 4-5 15,-3 2-5-15,-1 1 0 16,-4 4 0-16,-3 0-5 15,-3 3 0-15,-5-2-21 16,-2-3-9-16,4-3-7 16,-3-4-1-16,-21 7 42 15,26-9-55 1</inkml:trace>
  <inkml:trace contextRef="#ctx0" brushRef="#br0" timeOffset="178575.8558">20622 2107 36 0,'0'0'22'0,"17"0"6"16,0 6 6-16,0 8-5 15,0 10-8-15,-3 9 4 16,-1 11-9-16,-4 7 5 15,-3 10-3-15,-2 5-3 16,-4 7-1-16,-1 3-2 16,-2 4-5-16,3-2 2 15,6-5 2-15,8-7 2 16,7-5-1-16,7-9-2 15,9-10 3 1,8-11-14-16,13-13 6 16,8-11-2-16,1-12-2 15,-7-8 0-15,7-9 4 16,6-9-4-16,-1-3-4 15,-2-1 6-15,-7-1-3 16,-14 2-3-16,-8 2 5 16,-16 5-2-16,-12 2 8 15,-12-1-6-15,-9 1 8 16,-8 1-7-16,-9 4 0 15,-5 5 0-15,-5 8-2 16,-2 8 5-16,-1 15-2 16,-5 11 9-16,-1 12 0 15,3 6 7-15,3 10 8 16,8 4-7-16,6 0-1 15,24-6-1-15,-1-4-10 16,1-7 2-16,8-6-12 16,1-13-1-16,-1-7-15 15,-8-16-50-15,0 0-65 16,0 0-40-16,17-31-11 15</inkml:trace>
  <inkml:trace contextRef="#ctx0" brushRef="#br0" timeOffset="186273.6255">19921 2758 74 0,'0'0'34'0,"0"0"-2"16,0 0-2-16,26-6-4 15,13-1-2-15,11 2-8 16,-50 5-16-16,129-10 6 15,-69 1-4-15,-5 1-6 16,-8-2-21-16,-12-2-20 16,-12-7-21-16,-13-1-38 15,-10 20 104-15</inkml:trace>
  <inkml:trace contextRef="#ctx0" brushRef="#br0" timeOffset="194416.4397">26616 3532 15 0,'-14'-8'23'0,"14"8"9"16,-15-5 7-16,15 5 3 15,-12 1 1-15,12-1 4 16,0 0-4-16,0 0-4 16,0 0 2-16,16-6-4 15,11-3 0-15,19-8 12 16,9-5 1-16,0-1-19 15,9-5-5-15,8 1-16 16,3 2-6-16,1 0 1 16,-6 1-6-16,-9 9-1 15,-13 3-3-15,-10 3-5 16,-14 1-15-16,-8 3-25 15,-16 5-24-15,0 0-31 16,0 0-14-16,0 0 14 16,1 13-12-16</inkml:trace>
  <inkml:trace contextRef="#ctx0" brushRef="#br0" timeOffset="194836.4817">26921 3907 60 0,'0'0'45'0,"-15"5"3"16,15-5 0-16,0 0-4 15,0 0 2-15,0 0-7 16,0 0-1-16,0 0-38 15,48 0 45-15,-23-7 27 16,3-3-15-16,10-4-8 16,5-6-20-16,2-2-13 15,1-4-8-15,-46 26-8 16,96-45 3-16,-62 31-8 15,-14 2 2-15,-20 12 3 16,13-7-61-16,-13 7-3 16,0 0-38-1,0 0-22-15,0 0 4 16,-5 14-48-16</inkml:trace>
  <inkml:trace contextRef="#ctx0" brushRef="#br0" timeOffset="197672.7653">27584 2875 15 0,'-11'5'14'15,"11"-5"6"-15,0 0 4 16,0 0 7-16,0 0 1 15,0 0 7-15,0 0-4 16,0 0 2-16,0 0-3 16,0 0-5-16,0 0-16 15,10-1 6-15,1-3 0 16,8 1 3-16,7 0-3 15,7-3-10-15,11 0-1 16,2-3-3-16,6-1-2 16,5 0-6-16,1 1 7 15,-7 1-2-15,-6 1-6 16,-9-1 8-16,-10 3-6 15,-11 1 7-15,-15 4-7 16,0 0 9-16,0 0-1 16,0 0-8-16,-18 5 8 15,-7 2-2-15,-16 3-3 16,41-10-1-16,-108 22-3 15,59-13 3-15,4-1-4 16,4-3 4-16,4 0 2 16,6 2-6-1,7-3 3-15,7-1-10 16,5-3-23-16,12 0-28 15,0 0-25-15,0 0-7 16,0 0-61-16</inkml:trace>
  <inkml:trace contextRef="#ctx0" brushRef="#br0" timeOffset="198618.8599">28585 2697 70 0,'0'0'49'0,"0"0"-5"15,0 0-3-15,10-15-17 16,10-8-4-16,12-5-1 16,9 0-6-16,8-1 0 15,5 5-7-15,-2 7-2 16,-4 7 3-16,-8 8-2 15,-9 4-5-15,-12 5 7 16,-6 8-6-16,-10 9 0 16,-10 10 5-1,-10 10-4-15,-10 5 5 16,-11 2-5-16,-6-2 2 15,-5-4-4-15,1-2 2 16,1-6-3-16,8-8 2 16,6-9 2-16,12-6 8 15,7-9-2-15,6 0 7 16,8-5-1-16,0 0 1 15,0 0-1-15,11-9 0 16,10-6-4-16,13-4-7 16,15-3 0-16,12-1-4 15,7 6 2-15,-68 17-2 16,128-17 5-16,-69 22-5 15,-5 12-5-15,-7 10 11 16,-14 5-3-16,-10 7-3 16,-14 7 2-16,-14 1-3 15,-13 4 10-15,-12-5 12 16,-5-4-17-16,-3-10 7 15,0-5-4-15,4-10-5 16,3-7-3-16,3-4 2 16,2-5-3-1,2 1-6-15,5-4-33 16,2-1-28-16,7 1-22 15,10 2-10-15,0 0 5 16,12-20-28-16</inkml:trace>
  <inkml:trace contextRef="#ctx0" brushRef="#br0" timeOffset="199399.938">29278 2675 28 0,'-9'-11'24'0,"9"11"1"16,0 0 4-16,0 0 2 15,0 0 7-15,0 0 3 16,0 0 5 0,0 0-6-16,0 0 4 15,0 0-11-15,0 0-5 16,0 0-10-16,0 0 1 15,5 18-1-15,10 16-9 16,6 12 1-16,9 11-8 16,4 9 1-16,4 4 0 15,0 1-9-15,-3-2 9 16,-5-8 0-16,-6-8-5 15,-3-12 6-15,-7-9-4 16,-3-10 0-16,-4-7 0 16,-7-15 6-16,0 0 0 15,0 0 9-15,0 0 5 16,0 0-1-16,0 0 7 15,0 0 9-15,0 0-35 16,-18-37 24-16,17 3-14 16,1-10 2-16,-2-10-6 15,-1-12-8-15,-4-12-1 16,-4-7 3-16,0-1-1 15,-3 4 2-15,-2 10-2 16,2 12 2-16,14 60-1 16,-25-93 2-16,16 61-3 15,5 10 2-15,3 10 8 16,1 12-9-1,1-10 1-15,-1 10 0 16,0 0-4-16,0 0 10 16,10-5 1-16,7-2-2 15,11 0-3-15,10-3-2 16,-7 0 5-16,9 2-2 15,9-4-8-15,7 0 3 16,2 0 1-16,-5 2-2 16,-11 1 3-16,-10 3-2 15,-8-1 0-15,-4 2-30 16,-7 1-30-16,-13 4-33 15,0 0-18-15,0 0-12 16,0 0 10-16,0 0-52 16</inkml:trace>
  <inkml:trace contextRef="#ctx0" brushRef="#br0" timeOffset="200052.0032">29776 2774 94 0,'-11'0'49'16,"11"0"-6"-16,-9 1 2 15,9-1-8-15,0 0-3 16,0 0-10-16,0 0-12 16,-6 17-5-16,6 5-7 15,6 9 6-15,0 4 0 16,1 3 6-16,1-3-4 15,5-4 4-15,-2-6 2 16,-1-5 3-16,0-8 8 16,-2-5-3-16,2-4 1 15,2-4-1-15,5-4-8 16,1-7 3-16,5-2-11 15,3-1-3-15,1 0 7 16,1 1-6-16,1 6 2 16,0 3-4-16,-1 1 3 15,1 6 1-15,-1 5-6 16,-1 3-8-1,-2 5 16-15,0 4-11 16,1 4 0-16,-4 3 4 16,-6 1 4-16,-5 3-5 15,-4-2 0-15,-5 0-3 16,-5-2 9-16,-6-1-2 15,9-25-4-15,-32 44 6 16,11-24 2-16,-2-8-7 16,-1-7-2-16,0-3 4 15,0-4-2-15,-1-1-11 16,-1-2 4-16,1-5-37 15,1 3-18-15,2-1-12 16,2-3-17-16,4 5-4 16,4-5 10-16,4-2 14 15,6-1-9-15</inkml:trace>
  <inkml:trace contextRef="#ctx0" brushRef="#br0" timeOffset="200519.0499">29702 2802 25 0,'0'0'29'0,"-11"2"2"15,11-2 11-15,0 0-6 16,0 0 1-16,0 0-3 16,0 0 4-16,13 4 1 15,2-3 0-15,8 1-1 16,4 1-3-16,2-1-2 15,5-2-1-15,2 3-2 16,-1 1-6-16,-1-4-7 16,0-4-9-16,-5 3-1 15,-5-4-8-15,-3-2-1 16,-7 2-3-1,-4 0-21-15,-10 5-36 16,0 0 62-16,14-5-108 16,-14 5-74-16,0 0-6 15,0 0 188-15</inkml:trace>
  <inkml:trace contextRef="#ctx0" brushRef="#br0" timeOffset="201248.1228">30757 2962 26 0,'-13'6'29'16,"3"-1"2"-16,10-5 0 16,0 0-5-16,0 0 5 15,0 0-1-15,0 0-4 16,8 6-2-1,9-3 3-15,9-1 0 16,6-2-3-16,8 1-12 16,1-2-4-16,1-3 2 15,-4 3-3-15,-27-1-7 16,15-3 9-16,-16 1-2 15,8 1-5-15,-18 3 2 16,0 0-4-16,0 0-1 16,0 0 2-16,13-7-11 15,-13 7-14-15,8-5-33 16,-8 5 57-16,-10-3-165 15,-2-6 30-15</inkml:trace>
  <inkml:trace contextRef="#ctx0" brushRef="#br0" timeOffset="201921.1901">31416 2655 31 0,'-12'0'35'15,"2"0"-1"-15,10 0-5 16,-8 7-5-16,2 5-7 16,-1 6 5-16,0 9-1 15,4 7-2-15,-1 4-1 16,6-1 1-16,3 0 1 15,5-5-7-15,3-3 5 16,1-5 3-16,-14-24-21 16,30 30 55-16,-16-21-30 15,1-4 2-15,3-5 2 16,-1-5-9-16,6-7-7 15,2-5-10-15,4-3 2 16,4-4-3-16,4-1 3 16,1-3-5-16,3 3 9 15,0 3-6-15,0 3 4 16,-1 8-8-1,-5 5-5-15,-4 6 7 16,-4 6 6-16,-6 4-7 16,-4 8 0-16,-5 8 0 15,-4 6 3-15,-6 7-1 16,-4 3-1-16,-7 2 7 15,-6-1 5-15,-8-3-8 16,-4-4 0-16,-5-6 5 16,-2-4-6-16,-3-8-7 15,0-3 0-15,-1-6 3 16,0-4-6-16,4-7-12 15,2 1-32-15,-1-6-21 16,5-2-16-16,3-1-12 16,4 0 1-16,7-7 19 15,8-3-3-15</inkml:trace>
  <inkml:trace contextRef="#ctx0" brushRef="#br0" timeOffset="202252.2232">31519 2709 23 0,'-12'-3'36'15,"12"3"9"-15,0 0 2 16,0 0 5-16,0 0 10 16,12-7-4-16,7-3 6 15,11-2-6-15,11 0-5 16,4-1-22-16,3-1-11 15,0 1-7-15,-6 4-15 16,-9 2-5-16,-13 4-25 16,-8 8-38-16,-8 9-30 15,-8 9-8-15,-6 6 9 16,-1 2-45-16</inkml:trace>
  <inkml:trace contextRef="#ctx0" brushRef="#br0" timeOffset="203251.3231">29313 3937 18 0,'-17'2'17'16,"17"-2"0"-16,0 0 0 15,0 0-2-15,0 0 4 16,13 1 3-16,16 3 0 15,21-3 6-15,22-2-2 16,5-1 3-16,11-3-1 16,18-3 2-16,19-4-7 15,16-2-2-15,16 2-3 16,17 0 0-16,10-1 0 15,4 4-1-15,-11 1-1 16,-4-1-7-16,-6 4-6 16,-11 0-2-16,-16-1 2 15,-19 2-4-15,-22 2-6 16,-26 1-11-16,-23-1-11 15,-22 0-17-15,-12-1-12 16,-16 3-2-16,0 0-2 16,-17-7 6-16,-10 2 10 15,27 5 46 1</inkml:trace>
  <inkml:trace contextRef="#ctx0" brushRef="#br0" timeOffset="203937.3917">29608 4648 53 0,'11'0'49'0,"-11"0"-2"16,19-5 4-16,14 0-13 15,15-2-7-15,10 0-13 16,6 1-10-16,-2 1 0 16,-3-2-4-16,-5-2 1 15,-11 4-8 1,-10 0-5-16,-12 2-16 15,-8 1-12-15,-13 2-11 16,0 0-4-16,0 0 0 16,8-7 7-16,-8 7-4 15</inkml:trace>
  <inkml:trace contextRef="#ctx0" brushRef="#br0" timeOffset="204705.4685">30496 4403 37 0,'-2'22'27'0,"1"8"0"15,-2 7-2 1,-3 6-1-16,-2-1-3 15,-1-1-1-15,-1-9 0 16,-1-5-3-16,4-8 3 16,1-8 3-16,6-11 7 15,0 0 1-15,0 0 0 16,3-10-3-16,4-10-14 15,5-9-1-15,3-10-11 16,9-1 0-16,7-1 5 16,9 4-8-16,2 8-1 15,5 7 4-15,3 12-3 16,0 11-3-16,-2 16 6 15,-5 16 0-15,-7 16-1 16,-8 17 1-16,-10 13-4 16,-12 11 4-16,-12 7 5 15,-12 2 0-15,-14-5 0 16,-11-11-2-16,-5-19 12 15,0-13-8-15,4-16 1 16,5-14-3-16,2-18 0 16,5-13-4-16,8-7 7 15,6-10 1 1,8-5-13-16,7-6 3 15,8 3-1-15,8-4 0 16,11 7 6-16,10 5-4 16,11 5 0-16,12 11 8 15,5 17-1-15,5 14 18 16,3 14 2-16,-32 6 2 15,7 8 0-15,-18-3-5 16,-8 6-11-16,-3-2-8 16,-2-10-3-16,-3-10-2 15,-8-7-3-15,-1-5-26 16,-4-5-36-16,2-12-42 15,0 0-16-15,0 0-7 16,-7-20 13-16,-3-2-45 16</inkml:trace>
  <inkml:trace contextRef="#ctx0" brushRef="#br0" timeOffset="210353.0332">27115 6269 10 0,'0'0'0'0,"-24"22"81"31,24-22-81-31,-10 15 181 31,10-15-181-31,26-7 51 16,-26 7-51-16,87-20 42 16,-87 20-42-16,127-14 22 15,-127 14-22-15,115 9 9 16,-72 6 1-16,-15 7-6 15,-16 12-2-15,-17 15 3 16,-21 10 9-16,-20 4 7 16,46-63-21-16,-130 110 26 15,62-64-17-15,5-7-5 16,2-12-2-16,61-27-2 15,-93 29 7-15,93-29-7 16,-47 6 37 0,47-6-30-1,0 0-7 1,17-10 12-16,20 0-13 15,18 0 2-15,13 3-3 16,7 9 1-16,-1 5 6 16,-2 6-7-16,-72-13 2 15,112 53-11-15,-75-16 14 16,-37-37-3-16,36 78 1 15,-36-34 2-15,-12 1 9 16,12-45-12-16,-67 89 48 16,18-56-21-16,-5-7-12 15,-1-6-9-15,3-8-5 16,52-12-1-16,-85 10-1 15,85-10 1-15,-60-3-54 16,40-4-33-16,10-1-25 16,13-16-18-16,-3 24 130 15,63-92-118-15,-12 36-41 16</inkml:trace>
  <inkml:trace contextRef="#ctx0" brushRef="#br0" timeOffset="211083.1062">27761 6497 51 0,'-7'-22'39'0,"3"4"7"16,4 18-46-16,-2-14 102 15,2 14-59-15,0 0-7 16,0 0-14-16,0 0-9 15,11 9-7-15,9 19 16 16,8 16-2-16,10 14-4 16,5 11-7-16,-43-69-9 15,123 236 3 1,-77-162-1-16,-46-74-2 15,83 117 2-15,-53-86-1 16,-36-9 1-16,19-11 2 16,0-5 10-1,-13-6 11-15,0 0 12 16,12-12-1-16,-34-15-12 15,19-21-12-15,6-14-6 16,-5-11-1-16,-6-10-3 16,-8-7 4-16,-3-7-2 15,-4 1-9-15,1 1 2 16,-4 4 8-16,4 13-1 15,0 13-5-15,22 65 1 16,-42-81 5-16,34 61 4 16,6 8-3-16,2 12 2 15,0 0-2-15,10-10-3 16,0 0 0-16,15-4 5 15,12-4 12-15,15-4-8 16,-14-1 10-16,16 0-7 16,15 2-11-16,14 5 1 15,3 4-4-15,-1 2-2 16,-4 1-3-16,-11 4-5 15,-13 2 8-15,-15 1 1 16,-12-1-2-16,-12-1-16 16,-18 4 18-1,11-2-196-15,-11 2 63 16,0 0-6-16,0 0 29 15,0 0-14-15</inkml:trace>
  <inkml:trace contextRef="#ctx0" brushRef="#br0" timeOffset="211717.1696">28610 6536 35 0,'-15'5'39'0,"5"-3"1"15,10-2 0-15,0 0 2 16,0 0-2-16,0 0 4 16,0 0-44-16,-10-8 85 15,10 8-58-15,0 0-8 16,0 0-6-16,0 0-2 15,-8 13-12-15,3 11 1 16,1 6 3-16,0 6 8 16,4-6 1-1,0-30-12-15,7 39 11 16,-7-39-9-16,0 0 7 15,11 9 11-15,2-13 12 16,7-6-8-16,5-5-3 16,5-2-12-16,1-3-2 15,-2 4-5-15,2 5-2 16,-31 11 0-16,65-14 3 15,-31 17 0-15,1 8-6 16,-35-11 3-16,71 27-9 16,-39-12 9-16,-3 2 0 15,-7 3 1-15,-6 4-2 16,-16-24 1-16,14 56 2 15,-16-26 1-15,-5 4-6 16,-5 7 8-16,-7-2-3 16,19-39-2-16,-49 83 1 15,21-48 0-15,0-6-2 16,-1-7 2-16,1-10-1 15,1-4-9-15,-1-1-9 16,1-7-11-16,-2-2-19 16,2-6-10-1,7 1-9-15,5-5-5 16,3-5-1-16,5-8 4 15,4 0 7-15,2 1-35 16</inkml:trace>
  <inkml:trace contextRef="#ctx0" brushRef="#br0" timeOffset="212137.2116">28449 6558 62 0,'-14'2'63'0,"14"-2"0"16,0 0-8-16,0 0 0 16,0 0-9-1,23-7 5-15,15-3-3 16,13 2-24-16,4-1-6 15,1-1-4-15,1 1-7 16,-2 3 0-16,-4-1 1 16,-51 7-8-16,80-10 6 15,-55 6-5-15,-6 1 6 16,-7 0-8-16,-12 3 1 15,0 0-3-15,0 0-6 16,0 0-35-16,0 0-40 16,0 0-18-16,9-7-10 15,-1-2-68-15</inkml:trace>
  <inkml:trace contextRef="#ctx0" brushRef="#br0" timeOffset="213162.3141">29700 6985 62 0,'0'0'46'0,"0"0"-9"16,0 0-3-16,12 2-9 15,17-12-1-15,16-4 0 16,8 0-2-16,11-4-6 16,5-3-4-16,-69 21-12 15,150-44 6-15,-81 26-3 16,-7 3-6-16,-9 3 5 15,-9 0 1-15,-9 2-14 16,-9 0-10-16,-26 10 21 16,25-12-39-16,-25 12-56 15,2-19 24-15,-7 2-5 16</inkml:trace>
  <inkml:trace contextRef="#ctx0" brushRef="#br0" timeOffset="213499.3478">29985 6640 59 0,'-16'8'30'16,"6"0"-7"-16,7 8-3 15,3 11-1-15,8 12 0 16,4 10-5-16,7 12-2 16,0 3-3-16,3 4-1 15,-3 1 3-15,-2-4-2 16,-1-8 0-16,-2-6-4 15,-4-9-2-15,-5-6-2 16,0-9 1-16,-1-7-2 16,-4-6-1-16,0-14-2 15,0 0-15-15,0 0-21 16,0 0-12-16,1-19-5 15,6-13-29-15</inkml:trace>
  <inkml:trace contextRef="#ctx0" brushRef="#br0" timeOffset="214099.4078">30704 6380 39 0,'-10'-1'39'0,"10"1"-9"15,0 0-11-15,-9 12-4 16,-3 11 1-16,0 13-1 15,0 10-1-15,1 4-1 16,3 1 0-16,1 3-2 16,2-6 5-16,7-11-2 15,1-8-1-15,1-11-2 16,-1-6 4-16,-3-12 2 15,0 0 4-15,17 4 1 16,4-9-6-16,8-11 2 16,8-2-9-1,4-4-5-15,3-5 2 16,1-2-8-16,3 3-2 15,-2 4 5-15,-29 7 4 16,-17 15-5-16,53-10-4 16,-35 19 4-16,-18-9 0 15,63 45-1-15,-41-6 0 16,-14 4 4-16,-4-1-5 15,-4 5 6-15,-1 2-2 16,-8-3-3-16,9-46 1 16,-12 76 4-16,-21-42 6 15,13-7 0-15,-5-5-1 16,-5-3-7-16,-6-9-6 15,-2-1 0-15,2-6-17 16,2-6-29-16,8-8-25 16,3-2-6-16,8-2 6 15,5-6 14-15,5-1-9 16</inkml:trace>
  <inkml:trace contextRef="#ctx0" brushRef="#br0" timeOffset="214466.4445">30611 6399 39 0,'-12'0'51'16,"12"0"-3"-16,0 0-3 15,0 0 2-15,0 0-8 16,15-10 4-16,18-2-4 15,16-3 2-15,16-2-1 16,12 0-17-16,-2 2-12 16,-27 5 3-16,0 1-11 15,-11 6-6-15,-8 3-1 16,-7 1-9-16,-10-1-28 15,0-1-41-15,0 2-25 16,0 1 2-16,-2 2-23 16</inkml:trace>
  <inkml:trace contextRef="#ctx0" brushRef="#br0" timeOffset="215833.5812">27599 8011 15 0,'0'0'21'16,"0"0"12"-16,0 0 6 15,22-7 10-15,18-1-4 16,19-2-1-16,-59 10-44 16,165-21 51-16,-48 11 19 15,17 4 5-15,21 2-7 16,26 1-2-16,28 1-21 15,31 2-7-15,15 0-15 16,12 2-12-16,1-4-5 16,-268 2-6-1,522-8 10-15,-275 2-12 16,-30 0 6-16,-40 2-6 15,-31 3-2-15,-30-3-6 16,-34 1 7-16,-31-1-28 16,-20 4-22-16,-16 0-22 15,-15 0-15-15,-8-1-20 16,-17 2 3-16,-9 5 15 15,-7 4-42-15</inkml:trace>
  <inkml:trace contextRef="#ctx0" brushRef="#br0" timeOffset="216553.6532">29161 8646 51 0,'0'0'20'15,"0"0"3"-15,7 34 4 16,-3 13-4-16,-7 4-2 16,-4-3-2-16,0-6-1 15,0-10 3-15,3-13 1 16,4-19-22-16,0 0 71 15,0 0-8 1,12-24-21-16,12-15-18 16,12-15-8-16,7-4-1 15,10 4 2-15,6 5-7 16,6 14-7-16,1 16 2 15,-26 19 6-15,5 20-5 16,-11 12-2-16,-12 33-2 16,-8 14-5-16,-14 11 10 15,-15 0-5-15,8-7 2 16,-13-9 10-16,-18-13 8 15,-6-12-3-15,-5-13-10 16,4-16-3-16,2-10 5 16,8-8-8-1,7-10 6-15,5-9-9 16,6-9 14-16,12-6-8 15,5 32-6-15,8-79 11 16,22 35 4-16,19 3 4 16,17 4-9-16,6 11-5 15,-10 18 7-15,9 16 8 16,4 16 24-16,1 11 2 15,-7 11-14-15,-3 5-9 16,-2-2 2-16,-5-3-12 16,-2-6-7-16,-5-4-3 15,-7-9-7-15,-10-8-9 16,-8-9-52-16,-7-10-63 15,0-14-78-15,-2-14-26 16,3-16-61-16</inkml:trace>
  <inkml:trace contextRef="#ctx0" brushRef="#br0" timeOffset="225865.5843">24179 7889 104 0,'-11'0'50'15,"11"0"-10"-15,0 0-5 16,18 2-9-16,19 0 8 15,20-2 3 1,23 0-2-16,22 0-7 16,20 0-13-16,18 0-2 15,12 0-11-15,14 0-3 16,-20 1 0-16,-9-1 3 15,-8-1-4-15,-26-3 2 16,-30-3 0-16,-22 4-19 16,-51 3 19-16,44-5-92 15,-44 5 28-15,0 0-12 16,-16 5 9-16,-9 4-32 15,25-9 99-15</inkml:trace>
  <inkml:trace contextRef="#ctx0" brushRef="#br0" timeOffset="226180.6158">24366 8699 52 0,'-24'1'49'16,"10"-1"-14"-16,14 0-11 16,22-13 6-16,26-6 14 15,25-1-2-15,25-4 0 16,19-5-19-16,16 6-13 15,13 1-5-15,-146 22-5 16,291-29 3-16,-185 20-6 16,-106 9 3-16,169-13-23 15,-121 8-67-15,-18 1 10 16,-9-2 9-16,-21 6-21 15</inkml:trace>
  <inkml:trace contextRef="#ctx0" brushRef="#br0" timeOffset="230690.0667">10403 12241 24 0,'0'0'27'0,"0"0"7"16,0 0 6-16,0 0-3 15,0 0-9-15,0 0-5 16,0 0-23-16,-23 61 21 15,-1 0 0-15,-8 20 0 16,3 19 3-16,4 10 6 16,8 0-7-16,10-6-9 15,11-4 0-15,9-9-4 16,-13-91-10-16,62 151 14 15,-18-90-11-15,2-11-1 16,2-9-6-16,2-12 8 16,-4-12-6-16,-6-9-38 15,-11-6-51-15,-7-7-28 16,-10-15-39-1</inkml:trace>
  <inkml:trace contextRef="#ctx0" brushRef="#br0" timeOffset="231538.1515">16614 12206 46 0,'0'0'36'0,"15"-16"-2"15,4 13 5-15,8 5-5 16,10 11-8-16,7 13-8 15,9 14-7-15,-1 19 3 16,-16 23-6-16,2 16-1 16,-2 9-7-16,-2 4 0 15,-11 1 2-15,-17 0-3 16,-16-4 6-16,-27-4-8 15,10-11 4-15,-8-17 1 16,-6-13-7-16,-3-19-8 16,9-19-29-16,4-15-19 15,31-10 61-15,-42-8-158 16</inkml:trace>
  <inkml:trace contextRef="#ctx0" brushRef="#br0" timeOffset="236642.6619">10761 11711 7 0,'0'0'5'0,"0"0"0"16,0 0 3 0,13 15 3-16,7-1 4 15,9-4 0-15,14-3-1 16,21-5 7-16,23-2-1 15,11-4-9-15,5-1-3 16,19-3-5-16,19-3 2 16,20-2 1-16,14 1-7 15,21 2 1-15,24 3 0 16,-11 5 4-16,24 7 2 15,14 4 2-15,14-2 0 16,17 1 3-16,-16 1-6 16,5-1 1-16,-10 4 1 15,-15 0-8-15,-10-5 0 16,-16-1 3-16,-12-2-2 15,-34-1 0-15,-17 4-4 16,-13 0 2-16,-17 1-6 16,-19-1 0-16,-18 0-5 15,-19-1-3-15,-24-2-9 16,-14-4-4-16,-15-4-5 15,-14 4 3-15,0 0-7 16</inkml:trace>
  <inkml:trace contextRef="#ctx0" brushRef="#br0" timeOffset="237490.7467">10823 10458 48 0,'-3'-14'25'0,"3"14"-1"16,0 0-11-16,-12 16-6 15,-7 18-3-15,-6 25 3 16,-5 17 1-16,-1 14 2 16,2 6 1-16,29-96-11 15,-41 204 9-15,32-110 6 16,9-7-2-16,10-11-3 15,13-12-5-15,9-10 2 16,6-6-3-16,9-11-6 16,5-10 5-16,2-6-2 15,4-8-1-15,-3-8-17 16,-3-7-28-16,-7-4-18 15,-8-13-34-15</inkml:trace>
  <inkml:trace contextRef="#ctx0" brushRef="#br0" timeOffset="238227.8204">15374 10458 33 0,'6'-15'32'16,"-6"15"0"-16,15-19-3 15,5 12 1-15,10 9-3 16,2 18 0-16,-12 23-6 16,12 14-7-16,11 20 1 15,5 11-3-15,-2 3-7 16,-4 4 1-16,-42-95-6 15,50 186 3-15,-49-103-2 16,-13-10 2-16,-14-9-2 16,-9-10-2-16,-5-13 1 15,7-10 7-15,6-13-7 16,11-6-8-16,16-12-10 15,0 0 18-15,0 0-115 16,0 0 42 0,0 0-10-16</inkml:trace>
  <inkml:trace contextRef="#ctx0" brushRef="#br0" timeOffset="239266.9243">12209 12751 34 0,'-16'-7'42'0,"2"2"2"16,4 3-5-16,10 2-5 16,0 0-10-16,0 0-2 15,0 0-11-15,0 0 3 16,0 0-4-16,12 7-3 15,13-2 14-15,15-2-4 16,15-1 5 0,11-4-7-16,10-1-11 15,2-2-3-15,-9 0 4 16,-25 3 2-16,-1 2-6 15,-21 2-2-15,-22-2-5 16,0 0 8-16,15 2-11 16,-15-2-28-16,0 0-21 15,0 0-18-15,0 0 1 16,-18-14-39-16</inkml:trace>
  <inkml:trace contextRef="#ctx0" brushRef="#br0" timeOffset="239802.9779">13002 12624 93 0,'7'-19'48'16,"-1"-8"-10"-16,9-5-10 15,8 0-7-15,8 3-11 16,7 7-4-16,4 7 2 15,1 10-3-15,-2 10-5 16,-5 8 6 0,-6 11-6-16,-9 5 2 15,-11 6 0-15,-14 6 5 16,-15 5 4-16,-13-2 1 15,-12 0-2-15,-7-10 3 16,-2-7-7-16,3-9 2 16,11-8-7-16,9-4 7 15,12-3 3-15,18-3-4 16,0 0-4-16,0 0 1 15,0 0-1-15,20-25-4 16,15-1 9-16,11 2-4 16,11 4 1-16,5 5 4 15,4 10-4-15,-4 12-1 16,-5 11 4-16,-11 11-9 15,-12 10 5-15,-17 10-4 16,-20 4 4-16,-16-1 7 16,-15 0 1-16,-10-6-2 15,-7-7-2-15,-1-7-7 16,3-5-5-16,6-8 3 15,7-7 0-15,6-9-21 16,6-4-28 0,7-3-24-16,17 4-15 15,0-22-2-15,13-8-39 16</inkml:trace>
  <inkml:trace contextRef="#ctx0" brushRef="#br0" timeOffset="240178.0154">13764 12883 49 0,'-13'3'50'15,"13"-3"-50"-15,0 0 45 16,0 0-8-16,34-7-3 15,20-3-1-15,12-2-15 16,6-1-6 0,-23 4-5-16,4 1-5 15,-12 3 0-15,-10 0-2 16,-10 0-10-16,-6 1-17 15,-15 4-19-15,13-5-18 16,-13 5 64-16,35-13-63 16,-35 13-16-16</inkml:trace>
  <inkml:trace contextRef="#ctx0" brushRef="#br0" timeOffset="240794.077">14518 12571 75 0,'0'0'45'15,"0"0"-10"-15,0 0-16 16,0 0 3-16,18 4-3 15,13 19 1-15,7 23-4 16,3 24-4-16,3 19-2 16,-5 13-7-16,-1 1 0 15,-2-6 2-15,-5-13-1 16,-6-19 4-16,-5-21-2 15,-6-19 14-15,-14-25 14 16,0 0 9-16,0 0-11 16,14-40-17-16,-6-27-6 15,-3-12-2-15,-8-9-5 16,-3-4-2-16,-4-2-1 15,0-6-4-15,1 0 7 16,2 3 0-16,4 9-1 16,6 19-3-16,8 15 2 15,4 13-1-15,-15 41 1 16,48-56 1-16,-7 41-5 15,11 5 6-15,12 3 0 16,12 3-1 0,6 8 0-16,-7 1-1 15,-9 3-1-15,-36 6-15 16,6-4-17-16,-23 0-27 15,8-6-14-15,-21-4-15 16,17 6 8-16,-17-6-28 16</inkml:trace>
  <inkml:trace contextRef="#ctx0" brushRef="#br0" timeOffset="241277.1253">15339 12610 86 0,'0'0'49'0,"0"0"-13"15,0 0-11-15,24 5 2 16,22-5-2-16,-9 4 1 16,-37-4-26-16,131 15 12 15,-76 2-5-15,-17 2 0 16,-11 3-4-16,-14 6 3 15,-17 8 2-15,-23 5 1 16,-21 1 8 0,11-7 6-16,-26-4-3 15,27-7-3-15,7-7-5 16,9-9 1-16,20-8-2 15,0 0 3-15,0 0-3 16,0 0-6-16,0 0-1 16,13-10 0-16,11-2 0 15,0-2-2-15,21 1 12 16,17 8-13-16,10 10 14 15,-3 10-5-15,-10 11-2 16,-12 6 2-16,-47-32-10 16,52 74 5-16,-60-30 28 15,-18 0-1-15,-10-6-11 16,-11-6-14-16,2-10 0 15,-2-10-21-15,4-11-49 16,3-9-39-16,5-11-20 16,2-10-10-16,25-15-81 15</inkml:trace>
  <inkml:trace contextRef="#ctx0" brushRef="#br0" timeOffset="242003.1979">11266 10956 91 0,'-4'12'59'0,"4"-12"-12"16,0 0-11-16,11 8-6 16,-11-8 11-16,24 0 3 15,17-3-15-15,14-4-8 16,-55 7-21-16,139-12 4 15,-80 7 3-15,-17 2-9 16,-14 1-17 0,-12 5-17-16,-16-3-21 15,0 0-14-15,10-1-6 16,-10 1 9-16,0 0-11 15</inkml:trace>
  <inkml:trace contextRef="#ctx0" brushRef="#br0" timeOffset="242538.2514">11948 10834 77 0,'0'0'52'15,"0"0"1"-15,-3-12-14 16,7-1-16-16,10-4-9 15,9-7 5-15,8 7-10 16,4 3 3-16,2 6 2 16,-2 10-11-16,-7 6 4 15,-6 7-2-15,-11 11 2 16,-12 13-1-16,-15 10 6 15,-14 7 5 1,-12 0 2-16,-6-7-15 16,2-7 2-16,0-10-3 15,46-32-3-15,-63 37 12 16,46-28 3-16,17-9-2 15,0 0 1-15,0 0-7 16,0 0 2-16,22-12-4 16,11 0 1-16,8 4 3 15,10 6-5-15,4 11 4 16,1 9-3-16,-4 9-1 15,-6 9-5-15,-13 3 4 16,-10 3-3-16,-15 0 19 16,-13 4 7-16,-14-4-12 15,-6-1-7-15,-5-10-2 16,-2-8 4-16,4-6-3 15,4-12-18-15,24-5 12 16,-44-17-30-16,27-8-106 16,7-11 4-16,10 36 132 15,7-98-121-15,17 44-48 16</inkml:trace>
  <inkml:trace contextRef="#ctx0" brushRef="#br0" timeOffset="242867.2843">12679 11049 73 0,'-14'3'63'0,"14"-3"-63"16,-20 2 46-16,20-2-4 15,24-5-9-15,0 0 8 16,15-2 0-16,14-1-20 15,3-1-6-15,-2 1-10 16,-3 1-7-16,-11 4 1 16,-13 1-13-16,-8 0-38 15,-19 2-23-15,0 0-9 16,15-3 10-16,-2-4-4 15</inkml:trace>
  <inkml:trace contextRef="#ctx0" brushRef="#br0" timeOffset="243490.3466">13336 10927 57 0,'-15'-10'41'15,"15"10"-4"-15,0 0-9 16,0 0-10-16,0 0 5 15,21 8 6-15,12 21-1 16,7 22-6-16,7 22-6 16,1 17-7-16,-48-90-9 15,96 193 12-15,-52-102-4 16,-8-10-7-16,-6-18 1 15,-9-19 5 1,-8-17 9-16,-13-27 7 16,0 0 6-16,13 9 8 15,-13-9-37-15,-7-36 34 16,7-25-16-16,-2-17-7 15,-4-12-11-15,-5-10 5 16,-4-10-6-16,-2-5 1 16,-3 0-5-16,3 12 5 15,3 23 4-15,4 29-4 16,3 21 2-16,4 13-1 15,3 17 0-15,0 0 4 16,24-3-4-16,13 3-4 16,21 1 10-16,21-2 15 15,14-4-2-15,-8-1-7 16,6-2-7-16,1-4-1 15,-5 0-3-15,-12 7-4 16,-18 0-9-16,-19 3-30 16,-18 1-25-16,-20 1-25 15,0 0-14-15,-3 27 2 16,-7 2 20-16,-4-1-6 15</inkml:trace>
  <inkml:trace contextRef="#ctx0" brushRef="#br0" timeOffset="244043.4019">14235 11034 104 0,'0'0'76'15,"0"0"-14"-15,0 0-16 16,23-14-4-16,16 1-2 15,14 3-15-15,4 3-8 16,4 3-2-16,-2 8 3 16,-6 3-7-16,-11 4 1 15,-12 6-3-15,-13 5-10 16,-13 9 3-16,-20 8 6 15,-16 3 9-15,32-42-17 16,-83 83 24-16,29-51 5 16,-3-6-15-16,8-8-8 15,8-6 3-15,10-3-3 16,14-8 4-16,17-1 3 15,0 0-3 1,0 0 9-16,0 0-19 16,33-13 18-16,-4-8 2 15,9-2-5-15,12 1-9 16,8 3 2-16,4 9-7 15,1 8-3-15,-4 11 1 16,-5 9 9-16,-7 8-7 16,-15 4 5-16,-12 4 3 15,-16 3 10-15,-15 4 22 16,-15-4 18-16,-12 0-20 15,-7-4-4-15,0-8-14 16,7-8-12-16,3-5-12 16,5-7 5-16,3-5-12 15,0-2-38-15,-1-3-69 16,0-3-73-16,-2-4-33 15,5-5-143-15</inkml:trace>
  <inkml:trace contextRef="#ctx0" brushRef="#br0" timeOffset="247507.7483">18497 11654 73 0,'0'0'98'16,"0"0"-30"-16,0 0-23 15,20-4-6-15,-20 4-39 16,81-18 69-16,-18 9-52 15,3-1-7-15,4 0-9 16,1 1 4-16,-2 1-4 16,-7 1 3-16,-7 2-4 15,-8 0-2-15,-9 0 0 16,-10-4 2-16,-11 6-12 15,-17 3-23-15,13 0-33 16,-13 0-18-16,0 0-3 16,0 0-47-16</inkml:trace>
  <inkml:trace contextRef="#ctx0" brushRef="#br0" timeOffset="247860.7836">18659 12011 48 0,'0'0'42'0,"0"0"-5"16,0 0-6-16,0 0 0 16,30-4 6-16,5 3 3 15,5-4-17-15,5 3-4 16,4-1-1-16,2-1-8 15,-2 4-6-15,-4-2 0 16,-5 4-4-16,-6 2-1 16,-7-4-11-16,-27 0 12 15,33 1-113-15,-33-1 29 16,0 0-50-16,0 0 134 15</inkml:trace>
  <inkml:trace contextRef="#ctx0" brushRef="#br0" timeOffset="257930.7905">20659 10907 19 0,'-12'-21'20'0,"3"5"5"16,1 4 6-16,8 12 4 15,0 0 7-15,0 0-5 16,0 0-3-16,0 0-2 16,0 0-10-16,0 0-12 15,0 22 3-15,9 22-1 16,4 17 7-16,1 8-6 15,0 6 0-15,0-1-13 16,-4-3 4-16,0-8-1 16,-5-9-4-16,-3-7 4 15,-1-8-3 1,-2-11-1-16,-2-10-1 15,3-18-9-15,0 0-39 16,0 0-28-16,0 0-14 16,-13-17 18-16,8-18-4 15</inkml:trace>
  <inkml:trace contextRef="#ctx0" brushRef="#br0" timeOffset="258634.8609">21144 10868 29 0,'0'0'17'16,"0"0"-17"-16,0 0 31 16,0 0-6-1,0 0-2-15,4 20 1 16,-19 2 0-16,20-5-5 15,-20 2 2-15,15-19-5 16,0 0 1-16,0 0 5 16,0 0-4-16,0 0-1 15,0 0 3 1,13-2 0-16,-13 2-8 15,21-27-6-15,4-2 1 16,9 4-1-16,8 6 3 16,5 7 2-16,5 12 0 15,5 12-6-15,-2 17 0 16,0 20 4-16,-9 20-5 15,-6 14-2-15,-13 12-5 16,-15 3 2-16,-12-3 5 16,-12-7-4-16,-14-11 17 15,-8-20 9-15,-5-16-6 16,-6-19-8-16,-5-15 0 15,-1-18-5-15,6-12-8 16,4-10 5-16,5-4-6 16,7-2-4-16,13-1 9 15,7 1 1-15,12 1-7 16,15 1 7-16,13 3-5 15,9 7 1-15,9 9 0 16,10 7 2-16,6 10-6 16,3 9 12-16,-2 11-4 15,-5 6 2 1,-9 6 0-16,-8 3-1 15,-9-1-1-15,-9-2 1 16,-8-7 3-16,-7-6-5 16,-4-4 4-16,-7-14 1 15,0 0-7-15,0 0-3 16,0 0-2-16,0 0 4 15,0 0-2-15,0 0-67 16,0 0-41-16,0 0-19 16,5-12 6-16,6-13-27 15</inkml:trace>
  <inkml:trace contextRef="#ctx0" brushRef="#br0" timeOffset="259363.9338">22540 11259 38 0,'0'0'54'0,"-12"3"1"16,12-3-11-16,0 0-15 15,15 0-7-15,-15 0 10 16,28-1 3-16,15 1 0 16,15 0-10-16,10 0-10 15,4-2-10-15,1 2-1 16,-3-2-2-16,-7 1-4 15,-9-3 4-15,-12-1-5 16,-8 2 0-16,-12-1-17 16,-7-1-28-16,-15 5-21 15,5-13-12-15,-5-6 4 16,-7 0-17-16</inkml:trace>
  <inkml:trace contextRef="#ctx0" brushRef="#br0" timeOffset="259675.965">22788 10980 83 0,'-15'5'42'16,"5"0"-10"-16,4 10-15 15,6 17 4-15,7 16 2 16,3 7 1-16,1 6-6 16,2 2 4-16,0-4-9 15,-4-1 2-15,-3-6-2 16,0-9 8-16,-5-8-8 15,-1-11-2-15,0-7-9 16,0-17 0-16,0 0-3 16,0 0-14-16,0 0-45 15,0 0-26-15,7-20-8 16,2-14-22-16</inkml:trace>
  <inkml:trace contextRef="#ctx0" brushRef="#br0" timeOffset="262299.2273">24000 11064 23 0,'0'0'16'16,"0"0"-1"-16,3-12-5 16,-3 12 0-16,3-15-2 15,-3 15-4 1,3-20 6-16,-13 3 5 15,14-5-3-15,-20 0 4 16,16-5 5-16,0 27-21 16,-49-58 17-16,49 58-17 15,-39-62 14-15,19 33-1 16,-3 7-6-16,-5 5-4 15,-6 5 0-15,-1 9 0 16,1 6 0-16,3 7-5 16,3 14 2-16,2 8-1 15,8 7 3-15,7 5-4 16,6 3 1-16,7-1 4 15,6-2-2-15,8-5-2 16,8-3 0-16,6-8-1 16,6-4 2-16,4-7 0 15,1-8 4-15,0-8-6 16,-1-6 3-16,0-7-2 15,-23-5 0-15,13-10 0 16,-8-3 4-16,4-6-5 16,-5-1 1-1,-3 1 1-15,-1 3 0 16,-6 0 1-16,-2 6-2 15,-4 4 1-15,-5 1-1 16,-1 6 5-16,1 16-5 16,0-12 0-16,0 12 8 15,0 0-1-15,0 0 6 16,0 0-1-16,0 0-1 15,0 0-2-15,0 0-3 16,0 0 2-16,0 0-4 16,0 0 0-16,0 0-7 15,-4 12 6-15,-1 9 0 16,4 4 1-16,1 6 3 15,1 4-6-15,-1 7 2 16,5 11 4-16,-2 10-1 16,-1 8 3-16,-3 7-5 15,-2-4 1-15,5-6-4 16,-2-68 0-16,16 112 2 15,-18-75 3-15,-8-13-4 16,3-8 2-16,2-4-6 16,5-12 5-1,0 0-4-15,0 0 5 16,0 0-5-16,0 0-3 15,0 0-1-15,0 0-27 16,0 0-22-16,-4-23-11 16,4-6-1-16,2-3-39 15</inkml:trace>
  <inkml:trace contextRef="#ctx0" brushRef="#br0" timeOffset="262907.2881">24473 10937 68 0,'0'0'48'16,"0"0"-48"-16,0 0 26 15,0 0-6-15,8 27 0 16,4 9-3-16,3 10-4 16,2 9 1-1,4 12-6-15,5 4 3 16,0 1-6-16,4 0-2 15,3-8 2-15,-1-6-1 16,0-11-1-16,-3-12 2 16,-11-13 0-16,-4-10 2 15,-14-12 2-15,11-1 4 16,-2-15-9-16,-1-14 0 15,-3-16-1-15,-3-11-2 16,-2-9-4-16,-4-11 2 16,4 77 1-16,-17-174-2 15,6 83 0-15,1 1 0 16,0 9 4-16,2 14 2 15,2 18-2-15,5 12-4 16,1 15 6-16,0 22-4 16,1-13 2-16,16 1 8 15,11 2 10-15,12 3 2 16,13 7-1-16,12 5-8 15,4 0-3-15,5 3-6 16,-2 4-5-16,-3-2 0 16,-10 1-2-1,-35-3 7-15,7-5-9 16,-31-3-20-16,21 0-29 15,-21 0-14-15,17-10-16 16,-17 10 5-16,16-20-23 16</inkml:trace>
  <inkml:trace contextRef="#ctx0" brushRef="#br0" timeOffset="263573.3547">25163 11073 19 0,'-14'-2'20'15,"14"2"0"-15,-14-2 1 16,14 2 2-16,0 0 2 15,0 0-25-15,5-30 41 16,11 11-21-16,5 1 3 16,3-3-10-16,3 3 2 15,7 4-2-15,-2 9-2 16,1 10 2-16,-2 10-2 15,-23 16-5-15,13 11-3 16,-9 12 2-16,-7 9-3 16,-2 5 0-16,-10-2 3 15,11-5-2-15,-29-5-1 16,11-12 6-16,-7-9 1 15,-12-13 6-15,-4-10 2 16,-2-12-6-16,1-10-4 16,4-9 2-16,9-8-5 15,3-3-2-15,12-1-1 16,8 2 2-16,2 29-3 15,1-49 2-15,23 27 4 16,14 7-5-16,6 5 6 16,7 5-6-1,0 7 3-15,-25 6 1 16,12 6-7-16,-8 1-3 15,-3 0 0-15,-7-3-13 16,-2-4-17-16,-8-3-27 16,-10-5-15-16,0 0-7 15,0 0 14-15,18-18 0 16</inkml:trace>
  <inkml:trace contextRef="#ctx0" brushRef="#br0" timeOffset="263957.3931">25792 11323 76 0,'0'0'0'15,"0"0"48"-15,14 2 3 16,15-2-10-16,17 0-12 16,21 0-10-16,10 0-9 15,4 2-8-15,-2-1 3 16,-10 1-3-16,-14 0-3 15,-16-4-3-15,-12 0-3 16,-10 1-4-16,-17 1-14 16,0 0-26-16,1-19-8 15,-9 2 4-15,-8 0-15 16</inkml:trace>
  <inkml:trace contextRef="#ctx0" brushRef="#br0" timeOffset="264256.423">26117 11015 48 0,'-14'0'44'16,"14"0"-12"-1,-6 12-9-15,9 17-5 16,5 16 2-16,8 18-2 15,1 8-7-15,-3 2 1 16,-1 3-3-16,-6-6-6 16,-2-8 3-16,-3-6-2 15,-5-8 2-15,-3-11-5 16,-1-13 4-16,2-9-1 15,5-15-10-15,0 0 6 16,0 0-19-16,0 0-50 16,0 0 3-16,0-24-38 15</inkml:trace>
  <inkml:trace contextRef="#ctx0" brushRef="#br0" timeOffset="264606.458">26594 10991 88 0,'0'0'41'0,"0"0"-15"16,0 0-9-1,-4 21-3-15,1 9-1 16,4 7-3-16,1 4-1 15,-1 0 1-15,2-6-2 16,4-3 1-16,1-4-2 16,4-6 0-16,6-5 10 15,3-6 3-15,7-4 7 16,12-5-7-16,-19-6-2 15,16-6-8-15,5-2-5 16,5-3 0-16,2-2-7 16,-7-1-6-16,-5 1-36 15,-7 0-21-15,-8-4-18 16,-5-2 6-16,-6-1-25 15</inkml:trace>
  <inkml:trace contextRef="#ctx0" brushRef="#br0" timeOffset="264907.4881">26975 10871 47 0,'-34'-12'49'16,"7"4"1"-1,7 3-6-15,20 5-10 16,0 0-17-16,0 0-4 15,-10 27 4-15,6 22 2 16,8 14-6-16,2 11 2 16,0 7 1-16,5 2-2 15,-1-5-3-15,-3-5-3 16,1-5-1-16,1-9-6 15,-5-13 0-15,-1-11-4 16,1-13 4-16,-1-10-3 16,-3-12-27-16,0 0-33 15,0 0-8-15,13-5-3 16,7-12 9-16,8-6-10 15</inkml:trace>
  <inkml:trace contextRef="#ctx0" brushRef="#br0" timeOffset="265419.5393">27292 10907 34 0,'-10'-19'46'15,"10"19"5"-15,-8-12-7 16,8 12-44-16,0 0 25 15,7 29 4-15,6 17-6 16,6 11-6-16,10 11-7 16,5 7 1-16,2-1 1 15,2-1-11-15,0-9 2 16,-1-4-2-16,-3-10-4 15,-3-11 3-15,-8-10-3 16,-4-12 10-16,-5-7-1 16,-4-6 4-16,-10-4 2 15,12-7-5-15,-1-12 2 16,0-10-7-16,-1-10-4 15,-1-11 2-15,-4-5 3 16,-5 55-3-16,3-132 3 16,1 60-2-16,1-1 1 15,-1 5-1-15,3 12-1 16,0 14 4-16,1 11 4 15,1 8-4-15,2 4-5 16,3-1 1-16,5 4 4 16,7 1 0-1,8 0-11-15,6 0 8 16,-1 5-2-16,-1 3-6 15,-2 0-18-15,-4 0-27 16,2 2-9-16,0 2-11 16,0 1 4-16,-34 2-25 15</inkml:trace>
  <inkml:trace contextRef="#ctx0" brushRef="#br0" timeOffset="266072.6046">28022 11122 112 0,'-13'5'52'0,"13"-5"-14"15,14-5-14-15,19-4-7 16,18 1-6-16,-18 1-5 15,14 0-7-15,0 4 4 16,-1 3-2-16,-8 5 0 16,-8 0 0-1,-13 4 2-15,-12 4 0 16,-10 7 7-16,-12 6 1 15,-10 3 0-15,-8 1-2 16,14-3 6-16,-25-3-1 16,24-7-4-16,3-4-1 15,1-1-2-15,1-5 5 16,17-7-12-16,-35 10 5 15,35-10 15-15,0 0 7 16,0 0-5-16,0 0 1 16,10-3-11-16,1-1-5 15,5-2 2-15,9-6-4 16,-11-2-3-16,19-3 1 15,13 4-3-15,5 3 7 16,4 5-11-16,1 8 0 16,-6 10 9-16,-4 13-1 15,-8 8-8-15,-38-34 4 16,63 88 1-16,-54-37 2 15,-11 1-6-15,-15-1 8 16,-14-2 4-16,-16-5 9 16,-8-14-4-1,-6-8-9-15,-2-10 1 16,4-7 0-16,29-5-2 15,-18-3-8-15,31-5-1 16,7-4-21-16,-1-4-36 16,4-2-27-16,5-6-24 15,17-5-3-15,-8-8-55 16</inkml:trace>
  <inkml:trace contextRef="#ctx0" brushRef="#br0" timeOffset="266819.6793">28993 11454 27 0,'0'0'21'16,"0"0"6"-16,0 0 1 15,17 1-2-15,7-1 5 16,7 2-8-16,4 0-5 15,3 1-5-15,4 2-6 16,1-1-5-16,-5-1 4 16,0-1-7-16,-3-1 1 15,-2-1 0-15,-2-3-1 16,-3-4-7-16,3-1-7 15,0-4-18-15,1-5-7 16,-5-2-3-16,-3-3 4 16,-5 5-10-16</inkml:trace>
  <inkml:trace contextRef="#ctx0" brushRef="#br0" timeOffset="267323.7297">29299 11286 21 0,'0'0'21'0,"-10"2"-2"16,10-2-3-16,0 0-4 15,0 0 2-15,0 0-4 16,-3 13 2-16,3 1 2 15,2 3 3-15,0 3-4 16,1 7-2-16,0 5-3 16,-3 7 3-16,0 7-1 15,1 3-2-15,-1-3 1 16,-1-5-4-16,0-1 0 15,1-40-5-15,-10 71 4 16,11-44 5-16,3-6-2 16,-1-9 2-1,-3-12-9-15,3 10 4 16,-3-10-3-16,0 0 0 15,0 0-4-15,0 0 2 16,0 0 3-16,0 0-4 16,0 0 2-16,0 0 0 15,-10 0-12-15,10 0-72 16,2-16 8-16,2-6-19 15</inkml:trace>
  <inkml:trace contextRef="#ctx0" brushRef="#br0" timeOffset="269227.9201">30484 11135 33 0,'0'0'37'0,"0"0"8"16,0 0 0-1,0 0-7-15,4-11-9 16,12-6-2-16,15-2-8 15,7-5 2-15,4 4-13 16,-42 20-8-16,72-34 7 16,-26 24-3-16,-4 5-3 15,-4 7 0-15,-8 4 5 16,-9 6-5-16,-10 8 0 15,-14 11 2-15,-18 11-3 16,-17 7 3-16,-14-3 1 16,-6-4 2-16,0-9-4 15,6-10 8-15,8-9 2 16,12-7 4-16,11-4 0 15,6-1 5-15,15-2-8 16,0 0 3-16,0 0-1 16,0 0-3-16,10-10-9 15,13-1-3-15,15 3 0 16,9 3 1-16,10 5 0 15,10 7-2-15,0 8 3 16,-2 9-4-16,-7 9 3 16,-11 10-2-1,-18 6 0-15,-13 5-2 16,-19 0 11-16,-15-3-5 15,-13-4 4-15,-7-11 2 16,-3-9-3-16,0-12 0 16,1-10-6-16,2-8-6 15,6-7 3-15,1-9-11 16,4-4-30-16,6-3-26 15,4 1-15-15,7-2-1 16,8-2 3-16,8-2-37 16</inkml:trace>
  <inkml:trace contextRef="#ctx0" brushRef="#br0" timeOffset="269810.9784">30881 11098 92 0,'-4'-12'75'16,"4"12"-25"-1,0 0-22-15,19 5-8 16,12 11 3-16,10 11-4 15,-11 15-9-15,1 16-4 16,4 9-3-16,2 3-3 16,-3 3 4-16,-5-2-1 15,-3-5-1-15,-4-12 1 16,-5-12-6-16,2-11 0 15,-5-13 5-15,-2-8 2 16,0-4 6-16,-1-10 3 16,0-8-3-16,2-10-2 15,-2-12 0-15,-5-15-3 16,-7-12 1-16,-9-8 6 15,-6-7-7-15,-5-7 0 16,-4-2 5-16,-2 4-9 16,3 10 9-16,1 13 1 15,2 14 0-15,8 14 6 16,8 11-7-16,3 7 2 15,2 12-3-15,9-8-3 16,13-1 0 0,18 2 4-16,15 2-5 15,14 2 2-15,6 5-2 16,2 1-4-16,-3 4 5 15,47 5-6-15,-74-7-12 16,-12 0-6-16,-11 0-20 16,-10-3-31-16,-14-2-23 15,0 0-6-15,0 0 5 16,-10 11-44-16</inkml:trace>
  <inkml:trace contextRef="#ctx0" brushRef="#br0" timeOffset="270308.0281">31583 11186 42 0,'0'0'42'16,"-8"10"-5"-16,4 0-18 15,-2 6 5-15,-1 9-5 16,-3 12 6-16,-2 7-8 15,-5 9 3-15,0 4 0 16,-2 3 2 0,2-1-3-16,6-1-7 15,7-8 0-15,8-4-8 16,10-7 5-16,13-8 12 15,13-9-5-15,9-11-6 16,6-11-3-16,1-11-7 16,-1-13 5-16,-2-8 9 15,-5-11 1-15,-9-2-7 16,-6-1 4-16,-9 0 7 15,-9-1 1-15,-8 4-1 16,-7 4 4-16,-6 9-1 16,-2 6-5-16,-5 11-9 15,-4 9-5-15,-4 11 6 16,-6 13-3-16,-1 13 1 15,3 4 8-15,5 5-9 16,9 2-3-16,7 2 0 16,5 0 6-16,6-6-14 15,1-4 3-15,1-11 9 16,-1-1-24-16,-8-24-150 15,0 0-11-15,0 0-100 16</inkml:trace>
  <inkml:trace contextRef="#ctx0" brushRef="#br0" timeOffset="271908.1881">20681 12427 3 0,'0'0'0'15,"0"0"0"-15,0 0 0 16,19 2 0-16,-4-2 0 16,-15 0 0-16,14 0-1 15,-14 0-1-15</inkml:trace>
  <inkml:trace contextRef="#ctx0" brushRef="#br0" timeOffset="273123.3096">20633 12363 26 0,'-17'-5'15'16,"3"2"-2"-16,14 3-1 16,-14-9 0-16,14 9-3 15,0 0-4-15,0 0 1 16,0 0-1-16,0 0 1 15,0 0 3-15,0 0-2 16,0 0 1-16,0 0 10 16,26 3-3-16,5-1 0 15,5 3-4-15,8-1-4 16,11-3-1-16,10 3 1 15,7-1-4-15,10 4 2 16,-22-2 3-16,11-3-1 16,14-1 0-16,5-2-3 15,7 1 4-15,4-4-2 16,6 1 0-1,3-2-3-15,3-2-6 16,-3 5 6-16,-3 2 0 16,-1 4-2-16,-3 2-3 15,-2 5-1-15,-7-5 1 16,-13 3 2-16,6-1 0 15,7-4 1-15,5-4-3 16,1 0 3-16,2-2 2 16,1-1-5-16,0-2 2 15,0-4-1-15,1 1 0 16,2 3 0-16,4-1 1 15,3 3-1-15,-17 3-2 16,0 0 6-16,4-2-6 16,-1 2 1-16,-2 0 3 15,0 0 1-15,1-3 1 16,-1-2-7-16,2 2 2 15,3-3 1-15,1 0 1 16,2-4 4-16,8 1-2 16,3 2-4-16,-116 7 2 15,189-13-3-15,-86 9 2 16,6 1 5-1,2 3-7-15,1-2 6 16,-2 4-5-16,0 0 2 16,0-4-2-16,0-3 2 15,3 0 1-15,5 0 2 16,4-2-6-16,-16 5 8 15,7 4-3-15,-113-2-2 16,242 8 0-16,-126-1 0 16,-7-5-1-16,-5-4 2 15,0-1 2-15,-1-4-1 16,0 0 0-16,3-1-3 15,3 1 1-15,-2-1 4 16,-14 1-6-16,9 3 3 16,1 1 2-16,6 0-1 15,1 4-5-15,0-1 8 16,3 0-4-16,0 2-1 15,1 0 3-15,2-1-1 16,2 3 2-16,5-4 2 16,-10-2 4-16,-10 2-3 15,3 2-1-15,4-1-10 16,4 1 8-1,3 2-2-15,-1-3-3 16,-2 1 2-16,-1-4-4 16,1-1 6-16,1-2 2 15,4 0-4-15,3 0 1 16,-21 1 4-16,4 1-6 15,1-2-1-15,-3-2 0 16,-3 2 3-16,-1 2-4 16,-6-1 3-16,-4 2-2 15,-6-3 2-15,-3 2-4 16,-3 3 4-16,-5 5 2 15,-9 2-6-15,-63-7 3 16,112 15-2-16,-66-10-2 16,-6 0 3-16,-11 2-10 15,-8-4-11-15,-6-1-11 16,-15-2-14-16,0 0-2 15,0 0-3-15,-29-15 2 16,-12-2-12-16</inkml:trace>
  <inkml:trace contextRef="#ctx0" brushRef="#br0" timeOffset="285260.5232">21431 13101 6 0,'0'0'0'16,"14"-6"14"-16,-14 6-5 15,0 0 0-15,0 0 3 16,0 0 3-16,0 0 1 15,0 0-1-15,0 0-15 16,22-2 19-16,-22 2 9 16,0 0-6-16,0 0-22 15,-4-37 21-15,4 37-21 16,-8-46 13-16,8 46-13 15,-15-53 4-15,4 26 4 16,-4 2 3-16,-7-1-5 16,-4 3 4-16,-5 4 0 15,-6 4-6-15,37 15-4 16,-72-19 11-16,21 18-10 15,24 1 3-15,27 0-4 16,-49 15 6-16,21 2-5 16,2 6-2-1,26-23 1-15,-29 70-1 16,24-31 1-16,15 0 4 15,-10-39-4-15,61 79-1 16,-37-43 1-16,20-7 6 16,-44-29-6-16,135 37 1 15,-70-34 3-15,-8-8-5 16,-9-7 0-16,-6-4 0 15,-8-5 1-15,-5-4-3 16,-5-4 0-16,-1-3 6 16,-5-2-6-16,-5 0 1 15,-5 4 6-15,-2 4-1 16,-3 6-2-16,-3 20-5 15,0 0 9-15,0 0 4 16,0 0-3-16,-10-9 3 16,10 9 0-16,0 0-3 15,0 0 4-15,0 0-3 16,-10 2-2-16,10-2 0 15,0 0-4-15,0 0 4 16,0 0-3-16,0 0 1 16,0 0 0-1,0 0-1-15,0 0 0 16,-14 26 4-16,0 9 2 15,0 12-2-15,-2 14-2 16,5 12 2-16,0 12-2 16,2 10-5-16,1 1 3 15,1 1-4-15,0-7 7 16,7-90-5-16,3 164-1 15,-6-98 1-15,-6-12 7 16,2-13-8-16,3-13-4 16,1-11 4-16,3-17 1 15,13 12 3-15,-13-12 1 16,0 0-3-16,0 0-1 15,0 0 3-15,0 0-4 16,0 0-1-16,0 0 5 16,0 0-18-16,0 0-31 15,0 0-38-15,-7-25-24 16,10-9-56-16</inkml:trace>
  <inkml:trace contextRef="#ctx0" brushRef="#br0" timeOffset="291357.1328">22719 13418 25 0,'-13'2'28'16,"13"-2"6"-16,0 0-3 16,0 0 1-16,0 0-9 15,0 0-7-15,13 8 8 16,12-1-3-16,8-2-6 15,6 0-8-15,8-5-4 16,4-2 3 0,2-3-2-16,1 0-2 15,-1-3-5-15,-2-4-10 16,-6-5-9-16,-6-2-13 15,-8-4 0-15,-7-3-5 16,-9-4 0-16,-8-4 6 16,-8 3-15-16</inkml:trace>
  <inkml:trace contextRef="#ctx0" brushRef="#br0" timeOffset="291661.1632">22950 13122 29 0,'-10'5'19'16,"10"-5"-7"-16,0 20-3 16,6 11 2-16,5 14 2 15,8 13 1-15,-1 6 1 16,0 11 3-16,-1 1-3 15,-17-76-15-15,30 149 14 16,-20-80-10 0,-10-69-4-16,8 121 11 15,-3-81-10-15,-1-11 1 16,-1-10-3-16,-3-19-5 15,0 0 6-15,0 0-66 16,4-26 15-16,1-16-12 16</inkml:trace>
  <inkml:trace contextRef="#ctx0" brushRef="#br0" timeOffset="292261.2232">23698 13325 56 0,'-12'-7'47'15,"7"-8"-14"-15,11-7-15 16,12-9-5-16,-18 31-13 15,78-79 16 1,-23 38-10 0,3 4-2-16,-13 8-2 15,0 10 2-15,-4 9-4 16,-11 10 2-16,-13 10-2 15,-13 14 2-15,-15 15 6 16,-16 12-1-16,6 1 1 16,-12-1 0-16,-12-3-3 15,-7-8-3-15,52-40-2 16,-93 60 3-16,57-44 3 15,14-9-1-15,6-3 4 16,16-4-10-16,0 0 3 16,0 0-2-16,17-22 1 15,9-2 8-15,10-3-5 16,9 3-1-16,6 7 5 15,-17 10 2-15,11 7-3 16,7 12 1-16,1 15 4 16,-11 7-3-16,-14-2-3 15,-17 9-4-15,-19 6 11 16,-16 4-2-16,-17-7 5 15,-5-8-7-15,46-36-9 16,-46 42 1 0,28-32 4-16,0-6-26 15,-3-8-18-15,21 4 39 16,-54-28-67-16,51-1-51 15,14-9-36-15</inkml:trace>
  <inkml:trace contextRef="#ctx0" brushRef="#br0" timeOffset="292869.284">24378 13030 114 0,'0'0'56'15,"0"0"-56"-15,0 0 43 16,0 0-35-16,14 21 3 16,6 4 4-16,3 10-5 15,2 15-1-15,1 7 2 16,-26-57-11-16,79 208 9 15,-54-140-8-15,-1-9 1 16,-3-13 0 0,-1-12-2-16,-3-7 6 15,-4-12-2-15,-4-11 0 16,-9-4 11-16,0 0-3 15,0 0 6-15,12-32-8 16,-2-14-3-16,-6-17-5 16,-1-11-2-16,-2-8 0 15,-4-7-2-15,-5-1 4 16,-5 0 1-16,-1 6-2 15,-2 6-6-15,2 10 7 16,14 68-2 0,-25-93 8-16,18 69-5 15,3 9 7-15,4 15-10 16,0 0 4-16,0 0-1 15,0 0-5-15,25-9 4 16,15 4 11-16,15-2 9 16,12 1-7-16,-67 6-15 15,151-14 26-15,-80 6-26 16,-10 1 2-16,-61 7-2 15,83-9 0-15,-65 6-3 16,-8 0-3 0,-10 3-27-16,0 0-32 15,0 0-31-15,0 0-10 16,0 0 106-16</inkml:trace>
  <inkml:trace contextRef="#ctx0" brushRef="#br0" timeOffset="293634.3605">25193 13093 65 0,'0'0'0'15,"-29"2"100"-15,29-2-65 16,0 0-13-16,0 0-22 16,46-14 30-16,-1 6-17 15,5-1 0-15,-17 7-7 16,8 6 6-16,1 8-10 15,-5 6 7-15,-10 6-5 16,-13 6 0-16,-18 13 2 16,-20 8 3-16,24-51-9 15,-81 111 33-15,36-65-15 16,-6-5-1-16,51-41-17 15,-111 56 11-15,73-40 6 16,15-7 2-16,10-6-4 16,13-3-5-16,0 0 5 15,0 0-6-15,13-17-3 16,19-8 4-16,19-2-8 15,13-2 2 1,-16 5-2-16,8 7 0 16,11 11 3-16,3 11-1 15,-70-5-4-15,113 37-6 16,-75-3 10-16,-15 12-1 15,-23-46-3-15,-5 113 9 16,-17-59 5-16,-16-1-1 16,38-53-13-16,-96 86 22 15,49-64-21-15,23-8-5 16,24-14 4-16,-36 5-9 15,-1-12-37-15,27-8-28 16,10 15 74-16,6-48-221 16,3 21 109-16,-11-5-11 15</inkml:trace>
  <inkml:trace contextRef="#ctx0" brushRef="#br0" timeOffset="294732.4703">26348 13486 39 0,'-11'5'34'16,"11"-5"7"-16,-11 3 1 15,11-3-2-15,0 0-1 16,0 0-5-16,0 0-10 16,0 0-3-16,0 0-7 15,0 0 2-15,15 0 8 16,12-7 8-16,-27 7-32 15,69-17 35-15,-17 6 3 16,8 0-9-16,3 1-13 16,-4 0-2-16,-9 2-12 15,-36 3 5-15,13 0-11 16,-27 5 7-16,14-6-8 15,-25 5 0 1,20 1-37-16,-20 0-26 16,22-2-23-16,-11 2-15 15,0 0 7-15,2-20-25 16</inkml:trace>
  <inkml:trace contextRef="#ctx0" brushRef="#br0" timeOffset="295483.5454">27313 13162 86 0,'-24'-12'63'15,"9"2"-8"-15,15 10-15 16,3-20-19-16,15-4-15 15,15 1 3-15,9 2-5 16,9 8 1-16,1 4 1 16,-1 6-8-16,-8 10 5 15,-9 4 1-15,-10 6-2 16,-11 5 0-16,-14 11 10 15,-18 12-4-15,-19 8-1 16,38-53-7-16,-104 108 3 16,40-60 2-16,4-6 0 15,2-8 1-15,7-7-5 16,9-5 12-16,11-9 1 15,11-4-6-15,7-4 2 16,13-5 5-16,0 0-12 16,0 0 3-16,20-17-4 15,14-3 3-15,12 1 5 16,12 2 1-16,10 2 15 15,2 10-10 1,-2 13-8-16,-9 11-4 16,-8 13 0-16,-10 12-2 15,-11 7 1-15,-12 5-3 16,-15 3 7-16,-13-1-1 15,-8-2 8-15,-8-11 3 16,-5-11-2-16,-1-12-14 16,-1-10 3-16,4-7-8 15,-1-10-30-15,2-7-40 16,2-10-27-16,7-10-7 15,19 32 108-15,-10-83-95 16,20 34-64-16</inkml:trace>
  <inkml:trace contextRef="#ctx0" brushRef="#br0" timeOffset="296061.6032">27759 13118 49 0,'3'-12'61'0,"-3"12"3"15,0 0-23 1,19 2 2-16,9 12-3 16,10 14-1-16,8 20-8 15,8 20-12-15,-2 15-12 16,-2 10 1-16,-4 5-4 15,-2-10-4-15,-29 5 5 16,12-13-6-16,-21-9-1 16,14-22 0-16,-15-15 4 15,8-17 2-15,-17-5 0 16,4-12 1-16,0 0 8 15,7-16-3-15,-16-14-7 16,14-23 3-16,-17-19-7 16,19-10 6-16,-18-4-7 15,17-16 1-15,-23-3 1 16,21-3-3-16,-28 3 9 15,17 8-7-15,1 16 4 16,-8 17 6-16,4 18 3 16,-1 17 3-16,4 11-8 15,1 6 6-15,6 12-5 16,0 0-8-16,0 0 0 15,0 0-2 1,20-7 11-16,10 7 15 16,-5 5 5-16,16-2-7 15,16 1-16-15,5-6 7 16,1 0-15-16,-4-3-3 15,-9 0 5-15,-15 4-34 16,-12-1-39-16,-9 2-28 16,-14 0-8-16,0 0 7 15,4 10 15-15,-7 4-24 16</inkml:trace>
  <inkml:trace contextRef="#ctx0" brushRef="#br0" timeOffset="296799.677">28465 13230 48 0,'-14'10'57'0,"14"-10"-3"16,0 0-10-16,0 0-8 15,17-3-4-15,11-4 7 16,10-1-13-16,6-1-4 15,2 1-4 1,1 3-9-16,-5 5-2 16,-9 6-3-16,-9 4 3 15,-9 7-5-15,-9 16 5 16,-12 6 12-16,-12 11-1 15,-15 3 6-15,-12-1-5 16,-3-3 2-16,-1-8 1 16,4-14 6-16,7-8-8 15,5-7-6-15,11-6 7 16,5-6 8-16,17 0-2 15,0 0-7-15,0 0-8 16,4-11 6-16,-4 11-18 16,39-48 18-16,-5 21-18 15,9 5 1-15,5 5 3 16,4 4-7-16,4 11-3 15,1 5 6-15,-57-3 0 16,100 39-5-16,-63-5 3 16,-37-34 2-16,46 91-1 15,-37-41 5-15,-12 5-2 16,-8 1 6-16,11-56-8 15,-55 102 9 1,18-60-8-16,-3-15 12 16,2-8-5-16,4-7-2 15,6-5 4-15,4-4 9 16,24-3-19-16,-35-3 35 15,22 1-15-15,13 2-3 16,0 0 1-16,0 0-7 16,0 0-6-16,0 0 0 15,0 0-7-15,0 0 1 16,0 0 1-16,0 0-6 15,0 0 1-15,0 0-3 16,0 0-31-16,0 0-34 16,0 0-27-16,0 0-39 15,0 0-14-15,0 0 4 16,0 0 149-16,16-17-120 15,1-2-6-15</inkml:trace>
  <inkml:trace contextRef="#ctx0" brushRef="#br0" timeOffset="299188.9159">29811 13399 28 0,'0'0'20'16,"-8"4"1"-16,8-4-2 16,0 0 1-16,0 0-2 15,0 0-4-15,0 0-2 16,0 0 0-16,0 0 0 15,0 0 0-15,0 0 0 16,0 0-2-16,0 0 8 16,12 12 5-16,10-6 2 15,4 1-5-15,8-2-11 16,7-3-3-16,-41-2-6 15,107 0-1 1,-52-5 5-16,3-4-4 16,0-1 2-16,-3 0-3 15,-4 2 3-15,-13-1-3 16,-11 2 0-16,-12 1 2 15,-6 0-1-15,-9 6 0 16,0 0 6-16,0 0-9 16,-11-1-11-16,-6-1-24 15,-2-3-28-15,2 3-10 16,3 1-49-16</inkml:trace>
  <inkml:trace contextRef="#ctx0" brushRef="#br0" timeOffset="300421.0391">30821 13188 30 0,'-8'8'26'15,"8"-8"2"-15,0 0-3 16,0 0-5-16,0 0 0 15,8-2-6-15,15-11 3 16,11-7-1-16,14-6 5 16,-2-1 0-16,-12 3-2 15,2 4-3-15,5 8-1 16,-3 5-6-16,-10 11-5 15,-4 6 0 1,-3 9-4-16,-11 9 2 16,-6 10 2-16,-11 6 1 15,-8 5-5-15,-16 7 5 16,-15 0 4-16,18-11-3 15,-3-4 0-15,31-41-6 16,-85 59 13-16,56-42 7 16,6-3-5-16,6-4 6 15,7-7-4-15,10-3 0 16,0 0 1-16,0 0-11 15,0 0-7-15,0 0 4 16,9-8 3-16,9-6-3 16,17-6-2-16,4-2-5 15,-6 2 5-15,11 4-6 16,7 8 0-16,5 6 4 15,1 6 1-15,-1 11 4 16,-2 7-7-16,-6 5 5 16,-7 5-7-16,-9-1 1 15,-13-4 10-15,-9 1 3 16,-13 6 8-16,-16 2 18 15,-14-2-12 1,-11-4 13-16,-6-3 0 16,0-10 0-16,-1-8-8 15,6-6-6-15,9-5 4 16,36 2-27-16,-29-1 12 15,6-6-13-15,9 4-7 16,-13 1-55-16,27 2-65 16,-15-4-33-16,15 4-6 15,0 0-80-15</inkml:trace>
  <inkml:trace contextRef="#ctx0" brushRef="#br0" timeOffset="301429.1399">27641 12986 22 0,'0'0'21'0,"0"0"5"16,-11 4 6-16,-1-1 10 15,-2 5 12-15,-13 9 8 16,-14 10-8-16,-16 7-6 16,-21 10-2-16,-22 7-15 15,-33 8 0-15,-39 7 4 16,172-66-35-1,-387 148 66-15,167-70-33 16,-17-2 10-16,-30-7-17 16,267-69-26-16,-537 154 75 15,273-86-52-15,264-68-23 16,-473 115 21-16,249-66 5 15,52-11-4-15,39-10-14 16,133-28-8-16,-154 34 13 16,119-24-5-16,21-4-9 15,14-6-12-15,0 0 8 16,0 0-1-16,0 0 6 15,-23 6-18-15,50 10-209 16,-27-16 227 0,48 72-386-16,-28-34 174 15</inkml:trace>
  <inkml:trace contextRef="#ctx0" brushRef="#br0" timeOffset="308789.8759">14358 15050 60 0,'0'0'43'16,"0"0"-15"-16,0 0-12 15,0 0-8-15,-7 22 0 16,6 31 14-16,-2 32-1 15,0 9 5-15,0 25-6 16,-1 3 1-16,-2-10 0 16,1-18-10-16,-4-14-5 15,2-14 1-15,0-12-7 16,1-13-3-16,-2-11 3 15,-1-9-4-15,9-21 0 16,0 0 8 0,0 0-4-16,0 0-43 15,0 0-15-15,-2-22-10 16,6-22 5-16,9-21-16 15</inkml:trace>
  <inkml:trace contextRef="#ctx0" brushRef="#br0" timeOffset="309397.9367">14812 15081 33 0,'10'24'29'0,"-8"4"-7"15,-7 11 4-15,0 2 1 16,-4 0-4-16,0-8-8 15,1-9 0-15,4-9-3 16,4-15 5-16,0 0 6 16,0 0 2-16,0 0-6 15,13-32-12-15,5-8-1 16,6-8-6-16,7 4 2 15,5 7 0-15,4 10-1 16,6 12 0 0,3 18-1-16,-49-3 0 15,97 68 4-15,-56 10-1 16,-8 10-4-16,-15 28 14 15,-15 6-1-15,-13-3-2 16,-14-9 9-16,-15-14-1 16,-9-14 3-16,-6-20-10 15,2-18 0-15,2-18-1 16,5-18-1-16,7-16 11 15,6-19-14-15,6-21 3 16,11-9-10-16,9-9 0 16,12-4 5-16,9 3-2 15,9 9-1-15,10 9-1 16,11 20-4-16,7 21 2 15,2 18 1-15,3 17 1 16,-1 14 5-16,-7 8-2 16,-5 6-7-16,-11 3 9 15,-7-4-7-15,-7-1 0 16,-8-11 5-16,-3-8-4 15,-5-12-3-15,0-10 2 16,-3-12-44 0,0 0-44-16,0 0 90 15,0 0-221-15,20-22 99 16</inkml:trace>
  <inkml:trace contextRef="#ctx0" brushRef="#br0" timeOffset="309965.9935">16238 15865 73 0,'0'0'0'0,"-20"-7"49"15,9 4 16-15,11 3-26 16,0 0-15-16,0 0-12 16,15-2-1-16,16 2 3 15,14-2-7-15,12 2-1 16,11 4 1-16,8-3-5 15,6-1-5-15,2-5-1 16,-1 2 9-16,-9-2-7 16,-30 0-8-16,-3-5-20 15,-17-1-17-15,-24 11-11 16,8-22-6-16,-11 2-32 15</inkml:trace>
  <inkml:trace contextRef="#ctx0" brushRef="#br0" timeOffset="310278.0247">16492 15558 58 0,'-20'-3'51'16,"7"3"-16"-16,13 0-21 15,-4 30-2-15,8 20 2 16,7 19 1-16,5 12 3 16,1 7-5-16,0 4-6 15,-4-3 3-15,-4-7 5 16,-4-11-1-16,-2-12-8 15,-2-11-2-15,-1-11-4 16,0-10 1-16,-1-12 1 16,1-15-2-16,0 0-18 15,0 0-29-15,0 0-17 16,16-15-2-16,8-16-28 15</inkml:trace>
  <inkml:trace contextRef="#ctx0" brushRef="#br0" timeOffset="310926.0895">17875 15540 46 0,'-23'-48'31'0,"-1"-1"-4"16,-1 3-10-16,-1 9-1 15,-1 5-4-15,-5 10 2 16,-6 10-1-16,-6 10-5 16,-5 14 0-16,-5 17 0 15,2 13-4-15,1 19-2 16,6 12 1-16,10-2-1 15,9 0 3-15,12-11-1 16,14-6 0 0,10-8 1-16,10-14 0 15,12-8-4-15,11-13 4 16,7-11-4-16,4-13 0 15,-3-11 0-15,-5-10 0 16,-6-8 1-16,-6-9-3 16,-5-10 4-16,-5-7-5 15,-4 6 2-15,-3 8-2 16,-3 13 5-16,-3 16-1 15,-2 8-6-15,-9 17 7 16,0 0-5-16,10 0 1 16,1 15 3-16,0 14 1 15,1 28-1-15,-1 21 2 16,-3 8 1-16,-8-86-5 15,-1 190-1-15,0-98 6 16,-4-6-5-16,-2-12 1 16,0-13 0-16,2-11-2 15,-1-15-2-15,0-13 1 16,2-10-11-16,4-12-26 15,0 0-20-15,-3-29 0 16,9-11-32 0</inkml:trace>
  <inkml:trace contextRef="#ctx0" brushRef="#br0" timeOffset="311481.145">18202 15291 40 0,'3'-15'39'0,"-3"15"-7"15,0 0-7-15,5 16-7 16,8 18 0-16,7 15 3 16,5 21 0-16,2 16-5 15,-23 14-5-15,19 2-9 16,-8 4 3-16,2-6-2 15,7-7 1-15,2-15-3 16,-1-13 1-16,-1-14 0 16,-4-14-2-16,-7-14 4 15,-4-7-1-15,-9-16-4 16,0 0 7-16,13-5 10 15,-2-16-7-15,-2-18-10 16,-1-18 5 0,-1-14-1-16,-1-14-2 15,-2-10-3-15,-1-13 4 16,1-21-2-16,-1 0 1 15,0 4-1-15,5 18 0 16,1 24 0-16,-9 83 0 16,28-111 2-16,-28 111-2 15,64-66 5-15,-29 49 1 16,2 8-2-16,5 9-2 15,9 7 1-15,5 7 0 16,2 1-3-16,0 2 2 16,-4-4-5-16,-8-4 3 15,-6-4-5-15,-9-5-18 16,-10-5-17-16,-4-4-20 15,-2-4-16-15,-3-9 15 16,-1-2-3-16</inkml:trace>
  <inkml:trace contextRef="#ctx0" brushRef="#br0" timeOffset="312014.1983">19051 15491 115 0,'0'0'56'16,"0"0"-8"-16,5-24-17 16,13 0-12-16,13 2-9 15,7 5-3-15,3 12 2 16,0 14-6-16,0 9-2 15,0 28 3-15,-10 17 2 16,-10 13-2-16,-10 9 3 16,-9 1 4-16,-12-5 6 15,-8-5 0-15,-11-11-5 16,-6-13 12-16,-6-11-2 15,-4-16-4-15,-2-13-1 16,1-10 5-16,3-11-8 16,7-9 9-16,5-8-10 15,5-6-1-15,11-2-9 16,8 2 0-16,8 0 6 15,-1 32-9-15,34-61-3 16,-6 39 0 0,6 8 6-16,7 13-3 15,8 9 3-15,5 9-1 16,3 5 0-16,0 5-4 15,-2 2 1-15,-9 1 8 16,-11-2-6-16,-6-5 2 16,-7-6-12-16,-5-8 6 15,-17-9-11-15,15 0-48 16,-2-2-40-16,-13 2-20 15,17-27 1-15,2-7-15 16</inkml:trace>
  <inkml:trace contextRef="#ctx0" brushRef="#br0" timeOffset="312510.2479">20457 15770 44 0,'-24'3'48'15,"24"-3"-48"-15,-16 5 47 16,16-5-8-16,17 6-2 15,16-1 8-15,16-2-2 16,17-3-5-16,13 0-23 16,15-5-5-16,3-2-6 15,-1-3-1-15,-14 0-4 16,-34 1-1-16,-4-2-5 15,-25 2-29-15,5 1-17 16,-24 8-17 0,16-29-4-16,-22 2 10 15,13 1-2-15</inkml:trace>
  <inkml:trace contextRef="#ctx0" brushRef="#br0" timeOffset="312814.2783">20859 15435 76 0,'-24'-5'61'0,"9"3"-3"16,15 2-22-16,-8 15-19 15,10 34 0-15,9 21 12 16,6 11-7-16,4 0-7 15,0 2-5-15,-4 0-3 16,-17-83-7-16,23 148 1 16,-19-91 3-16,-4-8-3 15,0-13-2-15,0-12 0 16,2-9-6-16,-2-15-27 15,0 0-33-15,0 0-16 16,19-22 4 0,8-14-3-16,-27 36 82 15</inkml:trace>
  <inkml:trace contextRef="#ctx0" brushRef="#br0" timeOffset="313357.3326">21693 15335 120 0,'-11'-9'77'0,"11"9"-23"16,0 0-24-16,0 0-12 15,0 0-18-15,-2 27 13 16,9 14-9-16,-7-41-4 15,26 154 11-15,-19-69 0 16,-4-2-8-16,-1-10-4 16,4-9 7-16,-2-18 0 15,1-14-1-15,0-13 6 16,-5-19 12-16,14 6 15 15,13-9 19-15,-27 3-57 16,160-70 78-16,-77 33-68 16,9 2-5-16,5 1-7 15,-5 7-2-15,-12 6-8 16,-19 11-34-16,-25 5-35 15,-13 2-14-15,-10 3-12 16,-13 0 7-16,0 0 100 16</inkml:trace>
  <inkml:trace contextRef="#ctx0" brushRef="#br0" timeOffset="313697.3666">22095 15182 114 0,'-27'-15'65'0,"27"15"-65"16,-32-12 55-16,25 29-20 16,1 31 13-16,2 24-7 15,4 27-5-15,3 16 10 16,1 7-9-16,2-4-9 15,-2-4-5-15,-1-11-13 16,-3-103-10-16,-6 173 8 16,3-107-4-16,0-17-5 15,-1-15 5-15,1-12-11 16,3-22 10-16,0 0-12 15,0 0-40-15,0 0 49 16,15-36-249-16,6-16 132 16,10-16-8-16,-31 68 125 15</inkml:trace>
  <inkml:trace contextRef="#ctx0" brushRef="#br0" timeOffset="314197.4166">22424 15440 79 0,'0'0'0'15,"0"0"80"-15,3 24-46 16,-2 31 4-16,-1-55-38 16,26 165 92-16,-7-69-65 15,11 1-1-15,1-2-7 16,-17-2-8-16,13-10-9 15,3-7 0-15,-30-76-2 16,59 117-3-16,-59-117 3 16,56 56 2-16,-46-45 1 15,-10-11 2-15,0 0 7 16,0 0-12-16,2-30 38 15,0-17-34-15,-3-20-1 16,1-12 0-16,0 79-3 16,-11-193 0-16,-2 69-4 15,0-8 1-15,13 132 3 16,-21-267 3-16,14 158-1 15,1 28-1 1,4 25 0-16,3 24 1 16,2 12 0-16,-3 20-4 15,20-16 12-15,13 6 8 16,13 7 1-16,10 3-5 15,-56 0-14-15,137 12 12 16,-62-6-12-16,-2 3-3 16,-73-9 3-16,126 10-3 15,-83-7-33-15,-11 1-46 16,-32-4 82-16,35 2-216 15,-35-2 117-15,0 0-14 16,0 0 113-16</inkml:trace>
  <inkml:trace contextRef="#ctx0" brushRef="#br0" timeOffset="314733.4702">23152 15650 100 0,'-13'7'81'15,"13"-7"-81"-15,0 0 77 16,19-9-14-16,9-4-23 15,10 4-20 1,4 4-7-16,-1 7-12 16,-5 4 2-16,-36-6-3 15,42 29 3-15,-35-8 1 16,-10 9-7-16,-14 6 9 15,-11-3-2-15,-9 1-2 16,-4-3 7-16,41-31-9 16,-72 39 15-16,44-29-2 15,8-3-7-15,20-7-6 16,-12 5 21-16,12-5-20 15,0 0 5-15,10-2 3 16,9-6 2-16,17-3-7 16,-36 11-4-1,100-23 6-15,-42 21-1 16,4 12 0-16,-3 7-2 15,-1 9-4-15,-9 7-1 16,-8 5 5-16,-41-38-3 16,55 86-7-16,-43-42 8 15,-11-2 3-15,-9-1-2 16,-12-5 4-16,-7-8-6 15,-3-4 1 1,1-5-2-16,-2-7-1 16,2-6 3-16,4-2 4 15,25-4-5-15,-44-4-11 16,26-2-82-16,7-5-18 15,11 11 111-15,25-61-323 16</inkml:trace>
  <inkml:trace contextRef="#ctx0" brushRef="#br0" timeOffset="315181.515">24380 16019 63 0,'0'0'0'16,"0"0"163"-16,14-7-104 16,20-3 4-16,15-2-22 15,13 0-17-15,10 0-12 16,-72 12-12-1,227-20 6-15,-160 18-9 16,-67 2 3 0,137-6-80-16,-116 2 4 15,-21 4 76 1,17-40-272-16</inkml:trace>
  <inkml:trace contextRef="#ctx0" brushRef="#br0" timeOffset="315479.5448">24795 15668 56 0,'-33'-6'50'16,"9"2"-3"-16,24 4-47 15,-17-1 33-15,9 24-2 16,6 21 2-16,2-44-33 15,23 126 23-15,0-59 10 16,2 3-10-16,-25-70-23 16,51 122 8-16,-30-75-2 15,-3-6-3-15,-18-41-3 16,13 62 0-16,-12-35 0 15,1-1-4-15,-4-4-27 16,2-7-17-16,0-15-16 16,5 12-1-16,6-10 8 15,10-14-20-15</inkml:trace>
  <inkml:trace contextRef="#ctx0" brushRef="#br0" timeOffset="316030.5999">25572 15475 65 0,'-10'-37'73'15,"3"3"-14"-15,10-1-21 16,17 3-10-16,16 3-8 15,18 8-8-15,10 8 2 16,1 13-9-16,-2 10-3 16,-4 15-2-16,-9 6 1 15,-12 8 1-15,-16 12-1 16,-16 6 1-16,-22 6 5 15,-19 0 9-15,-23-4 1 16,-15-8 2-16,-9-9 3 16,-1-8 4-16,7-7-10 15,9-8-9-15,17-8 2 16,13-4-6-16,27-3 4 15,-1-1-2-15,11-3-3 16,0 0-2-16,18-3 5 16,20-6-8-16,26-3 0 15,17 0 12-15,8 6-8 16,3 7-6-16,-9 13 3 15,-11 13 6 1,-14 8-9-16,-17 10 4 16,-15 0 1-16,-19-2 7 15,-14-3-4-15,-15-1 3 16,-9-8-3-16,-4-9 1 15,-2-11-2-15,3-7-11 16,5-11-13-16,-1-6-43 16,9-9-29-16,8-11 0 15,13-7 5-15,13-6-41 16</inkml:trace>
  <inkml:trace contextRef="#ctx0" brushRef="#br0" timeOffset="316557.6526">26183 15470 56 0,'-3'-20'64'15,"3"20"-2"-15,0 0-10 16,0 0-16-16,0 0-14 16,26 15 7-16,8 12-12 15,8 16-4-15,3 14-10 16,4 13 2-16,-3 6-2 15,-4 5 1 1,-5 0-3-16,-6-8-3 16,-10-8 2-16,0-11 1 15,-4-15-3-15,-1-14 4 16,-8-10 2-16,-8-15-1 15,0 0 14-15,14-8-2 16,0-18-7-16,-3-19 0 16,-5-16-4-16,-9-10 0 15,-9-14-2-15,-11-13 0 16,-2-11-4-16,-4-4 5 15,0 8-4-15,3 17 7 16,5 18 2-16,4 25 6 16,6 16 3-16,5 14-12 15,6 15 5-15,2-12-5 16,-2 12-1-16,17-2 2 15,18 4-3-15,23 3 14 16,21 0-5-16,3 0 9 16,4-1-14-16,4-1-5 15,-7 2-4-15,-12-2 3 16,-16-1-47-16,-20 1-30 15,-14-1-19 1,-11-2-3-16,-10 0 5 16,-12 12 20-16,-8 5-15 15</inkml:trace>
  <inkml:trace contextRef="#ctx0" brushRef="#br0" timeOffset="316997.6966">26995 15536 43 0,'0'0'52'16,"0"0"-3"-16,-10 10-18 15,1 4-11-15,-3 15-3 16,-3 20 19-16,-6 20-1 16,-7 9-9-16,-2 7 3 15,6 5 7-15,22-6-4 16,2-2-6-16,8-10-3 15,20-9-13-15,16-14-4 16,15-15-1-16,10-14-4 16,5-16 5-16,-2-16-7 15,-7-13 0-15,-10-13-1 16,-10-6 5-16,-13-5 11 15,-12 0 14 1,-14 2 5-16,-11 8 13 16,-4 12-5-16,-7 8-12 15,-4 12-17-15,-4 9-4 16,-2 8-4-16,2 7 1 15,1 7 1-15,5 6-8 16,4-1 10-16,5 1-11 16,3 1 6-16,4-1-9 15,2-3-27-15,-2-3-56 16,-1-4-40-16,-2-1-10 15,-4 0 12-15,-3-4-64 16</inkml:trace>
  <inkml:trace contextRef="#ctx0" brushRef="#br0" timeOffset="318869.8838">13530 16984 13 0,'12'10'13'0,"1"-6"-2"16,4-4 2-16,4-4-1 15,10-1-1-15,7 2-4 16,13-2-2-16,11-4 5 16,12 4-4-16,10-3-3 15,-20 1 0-15,5-2 0 16,6 3-1-16,7 1 4 15,5 1 1-15,-1 4-2 16,2 0 0-16,-1 2 1 16,1 1 4-1,-1 1 3-15,-1-3 1 16,3-1-3-16,1-5 5 15,-90 5-16-15,177-20 12 16,-74 8-2-16,-9 4-5 16,-16 3-3-16,0 5-1 15,-1-2 3-15,2 5-5 16,2 1 5-16,0-3-2 15,3 1 0-15,2-4 1 16,1 1 4-16,4-4-2 16,-1 3 1-16,0-3-2 15,-1 1-2-15,0 3-1 16,1-4 1-16,3 1-1 15,-21 6-3-15,6 0 3 16,10-6 0-16,9 3-1 16,10-8 12-16,7 1 2 15,11-8 4-15,10-6-7 16,15-5-5-16,12 2-3 15,6 3 1-15,-9 0 0 16,2 3-4-16,0 7-2 16,-1 4 3-1,-4 3-3-15,-1 1 2 16,-1 4-1-16,3-1 0 15,-1 2 3-15,-17 3-7 16,0 3 7-16,4-1 1 16,5 1-1-16,2 5-8 15,4 0 13-15,6 3-9 16,10-1 5-16,3-1-5 15,-6 1 0-15,4-1 2 16,4-1 0-16,7-2 2 16,7 0-4-16,7-3 2 15,7 0 2-15,-14 0-3 16,6-2-2-16,7-2 6 15,4-3-5-15,2 2 1 16,4 0 3-16,8-2-1 16,-15 3-3-16,4 4-2 15,2-2 6-15,1 0-1 16,0 2-5-16,1-4 3 15,-7 1-1-15,-23-1 5 16,-1-1-1-16,-2-6 0 16,-4-1-9-1,-1-5 9-15,0 3-3 16,-175 7 1-16,324-20 0 15,-170 8 2-15,-4 2-3 16,-8 0 1-16,-6 0-5 16,-11-1 0-16,-15 1-7 15,-110 10 12-15,180-18-36 16,-114 9 9-16,-18 1-1 15,-16 3 0-15,-13 0-1 16,-19 5-5-16,0 0-1 16,-26-14-2-16,-8 6-26 15</inkml:trace>
  <inkml:trace contextRef="#ctx0" brushRef="#br0" timeOffset="319745.9714">20956 17660 47 0,'0'0'27'0,"0"0"-9"16,0 0-1-16,0 0-3 16,0 0-3-16,-8 20 4 15,-2 17 6-15,2 16 0 16,2 18-3-16,5 14 0 15,5 9-9-15,7 11 4 16,13 2-10-16,13-2 5 16,9-8-1-16,4-6-4 15,-8-15-1-15,13-18 0 16,17-21 6-16,13-23-3 15,8-28 0-15,-1-27 1 16,-5-20-2-16,-9-16-3 16,-15-11-4-16,-13-2 5 15,-18 3-5-15,-18 4 5 16,-14 7-1-16,-14 10 6 15,-14 12 3-15,-10 18 12 16,-10 23-9-16,-7 25 2 16,-6 27-1-1,5 25 16-15,6 21 11 16,12 15-13-16,14 3-11 15,14 4-10-15,17-4-3 16,17 0-1-16,16-8-7 16,9-19-76-16,12-23-81 15,7-41-107-15</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DFEC29-7A2C-4EA3-9CA1-6AF7903004D9}" type="datetimeFigureOut">
              <a:rPr lang="en-US" smtClean="0"/>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3EC879-68CC-43B3-A206-58C2D81D7ADA}" type="slidenum">
              <a:rPr lang="en-US" smtClean="0"/>
              <a:t>‹#›</a:t>
            </a:fld>
            <a:endParaRPr lang="en-US"/>
          </a:p>
        </p:txBody>
      </p:sp>
    </p:spTree>
    <p:extLst>
      <p:ext uri="{BB962C8B-B14F-4D97-AF65-F5344CB8AC3E}">
        <p14:creationId xmlns:p14="http://schemas.microsoft.com/office/powerpoint/2010/main" val="366351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DFEC29-7A2C-4EA3-9CA1-6AF7903004D9}" type="datetimeFigureOut">
              <a:rPr lang="en-US" smtClean="0"/>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3EC879-68CC-43B3-A206-58C2D81D7ADA}" type="slidenum">
              <a:rPr lang="en-US" smtClean="0"/>
              <a:t>‹#›</a:t>
            </a:fld>
            <a:endParaRPr lang="en-US"/>
          </a:p>
        </p:txBody>
      </p:sp>
    </p:spTree>
    <p:extLst>
      <p:ext uri="{BB962C8B-B14F-4D97-AF65-F5344CB8AC3E}">
        <p14:creationId xmlns:p14="http://schemas.microsoft.com/office/powerpoint/2010/main" val="2853529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DFEC29-7A2C-4EA3-9CA1-6AF7903004D9}" type="datetimeFigureOut">
              <a:rPr lang="en-US" smtClean="0"/>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3EC879-68CC-43B3-A206-58C2D81D7ADA}" type="slidenum">
              <a:rPr lang="en-US" smtClean="0"/>
              <a:t>‹#›</a:t>
            </a:fld>
            <a:endParaRPr lang="en-US"/>
          </a:p>
        </p:txBody>
      </p:sp>
    </p:spTree>
    <p:extLst>
      <p:ext uri="{BB962C8B-B14F-4D97-AF65-F5344CB8AC3E}">
        <p14:creationId xmlns:p14="http://schemas.microsoft.com/office/powerpoint/2010/main" val="3571463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DFEC29-7A2C-4EA3-9CA1-6AF7903004D9}" type="datetimeFigureOut">
              <a:rPr lang="en-US" smtClean="0"/>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3EC879-68CC-43B3-A206-58C2D81D7ADA}" type="slidenum">
              <a:rPr lang="en-US" smtClean="0"/>
              <a:t>‹#›</a:t>
            </a:fld>
            <a:endParaRPr lang="en-US"/>
          </a:p>
        </p:txBody>
      </p:sp>
    </p:spTree>
    <p:extLst>
      <p:ext uri="{BB962C8B-B14F-4D97-AF65-F5344CB8AC3E}">
        <p14:creationId xmlns:p14="http://schemas.microsoft.com/office/powerpoint/2010/main" val="3562290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DFEC29-7A2C-4EA3-9CA1-6AF7903004D9}" type="datetimeFigureOut">
              <a:rPr lang="en-US" smtClean="0"/>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3EC879-68CC-43B3-A206-58C2D81D7ADA}" type="slidenum">
              <a:rPr lang="en-US" smtClean="0"/>
              <a:t>‹#›</a:t>
            </a:fld>
            <a:endParaRPr lang="en-US"/>
          </a:p>
        </p:txBody>
      </p:sp>
    </p:spTree>
    <p:extLst>
      <p:ext uri="{BB962C8B-B14F-4D97-AF65-F5344CB8AC3E}">
        <p14:creationId xmlns:p14="http://schemas.microsoft.com/office/powerpoint/2010/main" val="721510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DFEC29-7A2C-4EA3-9CA1-6AF7903004D9}" type="datetimeFigureOut">
              <a:rPr lang="en-US" smtClean="0"/>
              <a:t>11/17/2015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3EC879-68CC-43B3-A206-58C2D81D7ADA}" type="slidenum">
              <a:rPr lang="en-US" smtClean="0"/>
              <a:t>‹#›</a:t>
            </a:fld>
            <a:endParaRPr lang="en-US"/>
          </a:p>
        </p:txBody>
      </p:sp>
    </p:spTree>
    <p:extLst>
      <p:ext uri="{BB962C8B-B14F-4D97-AF65-F5344CB8AC3E}">
        <p14:creationId xmlns:p14="http://schemas.microsoft.com/office/powerpoint/2010/main" val="4120076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DFEC29-7A2C-4EA3-9CA1-6AF7903004D9}" type="datetimeFigureOut">
              <a:rPr lang="en-US" smtClean="0"/>
              <a:t>11/17/2015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3EC879-68CC-43B3-A206-58C2D81D7ADA}" type="slidenum">
              <a:rPr lang="en-US" smtClean="0"/>
              <a:t>‹#›</a:t>
            </a:fld>
            <a:endParaRPr lang="en-US"/>
          </a:p>
        </p:txBody>
      </p:sp>
    </p:spTree>
    <p:extLst>
      <p:ext uri="{BB962C8B-B14F-4D97-AF65-F5344CB8AC3E}">
        <p14:creationId xmlns:p14="http://schemas.microsoft.com/office/powerpoint/2010/main" val="4020140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DFEC29-7A2C-4EA3-9CA1-6AF7903004D9}" type="datetimeFigureOut">
              <a:rPr lang="en-US" smtClean="0"/>
              <a:t>11/17/2015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3EC879-68CC-43B3-A206-58C2D81D7ADA}" type="slidenum">
              <a:rPr lang="en-US" smtClean="0"/>
              <a:t>‹#›</a:t>
            </a:fld>
            <a:endParaRPr lang="en-US"/>
          </a:p>
        </p:txBody>
      </p:sp>
    </p:spTree>
    <p:extLst>
      <p:ext uri="{BB962C8B-B14F-4D97-AF65-F5344CB8AC3E}">
        <p14:creationId xmlns:p14="http://schemas.microsoft.com/office/powerpoint/2010/main" val="2668922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DFEC29-7A2C-4EA3-9CA1-6AF7903004D9}" type="datetimeFigureOut">
              <a:rPr lang="en-US" smtClean="0"/>
              <a:t>11/17/2015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3EC879-68CC-43B3-A206-58C2D81D7ADA}" type="slidenum">
              <a:rPr lang="en-US" smtClean="0"/>
              <a:t>‹#›</a:t>
            </a:fld>
            <a:endParaRPr lang="en-US"/>
          </a:p>
        </p:txBody>
      </p:sp>
    </p:spTree>
    <p:extLst>
      <p:ext uri="{BB962C8B-B14F-4D97-AF65-F5344CB8AC3E}">
        <p14:creationId xmlns:p14="http://schemas.microsoft.com/office/powerpoint/2010/main" val="2725187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DFEC29-7A2C-4EA3-9CA1-6AF7903004D9}" type="datetimeFigureOut">
              <a:rPr lang="en-US" smtClean="0"/>
              <a:t>11/17/2015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3EC879-68CC-43B3-A206-58C2D81D7ADA}" type="slidenum">
              <a:rPr lang="en-US" smtClean="0"/>
              <a:t>‹#›</a:t>
            </a:fld>
            <a:endParaRPr lang="en-US"/>
          </a:p>
        </p:txBody>
      </p:sp>
    </p:spTree>
    <p:extLst>
      <p:ext uri="{BB962C8B-B14F-4D97-AF65-F5344CB8AC3E}">
        <p14:creationId xmlns:p14="http://schemas.microsoft.com/office/powerpoint/2010/main" val="1529236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DFEC29-7A2C-4EA3-9CA1-6AF7903004D9}" type="datetimeFigureOut">
              <a:rPr lang="en-US" smtClean="0"/>
              <a:t>11/17/2015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3EC879-68CC-43B3-A206-58C2D81D7ADA}" type="slidenum">
              <a:rPr lang="en-US" smtClean="0"/>
              <a:t>‹#›</a:t>
            </a:fld>
            <a:endParaRPr lang="en-US"/>
          </a:p>
        </p:txBody>
      </p:sp>
    </p:spTree>
    <p:extLst>
      <p:ext uri="{BB962C8B-B14F-4D97-AF65-F5344CB8AC3E}">
        <p14:creationId xmlns:p14="http://schemas.microsoft.com/office/powerpoint/2010/main" val="3271553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DFEC29-7A2C-4EA3-9CA1-6AF7903004D9}" type="datetimeFigureOut">
              <a:rPr lang="en-US" smtClean="0"/>
              <a:t>11/17/2015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3EC879-68CC-43B3-A206-58C2D81D7ADA}" type="slidenum">
              <a:rPr lang="en-US" smtClean="0"/>
              <a:t>‹#›</a:t>
            </a:fld>
            <a:endParaRPr lang="en-US"/>
          </a:p>
        </p:txBody>
      </p:sp>
    </p:spTree>
    <p:extLst>
      <p:ext uri="{BB962C8B-B14F-4D97-AF65-F5344CB8AC3E}">
        <p14:creationId xmlns:p14="http://schemas.microsoft.com/office/powerpoint/2010/main" val="3870604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1.wmf"/></Relationships>
</file>

<file path=ppt/slides/_rels/slide2.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3.wmf"/><Relationship Id="rId5" Type="http://schemas.openxmlformats.org/officeDocument/2006/relationships/oleObject" Target="../embeddings/oleObject4.bin"/><Relationship Id="rId10" Type="http://schemas.openxmlformats.org/officeDocument/2006/relationships/image" Target="../media/image5.emf"/><Relationship Id="rId4" Type="http://schemas.openxmlformats.org/officeDocument/2006/relationships/image" Target="../media/image2.wmf"/><Relationship Id="rId9" Type="http://schemas.openxmlformats.org/officeDocument/2006/relationships/customXml" Target="../ink/ink1.xml"/></Relationships>
</file>

<file path=ppt/slides/_rels/slide3.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oleObject" Target="../embeddings/oleObject6.bin"/><Relationship Id="rId7" Type="http://schemas.openxmlformats.org/officeDocument/2006/relationships/customXml" Target="../ink/ink2.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7.wmf"/><Relationship Id="rId5" Type="http://schemas.openxmlformats.org/officeDocument/2006/relationships/oleObject" Target="../embeddings/oleObject7.bin"/><Relationship Id="rId4" Type="http://schemas.openxmlformats.org/officeDocument/2006/relationships/image" Target="../media/image6.wmf"/></Relationships>
</file>

<file path=ppt/slides/_rels/slide4.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0.wmf"/><Relationship Id="rId5" Type="http://schemas.openxmlformats.org/officeDocument/2006/relationships/oleObject" Target="../embeddings/oleObject9.bin"/><Relationship Id="rId10" Type="http://schemas.openxmlformats.org/officeDocument/2006/relationships/image" Target="../media/image12.emf"/><Relationship Id="rId4" Type="http://schemas.openxmlformats.org/officeDocument/2006/relationships/image" Target="../media/image9.wmf"/><Relationship Id="rId9" Type="http://schemas.openxmlformats.org/officeDocument/2006/relationships/customXml" Target="../ink/ink3.xml"/></Relationships>
</file>

<file path=ppt/slides/_rels/slide5.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oleObject" Target="../embeddings/oleObject11.bin"/><Relationship Id="rId7" Type="http://schemas.openxmlformats.org/officeDocument/2006/relationships/customXml" Target="../ink/ink4.xm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4.wmf"/><Relationship Id="rId5" Type="http://schemas.openxmlformats.org/officeDocument/2006/relationships/oleObject" Target="../embeddings/oleObject12.bin"/><Relationship Id="rId4" Type="http://schemas.openxmlformats.org/officeDocument/2006/relationships/image" Target="../media/image13.wmf"/></Relationships>
</file>

<file path=ppt/slides/_rels/slide6.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oleObject" Target="../embeddings/oleObject13.bin"/><Relationship Id="rId7" Type="http://schemas.openxmlformats.org/officeDocument/2006/relationships/customXml" Target="../ink/ink5.xml"/><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17.wmf"/><Relationship Id="rId5" Type="http://schemas.openxmlformats.org/officeDocument/2006/relationships/oleObject" Target="../embeddings/oleObject14.bin"/><Relationship Id="rId4" Type="http://schemas.openxmlformats.org/officeDocument/2006/relationships/image" Target="../media/image16.wmf"/></Relationships>
</file>

<file path=ppt/slides/_rels/slide7.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oleObject" Target="../embeddings/oleObject15.bin"/><Relationship Id="rId7" Type="http://schemas.openxmlformats.org/officeDocument/2006/relationships/customXml" Target="../ink/ink6.xml"/><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20.wmf"/><Relationship Id="rId5" Type="http://schemas.openxmlformats.org/officeDocument/2006/relationships/oleObject" Target="../embeddings/oleObject16.bin"/><Relationship Id="rId4" Type="http://schemas.openxmlformats.org/officeDocument/2006/relationships/image" Target="../media/image1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WordArt 4"/>
          <p:cNvSpPr>
            <a:spLocks noChangeArrowheads="1" noChangeShapeType="1" noTextEdit="1"/>
          </p:cNvSpPr>
          <p:nvPr/>
        </p:nvSpPr>
        <p:spPr bwMode="auto">
          <a:xfrm>
            <a:off x="2171700" y="443925"/>
            <a:ext cx="6324600" cy="1143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dirty="0">
                <a:solidFill>
                  <a:srgbClr val="FF0000"/>
                </a:solidFill>
                <a:effectLst>
                  <a:outerShdw dist="35921" dir="2700000" algn="ctr" rotWithShape="0">
                    <a:srgbClr val="C0C0C0">
                      <a:alpha val="79999"/>
                    </a:srgbClr>
                  </a:outerShdw>
                </a:effectLst>
                <a:latin typeface="Impact" panose="020B0806030902050204" pitchFamily="34" charset="0"/>
              </a:rPr>
              <a:t>Dividing</a:t>
            </a:r>
            <a:r>
              <a:rPr lang="en-US" sz="3600" kern="10" dirty="0">
                <a:solidFill>
                  <a:schemeClr val="bg2"/>
                </a:solidFill>
                <a:effectLst>
                  <a:outerShdw dist="35921" dir="2700000" algn="ctr" rotWithShape="0">
                    <a:srgbClr val="C0C0C0">
                      <a:alpha val="79999"/>
                    </a:srgbClr>
                  </a:outerShdw>
                </a:effectLst>
                <a:latin typeface="Impact" panose="020B0806030902050204" pitchFamily="34" charset="0"/>
              </a:rPr>
              <a:t> </a:t>
            </a:r>
            <a:r>
              <a:rPr lang="en-US" sz="3600" kern="10" dirty="0">
                <a:solidFill>
                  <a:srgbClr val="FF0000"/>
                </a:solidFill>
                <a:effectLst>
                  <a:outerShdw dist="35921" dir="2700000" algn="ctr" rotWithShape="0">
                    <a:srgbClr val="C0C0C0">
                      <a:alpha val="79999"/>
                    </a:srgbClr>
                  </a:outerShdw>
                </a:effectLst>
                <a:latin typeface="Impact" panose="020B0806030902050204" pitchFamily="34" charset="0"/>
              </a:rPr>
              <a:t>Radicals</a:t>
            </a:r>
          </a:p>
        </p:txBody>
      </p:sp>
      <p:graphicFrame>
        <p:nvGraphicFramePr>
          <p:cNvPr id="11267" name="Object 5"/>
          <p:cNvGraphicFramePr>
            <a:graphicFrameLocks noChangeAspect="1"/>
          </p:cNvGraphicFramePr>
          <p:nvPr/>
        </p:nvGraphicFramePr>
        <p:xfrm>
          <a:off x="2057400" y="1828800"/>
          <a:ext cx="3276600" cy="1447800"/>
        </p:xfrm>
        <a:graphic>
          <a:graphicData uri="http://schemas.openxmlformats.org/presentationml/2006/ole">
            <mc:AlternateContent xmlns:mc="http://schemas.openxmlformats.org/markup-compatibility/2006">
              <mc:Choice xmlns:v="urn:schemas-microsoft-com:vml" Requires="v">
                <p:oleObj spid="_x0000_s1036" name="Equation" r:id="rId3" imgW="228501" imgH="253890" progId="Equation.3">
                  <p:embed/>
                </p:oleObj>
              </mc:Choice>
              <mc:Fallback>
                <p:oleObj name="Equation" r:id="rId3" imgW="228501" imgH="25389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1828800"/>
                        <a:ext cx="3276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68" name="Object 6"/>
          <p:cNvGraphicFramePr>
            <a:graphicFrameLocks noChangeAspect="1"/>
          </p:cNvGraphicFramePr>
          <p:nvPr/>
        </p:nvGraphicFramePr>
        <p:xfrm>
          <a:off x="2209800" y="3581400"/>
          <a:ext cx="2971800" cy="1447800"/>
        </p:xfrm>
        <a:graphic>
          <a:graphicData uri="http://schemas.openxmlformats.org/presentationml/2006/ole">
            <mc:AlternateContent xmlns:mc="http://schemas.openxmlformats.org/markup-compatibility/2006">
              <mc:Choice xmlns:v="urn:schemas-microsoft-com:vml" Requires="v">
                <p:oleObj spid="_x0000_s1037" name="Equation" r:id="rId5" imgW="228501" imgH="253890" progId="Equation.3">
                  <p:embed/>
                </p:oleObj>
              </mc:Choice>
              <mc:Fallback>
                <p:oleObj name="Equation" r:id="rId5" imgW="228501" imgH="25389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3581400"/>
                        <a:ext cx="2971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Lst>
                    </p:spPr>
                  </p:pic>
                </p:oleObj>
              </mc:Fallback>
            </mc:AlternateContent>
          </a:graphicData>
        </a:graphic>
      </p:graphicFrame>
      <p:sp>
        <p:nvSpPr>
          <p:cNvPr id="11269" name="Text Box 7"/>
          <p:cNvSpPr txBox="1">
            <a:spLocks noChangeArrowheads="1"/>
          </p:cNvSpPr>
          <p:nvPr/>
        </p:nvSpPr>
        <p:spPr bwMode="auto">
          <a:xfrm>
            <a:off x="5791200" y="2971801"/>
            <a:ext cx="7620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sz="8800"/>
          </a:p>
        </p:txBody>
      </p:sp>
      <p:sp>
        <p:nvSpPr>
          <p:cNvPr id="11270" name="Text Box 8"/>
          <p:cNvSpPr txBox="1">
            <a:spLocks noChangeArrowheads="1"/>
          </p:cNvSpPr>
          <p:nvPr/>
        </p:nvSpPr>
        <p:spPr bwMode="auto">
          <a:xfrm>
            <a:off x="6096000" y="1905001"/>
            <a:ext cx="4038600" cy="4487863"/>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t>To divide radicals: divide the coefficients, divide the radicands if possible, and rationalize the denominator so that no radical remains in the denominator</a:t>
            </a:r>
          </a:p>
        </p:txBody>
      </p:sp>
      <p:sp>
        <p:nvSpPr>
          <p:cNvPr id="11271" name="Line 9"/>
          <p:cNvSpPr>
            <a:spLocks noChangeShapeType="1"/>
          </p:cNvSpPr>
          <p:nvPr/>
        </p:nvSpPr>
        <p:spPr bwMode="auto">
          <a:xfrm>
            <a:off x="1905000" y="3352800"/>
            <a:ext cx="3352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9713084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4" name="Object 4"/>
          <p:cNvGraphicFramePr>
            <a:graphicFrameLocks noChangeAspect="1"/>
          </p:cNvGraphicFramePr>
          <p:nvPr/>
        </p:nvGraphicFramePr>
        <p:xfrm>
          <a:off x="2057400" y="487364"/>
          <a:ext cx="1828800" cy="1341437"/>
        </p:xfrm>
        <a:graphic>
          <a:graphicData uri="http://schemas.openxmlformats.org/presentationml/2006/ole">
            <mc:AlternateContent xmlns:mc="http://schemas.openxmlformats.org/markup-compatibility/2006">
              <mc:Choice xmlns:v="urn:schemas-microsoft-com:vml" Requires="v">
                <p:oleObj spid="_x0000_s2080" name="Equation" r:id="rId3" imgW="457200" imgH="457200" progId="Equation.3">
                  <p:embed/>
                </p:oleObj>
              </mc:Choice>
              <mc:Fallback>
                <p:oleObj name="Equation" r:id="rId3" imgW="45720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487364"/>
                        <a:ext cx="1828800" cy="1341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4"/>
          <p:cNvGraphicFramePr>
            <a:graphicFrameLocks noChangeAspect="1"/>
          </p:cNvGraphicFramePr>
          <p:nvPr>
            <p:extLst>
              <p:ext uri="{D42A27DB-BD31-4B8C-83A1-F6EECF244321}">
                <p14:modId xmlns:p14="http://schemas.microsoft.com/office/powerpoint/2010/main" val="901721227"/>
              </p:ext>
            </p:extLst>
          </p:nvPr>
        </p:nvGraphicFramePr>
        <p:xfrm>
          <a:off x="1822450" y="2624138"/>
          <a:ext cx="2082800" cy="1341437"/>
        </p:xfrm>
        <a:graphic>
          <a:graphicData uri="http://schemas.openxmlformats.org/presentationml/2006/ole">
            <mc:AlternateContent xmlns:mc="http://schemas.openxmlformats.org/markup-compatibility/2006">
              <mc:Choice xmlns:v="urn:schemas-microsoft-com:vml" Requires="v">
                <p:oleObj spid="_x0000_s2081" name="Equation" r:id="rId5" imgW="520560" imgH="457200" progId="Equation.3">
                  <p:embed/>
                </p:oleObj>
              </mc:Choice>
              <mc:Fallback>
                <p:oleObj name="Equation" r:id="rId5" imgW="520560" imgH="457200" progId="Equation.3">
                  <p:embed/>
                  <p:pic>
                    <p:nvPicPr>
                      <p:cNvPr id="0" name=""/>
                      <p:cNvPicPr>
                        <a:picLocks noChangeAspect="1" noChangeArrowheads="1"/>
                      </p:cNvPicPr>
                      <p:nvPr/>
                    </p:nvPicPr>
                    <p:blipFill>
                      <a:blip r:embed="rId6"/>
                      <a:srcRect/>
                      <a:stretch>
                        <a:fillRect/>
                      </a:stretch>
                    </p:blipFill>
                    <p:spPr bwMode="auto">
                      <a:xfrm>
                        <a:off x="1822450" y="2624138"/>
                        <a:ext cx="2082800" cy="1341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4"/>
          <p:cNvGraphicFramePr>
            <a:graphicFrameLocks noChangeAspect="1"/>
          </p:cNvGraphicFramePr>
          <p:nvPr>
            <p:extLst>
              <p:ext uri="{D42A27DB-BD31-4B8C-83A1-F6EECF244321}">
                <p14:modId xmlns:p14="http://schemas.microsoft.com/office/powerpoint/2010/main" val="2945401518"/>
              </p:ext>
            </p:extLst>
          </p:nvPr>
        </p:nvGraphicFramePr>
        <p:xfrm>
          <a:off x="1755775" y="4983163"/>
          <a:ext cx="2133600" cy="1341437"/>
        </p:xfrm>
        <a:graphic>
          <a:graphicData uri="http://schemas.openxmlformats.org/presentationml/2006/ole">
            <mc:AlternateContent xmlns:mc="http://schemas.openxmlformats.org/markup-compatibility/2006">
              <mc:Choice xmlns:v="urn:schemas-microsoft-com:vml" Requires="v">
                <p:oleObj spid="_x0000_s2082" name="Equation" r:id="rId7" imgW="533160" imgH="457200" progId="Equation.3">
                  <p:embed/>
                </p:oleObj>
              </mc:Choice>
              <mc:Fallback>
                <p:oleObj name="Equation" r:id="rId7" imgW="533160" imgH="457200" progId="Equation.3">
                  <p:embed/>
                  <p:pic>
                    <p:nvPicPr>
                      <p:cNvPr id="0" name=""/>
                      <p:cNvPicPr>
                        <a:picLocks noChangeAspect="1" noChangeArrowheads="1"/>
                      </p:cNvPicPr>
                      <p:nvPr/>
                    </p:nvPicPr>
                    <p:blipFill>
                      <a:blip r:embed="rId8"/>
                      <a:srcRect/>
                      <a:stretch>
                        <a:fillRect/>
                      </a:stretch>
                    </p:blipFill>
                    <p:spPr bwMode="auto">
                      <a:xfrm>
                        <a:off x="1755775" y="4983163"/>
                        <a:ext cx="2133600" cy="1341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mc:Choice xmlns:p14="http://schemas.microsoft.com/office/powerpoint/2010/main" Requires="p14">
          <p:contentPart p14:bwMode="auto" r:id="rId9">
            <p14:nvContentPartPr>
              <p14:cNvPr id="2" name="Ink 1"/>
              <p14:cNvContentPartPr/>
              <p14:nvPr/>
            </p14:nvContentPartPr>
            <p14:xfrm>
              <a:off x="294120" y="867600"/>
              <a:ext cx="11369880" cy="5657400"/>
            </p14:xfrm>
          </p:contentPart>
        </mc:Choice>
        <mc:Fallback>
          <p:pic>
            <p:nvPicPr>
              <p:cNvPr id="2" name="Ink 1"/>
              <p:cNvPicPr/>
              <p:nvPr/>
            </p:nvPicPr>
            <p:blipFill>
              <a:blip r:embed="rId10"/>
              <a:stretch>
                <a:fillRect/>
              </a:stretch>
            </p:blipFill>
            <p:spPr>
              <a:xfrm>
                <a:off x="286200" y="864000"/>
                <a:ext cx="11388960" cy="5675400"/>
              </a:xfrm>
              <a:prstGeom prst="rect">
                <a:avLst/>
              </a:prstGeom>
            </p:spPr>
          </p:pic>
        </mc:Fallback>
      </mc:AlternateContent>
    </p:spTree>
    <p:extLst>
      <p:ext uri="{BB962C8B-B14F-4D97-AF65-F5344CB8AC3E}">
        <p14:creationId xmlns:p14="http://schemas.microsoft.com/office/powerpoint/2010/main" val="30956261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blinds(horizontal)">
                                      <p:cBhvr>
                                        <p:cTn id="7" dur="500"/>
                                        <p:tgtEl>
                                          <p:spTgt spid="3072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Text Box 5"/>
          <p:cNvSpPr txBox="1">
            <a:spLocks noChangeArrowheads="1"/>
          </p:cNvSpPr>
          <p:nvPr/>
        </p:nvSpPr>
        <p:spPr bwMode="auto">
          <a:xfrm>
            <a:off x="297873" y="623456"/>
            <a:ext cx="3124200" cy="4893647"/>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sz="2400" dirty="0"/>
              <a:t>This can be </a:t>
            </a:r>
            <a:r>
              <a:rPr lang="en-US" sz="2400" dirty="0" smtClean="0"/>
              <a:t>reduced </a:t>
            </a:r>
            <a:r>
              <a:rPr lang="en-US" sz="2400" dirty="0"/>
              <a:t>which leaves the radical in the denominator. We do not leave radicals in the denominator. So we need to rationalize by multiplying the fraction by something so we can eliminate the radical in the denominator.</a:t>
            </a:r>
          </a:p>
        </p:txBody>
      </p:sp>
      <p:graphicFrame>
        <p:nvGraphicFramePr>
          <p:cNvPr id="29706" name="Object 10"/>
          <p:cNvGraphicFramePr>
            <a:graphicFrameLocks noChangeAspect="1"/>
          </p:cNvGraphicFramePr>
          <p:nvPr>
            <p:extLst>
              <p:ext uri="{D42A27DB-BD31-4B8C-83A1-F6EECF244321}">
                <p14:modId xmlns:p14="http://schemas.microsoft.com/office/powerpoint/2010/main" val="3461857278"/>
              </p:ext>
            </p:extLst>
          </p:nvPr>
        </p:nvGraphicFramePr>
        <p:xfrm>
          <a:off x="3709988" y="506413"/>
          <a:ext cx="1778000" cy="1341437"/>
        </p:xfrm>
        <a:graphic>
          <a:graphicData uri="http://schemas.openxmlformats.org/presentationml/2006/ole">
            <mc:AlternateContent xmlns:mc="http://schemas.openxmlformats.org/markup-compatibility/2006">
              <mc:Choice xmlns:v="urn:schemas-microsoft-com:vml" Requires="v">
                <p:oleObj spid="_x0000_s4122" name="Equation" r:id="rId3" imgW="444307" imgH="457002" progId="Equation.3">
                  <p:embed/>
                </p:oleObj>
              </mc:Choice>
              <mc:Fallback>
                <p:oleObj name="Equation" r:id="rId3" imgW="444307" imgH="457002"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9988" y="506413"/>
                        <a:ext cx="1778000" cy="1341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10"/>
          <p:cNvGraphicFramePr>
            <a:graphicFrameLocks noChangeAspect="1"/>
          </p:cNvGraphicFramePr>
          <p:nvPr>
            <p:extLst>
              <p:ext uri="{D42A27DB-BD31-4B8C-83A1-F6EECF244321}">
                <p14:modId xmlns:p14="http://schemas.microsoft.com/office/powerpoint/2010/main" val="3694697320"/>
              </p:ext>
            </p:extLst>
          </p:nvPr>
        </p:nvGraphicFramePr>
        <p:xfrm>
          <a:off x="3684588" y="3328988"/>
          <a:ext cx="1828800" cy="1341437"/>
        </p:xfrm>
        <a:graphic>
          <a:graphicData uri="http://schemas.openxmlformats.org/presentationml/2006/ole">
            <mc:AlternateContent xmlns:mc="http://schemas.openxmlformats.org/markup-compatibility/2006">
              <mc:Choice xmlns:v="urn:schemas-microsoft-com:vml" Requires="v">
                <p:oleObj spid="_x0000_s4123" name="Equation" r:id="rId5" imgW="457200" imgH="457200" progId="Equation.3">
                  <p:embed/>
                </p:oleObj>
              </mc:Choice>
              <mc:Fallback>
                <p:oleObj name="Equation" r:id="rId5" imgW="457200" imgH="457200" progId="Equation.3">
                  <p:embed/>
                  <p:pic>
                    <p:nvPicPr>
                      <p:cNvPr id="0" name=""/>
                      <p:cNvPicPr>
                        <a:picLocks noChangeAspect="1" noChangeArrowheads="1"/>
                      </p:cNvPicPr>
                      <p:nvPr/>
                    </p:nvPicPr>
                    <p:blipFill>
                      <a:blip r:embed="rId6"/>
                      <a:srcRect/>
                      <a:stretch>
                        <a:fillRect/>
                      </a:stretch>
                    </p:blipFill>
                    <p:spPr bwMode="auto">
                      <a:xfrm>
                        <a:off x="3684588" y="3328988"/>
                        <a:ext cx="1828800" cy="1341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mc:Choice xmlns:p14="http://schemas.microsoft.com/office/powerpoint/2010/main" Requires="p14">
          <p:contentPart p14:bwMode="auto" r:id="rId7">
            <p14:nvContentPartPr>
              <p14:cNvPr id="2" name="Ink 1"/>
              <p14:cNvContentPartPr/>
              <p14:nvPr/>
            </p14:nvContentPartPr>
            <p14:xfrm>
              <a:off x="3494160" y="525960"/>
              <a:ext cx="7665480" cy="4516560"/>
            </p14:xfrm>
          </p:contentPart>
        </mc:Choice>
        <mc:Fallback>
          <p:pic>
            <p:nvPicPr>
              <p:cNvPr id="2" name="Ink 1"/>
              <p:cNvPicPr/>
              <p:nvPr/>
            </p:nvPicPr>
            <p:blipFill>
              <a:blip r:embed="rId8"/>
              <a:stretch>
                <a:fillRect/>
              </a:stretch>
            </p:blipFill>
            <p:spPr>
              <a:xfrm>
                <a:off x="3483000" y="514440"/>
                <a:ext cx="7682400" cy="4534920"/>
              </a:xfrm>
              <a:prstGeom prst="rect">
                <a:avLst/>
              </a:prstGeom>
            </p:spPr>
          </p:pic>
        </mc:Fallback>
      </mc:AlternateContent>
    </p:spTree>
    <p:extLst>
      <p:ext uri="{BB962C8B-B14F-4D97-AF65-F5344CB8AC3E}">
        <p14:creationId xmlns:p14="http://schemas.microsoft.com/office/powerpoint/2010/main" val="776101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9706"/>
                                        </p:tgtEl>
                                        <p:attrNameLst>
                                          <p:attrName>style.visibility</p:attrName>
                                        </p:attrNameLst>
                                      </p:cBhvr>
                                      <p:to>
                                        <p:strVal val="visible"/>
                                      </p:to>
                                    </p:set>
                                    <p:animEffect transition="in" filter="blinds(horizontal)">
                                      <p:cBhvr>
                                        <p:cTn id="7" dur="500"/>
                                        <p:tgtEl>
                                          <p:spTgt spid="297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9701"/>
                                        </p:tgtEl>
                                        <p:attrNameLst>
                                          <p:attrName>style.visibility</p:attrName>
                                        </p:attrNameLst>
                                      </p:cBhvr>
                                      <p:to>
                                        <p:strVal val="visible"/>
                                      </p:to>
                                    </p:set>
                                    <p:animEffect transition="in" filter="box(in)">
                                      <p:cBhvr>
                                        <p:cTn id="12" dur="500"/>
                                        <p:tgtEl>
                                          <p:spTgt spid="2970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7" name="Text Box 15"/>
          <p:cNvSpPr txBox="1">
            <a:spLocks noChangeArrowheads="1"/>
          </p:cNvSpPr>
          <p:nvPr/>
        </p:nvSpPr>
        <p:spPr bwMode="auto">
          <a:xfrm>
            <a:off x="605343" y="100446"/>
            <a:ext cx="3124200" cy="4848225"/>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sz="2400"/>
              <a:t>This cannot be divided which leaves the radical in the denominator. We do not leave radicals in the denominator. So we need to rationalize by multiplying the fraction by something so we can eliminate the radical in the denominator.</a:t>
            </a:r>
          </a:p>
        </p:txBody>
      </p:sp>
      <p:graphicFrame>
        <p:nvGraphicFramePr>
          <p:cNvPr id="8" name="Object 9"/>
          <p:cNvGraphicFramePr>
            <a:graphicFrameLocks noChangeAspect="1"/>
          </p:cNvGraphicFramePr>
          <p:nvPr>
            <p:extLst>
              <p:ext uri="{D42A27DB-BD31-4B8C-83A1-F6EECF244321}">
                <p14:modId xmlns:p14="http://schemas.microsoft.com/office/powerpoint/2010/main" val="3420649776"/>
              </p:ext>
            </p:extLst>
          </p:nvPr>
        </p:nvGraphicFramePr>
        <p:xfrm>
          <a:off x="4208463" y="2819400"/>
          <a:ext cx="1828800" cy="1341438"/>
        </p:xfrm>
        <a:graphic>
          <a:graphicData uri="http://schemas.openxmlformats.org/presentationml/2006/ole">
            <mc:AlternateContent xmlns:mc="http://schemas.openxmlformats.org/markup-compatibility/2006">
              <mc:Choice xmlns:v="urn:schemas-microsoft-com:vml" Requires="v">
                <p:oleObj spid="_x0000_s3118" name="Equation" r:id="rId3" imgW="457200" imgH="457200" progId="Equation.3">
                  <p:embed/>
                </p:oleObj>
              </mc:Choice>
              <mc:Fallback>
                <p:oleObj name="Equation" r:id="rId3" imgW="457200" imgH="457200" progId="Equation.3">
                  <p:embed/>
                  <p:pic>
                    <p:nvPicPr>
                      <p:cNvPr id="0" name=""/>
                      <p:cNvPicPr>
                        <a:picLocks noChangeAspect="1" noChangeArrowheads="1"/>
                      </p:cNvPicPr>
                      <p:nvPr/>
                    </p:nvPicPr>
                    <p:blipFill>
                      <a:blip r:embed="rId4"/>
                      <a:srcRect/>
                      <a:stretch>
                        <a:fillRect/>
                      </a:stretch>
                    </p:blipFill>
                    <p:spPr bwMode="auto">
                      <a:xfrm>
                        <a:off x="4208463" y="2819400"/>
                        <a:ext cx="1828800" cy="1341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ct 9"/>
          <p:cNvGraphicFramePr>
            <a:graphicFrameLocks noChangeAspect="1"/>
          </p:cNvGraphicFramePr>
          <p:nvPr>
            <p:extLst>
              <p:ext uri="{D42A27DB-BD31-4B8C-83A1-F6EECF244321}">
                <p14:modId xmlns:p14="http://schemas.microsoft.com/office/powerpoint/2010/main" val="3255261846"/>
              </p:ext>
            </p:extLst>
          </p:nvPr>
        </p:nvGraphicFramePr>
        <p:xfrm>
          <a:off x="4443413" y="723899"/>
          <a:ext cx="1524000" cy="1341438"/>
        </p:xfrm>
        <a:graphic>
          <a:graphicData uri="http://schemas.openxmlformats.org/presentationml/2006/ole">
            <mc:AlternateContent xmlns:mc="http://schemas.openxmlformats.org/markup-compatibility/2006">
              <mc:Choice xmlns:v="urn:schemas-microsoft-com:vml" Requires="v">
                <p:oleObj spid="_x0000_s3119" name="Equation" r:id="rId5" imgW="381000" imgH="457200" progId="Equation.3">
                  <p:embed/>
                </p:oleObj>
              </mc:Choice>
              <mc:Fallback>
                <p:oleObj name="Equation" r:id="rId5" imgW="38100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43413" y="723899"/>
                        <a:ext cx="1524000" cy="1341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ct 3"/>
          <p:cNvGraphicFramePr>
            <a:graphicFrameLocks noChangeAspect="1"/>
          </p:cNvGraphicFramePr>
          <p:nvPr>
            <p:extLst>
              <p:ext uri="{D42A27DB-BD31-4B8C-83A1-F6EECF244321}">
                <p14:modId xmlns:p14="http://schemas.microsoft.com/office/powerpoint/2010/main" val="112316199"/>
              </p:ext>
            </p:extLst>
          </p:nvPr>
        </p:nvGraphicFramePr>
        <p:xfrm>
          <a:off x="4189413" y="5209454"/>
          <a:ext cx="1778000" cy="1230312"/>
        </p:xfrm>
        <a:graphic>
          <a:graphicData uri="http://schemas.openxmlformats.org/presentationml/2006/ole">
            <mc:AlternateContent xmlns:mc="http://schemas.openxmlformats.org/markup-compatibility/2006">
              <mc:Choice xmlns:v="urn:schemas-microsoft-com:vml" Requires="v">
                <p:oleObj spid="_x0000_s3120" name="Equation" r:id="rId7" imgW="444307" imgH="418918" progId="Equation.3">
                  <p:embed/>
                </p:oleObj>
              </mc:Choice>
              <mc:Fallback>
                <p:oleObj name="Equation" r:id="rId7" imgW="444307" imgH="418918"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89413" y="5209454"/>
                        <a:ext cx="1778000" cy="1230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mc:Choice xmlns:p14="http://schemas.microsoft.com/office/powerpoint/2010/main" Requires="p14">
          <p:contentPart p14:bwMode="auto" r:id="rId9">
            <p14:nvContentPartPr>
              <p14:cNvPr id="2" name="Ink 1"/>
              <p14:cNvContentPartPr/>
              <p14:nvPr/>
            </p14:nvContentPartPr>
            <p14:xfrm>
              <a:off x="1391400" y="64080"/>
              <a:ext cx="10381320" cy="6566760"/>
            </p14:xfrm>
          </p:contentPart>
        </mc:Choice>
        <mc:Fallback>
          <p:pic>
            <p:nvPicPr>
              <p:cNvPr id="2" name="Ink 1"/>
              <p:cNvPicPr/>
              <p:nvPr/>
            </p:nvPicPr>
            <p:blipFill>
              <a:blip r:embed="rId10"/>
              <a:stretch>
                <a:fillRect/>
              </a:stretch>
            </p:blipFill>
            <p:spPr>
              <a:xfrm>
                <a:off x="1384920" y="57960"/>
                <a:ext cx="10391760" cy="6579720"/>
              </a:xfrm>
              <a:prstGeom prst="rect">
                <a:avLst/>
              </a:prstGeom>
            </p:spPr>
          </p:pic>
        </mc:Fallback>
      </mc:AlternateContent>
    </p:spTree>
    <p:extLst>
      <p:ext uri="{BB962C8B-B14F-4D97-AF65-F5344CB8AC3E}">
        <p14:creationId xmlns:p14="http://schemas.microsoft.com/office/powerpoint/2010/main" val="35995459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8687"/>
                                        </p:tgtEl>
                                        <p:attrNameLst>
                                          <p:attrName>style.visibility</p:attrName>
                                        </p:attrNameLst>
                                      </p:cBhvr>
                                      <p:to>
                                        <p:strVal val="visible"/>
                                      </p:to>
                                    </p:set>
                                    <p:animEffect transition="in" filter="box(in)">
                                      <p:cBhvr>
                                        <p:cTn id="7" dur="500"/>
                                        <p:tgtEl>
                                          <p:spTgt spid="2868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4" name="Object 4"/>
          <p:cNvGraphicFramePr>
            <a:graphicFrameLocks noChangeAspect="1"/>
          </p:cNvGraphicFramePr>
          <p:nvPr>
            <p:extLst>
              <p:ext uri="{D42A27DB-BD31-4B8C-83A1-F6EECF244321}">
                <p14:modId xmlns:p14="http://schemas.microsoft.com/office/powerpoint/2010/main" val="3845804646"/>
              </p:ext>
            </p:extLst>
          </p:nvPr>
        </p:nvGraphicFramePr>
        <p:xfrm>
          <a:off x="1803400" y="487363"/>
          <a:ext cx="2336800" cy="1341437"/>
        </p:xfrm>
        <a:graphic>
          <a:graphicData uri="http://schemas.openxmlformats.org/presentationml/2006/ole">
            <mc:AlternateContent xmlns:mc="http://schemas.openxmlformats.org/markup-compatibility/2006">
              <mc:Choice xmlns:v="urn:schemas-microsoft-com:vml" Requires="v">
                <p:oleObj spid="_x0000_s6158" name="Equation" r:id="rId3" imgW="583920" imgH="457200" progId="Equation.3">
                  <p:embed/>
                </p:oleObj>
              </mc:Choice>
              <mc:Fallback>
                <p:oleObj name="Equation" r:id="rId3" imgW="583920" imgH="457200" progId="Equation.3">
                  <p:embed/>
                  <p:pic>
                    <p:nvPicPr>
                      <p:cNvPr id="0" name=""/>
                      <p:cNvPicPr>
                        <a:picLocks noChangeAspect="1" noChangeArrowheads="1"/>
                      </p:cNvPicPr>
                      <p:nvPr/>
                    </p:nvPicPr>
                    <p:blipFill>
                      <a:blip r:embed="rId4"/>
                      <a:srcRect/>
                      <a:stretch>
                        <a:fillRect/>
                      </a:stretch>
                    </p:blipFill>
                    <p:spPr bwMode="auto">
                      <a:xfrm>
                        <a:off x="1803400" y="487363"/>
                        <a:ext cx="2336800" cy="1341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4"/>
          <p:cNvGraphicFramePr>
            <a:graphicFrameLocks noChangeAspect="1"/>
          </p:cNvGraphicFramePr>
          <p:nvPr>
            <p:extLst>
              <p:ext uri="{D42A27DB-BD31-4B8C-83A1-F6EECF244321}">
                <p14:modId xmlns:p14="http://schemas.microsoft.com/office/powerpoint/2010/main" val="1170180660"/>
              </p:ext>
            </p:extLst>
          </p:nvPr>
        </p:nvGraphicFramePr>
        <p:xfrm>
          <a:off x="1439863" y="3549650"/>
          <a:ext cx="2641600" cy="1341438"/>
        </p:xfrm>
        <a:graphic>
          <a:graphicData uri="http://schemas.openxmlformats.org/presentationml/2006/ole">
            <mc:AlternateContent xmlns:mc="http://schemas.openxmlformats.org/markup-compatibility/2006">
              <mc:Choice xmlns:v="urn:schemas-microsoft-com:vml" Requires="v">
                <p:oleObj spid="_x0000_s6159" name="Equation" r:id="rId5" imgW="660240" imgH="457200" progId="Equation.3">
                  <p:embed/>
                </p:oleObj>
              </mc:Choice>
              <mc:Fallback>
                <p:oleObj name="Equation" r:id="rId5" imgW="660240" imgH="457200" progId="Equation.3">
                  <p:embed/>
                  <p:pic>
                    <p:nvPicPr>
                      <p:cNvPr id="0" name=""/>
                      <p:cNvPicPr>
                        <a:picLocks noChangeAspect="1" noChangeArrowheads="1"/>
                      </p:cNvPicPr>
                      <p:nvPr/>
                    </p:nvPicPr>
                    <p:blipFill>
                      <a:blip r:embed="rId6"/>
                      <a:srcRect/>
                      <a:stretch>
                        <a:fillRect/>
                      </a:stretch>
                    </p:blipFill>
                    <p:spPr bwMode="auto">
                      <a:xfrm>
                        <a:off x="1439863" y="3549650"/>
                        <a:ext cx="2641600" cy="1341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mc:Choice xmlns:p14="http://schemas.microsoft.com/office/powerpoint/2010/main" Requires="p14">
          <p:contentPart p14:bwMode="auto" r:id="rId7">
            <p14:nvContentPartPr>
              <p14:cNvPr id="2" name="Ink 1"/>
              <p14:cNvContentPartPr/>
              <p14:nvPr/>
            </p14:nvContentPartPr>
            <p14:xfrm>
              <a:off x="483120" y="460800"/>
              <a:ext cx="10649520" cy="6331680"/>
            </p14:xfrm>
          </p:contentPart>
        </mc:Choice>
        <mc:Fallback>
          <p:pic>
            <p:nvPicPr>
              <p:cNvPr id="2" name="Ink 1"/>
              <p:cNvPicPr/>
              <p:nvPr/>
            </p:nvPicPr>
            <p:blipFill>
              <a:blip r:embed="rId8"/>
              <a:stretch>
                <a:fillRect/>
              </a:stretch>
            </p:blipFill>
            <p:spPr>
              <a:xfrm>
                <a:off x="478800" y="451080"/>
                <a:ext cx="10662840" cy="6346080"/>
              </a:xfrm>
              <a:prstGeom prst="rect">
                <a:avLst/>
              </a:prstGeom>
            </p:spPr>
          </p:pic>
        </mc:Fallback>
      </mc:AlternateContent>
    </p:spTree>
    <p:extLst>
      <p:ext uri="{BB962C8B-B14F-4D97-AF65-F5344CB8AC3E}">
        <p14:creationId xmlns:p14="http://schemas.microsoft.com/office/powerpoint/2010/main" val="10228598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blinds(horizontal)">
                                      <p:cBhvr>
                                        <p:cTn id="7" dur="500"/>
                                        <p:tgtEl>
                                          <p:spTgt spid="3072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4" name="Object 4"/>
          <p:cNvGraphicFramePr>
            <a:graphicFrameLocks noChangeAspect="1"/>
          </p:cNvGraphicFramePr>
          <p:nvPr>
            <p:extLst>
              <p:ext uri="{D42A27DB-BD31-4B8C-83A1-F6EECF244321}">
                <p14:modId xmlns:p14="http://schemas.microsoft.com/office/powerpoint/2010/main" val="2237726289"/>
              </p:ext>
            </p:extLst>
          </p:nvPr>
        </p:nvGraphicFramePr>
        <p:xfrm>
          <a:off x="1574800" y="542925"/>
          <a:ext cx="2794000" cy="1230313"/>
        </p:xfrm>
        <a:graphic>
          <a:graphicData uri="http://schemas.openxmlformats.org/presentationml/2006/ole">
            <mc:AlternateContent xmlns:mc="http://schemas.openxmlformats.org/markup-compatibility/2006">
              <mc:Choice xmlns:v="urn:schemas-microsoft-com:vml" Requires="v">
                <p:oleObj spid="_x0000_s7180" name="Equation" r:id="rId3" imgW="698400" imgH="419040" progId="Equation.3">
                  <p:embed/>
                </p:oleObj>
              </mc:Choice>
              <mc:Fallback>
                <p:oleObj name="Equation" r:id="rId3" imgW="698400" imgH="419040" progId="Equation.3">
                  <p:embed/>
                  <p:pic>
                    <p:nvPicPr>
                      <p:cNvPr id="0" name=""/>
                      <p:cNvPicPr>
                        <a:picLocks noChangeAspect="1" noChangeArrowheads="1"/>
                      </p:cNvPicPr>
                      <p:nvPr/>
                    </p:nvPicPr>
                    <p:blipFill>
                      <a:blip r:embed="rId4"/>
                      <a:srcRect/>
                      <a:stretch>
                        <a:fillRect/>
                      </a:stretch>
                    </p:blipFill>
                    <p:spPr bwMode="auto">
                      <a:xfrm>
                        <a:off x="1574800" y="542925"/>
                        <a:ext cx="2794000" cy="1230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4"/>
          <p:cNvGraphicFramePr>
            <a:graphicFrameLocks noChangeAspect="1"/>
          </p:cNvGraphicFramePr>
          <p:nvPr>
            <p:extLst>
              <p:ext uri="{D42A27DB-BD31-4B8C-83A1-F6EECF244321}">
                <p14:modId xmlns:p14="http://schemas.microsoft.com/office/powerpoint/2010/main" val="363172708"/>
              </p:ext>
            </p:extLst>
          </p:nvPr>
        </p:nvGraphicFramePr>
        <p:xfrm>
          <a:off x="1084263" y="3605213"/>
          <a:ext cx="3352800" cy="1228725"/>
        </p:xfrm>
        <a:graphic>
          <a:graphicData uri="http://schemas.openxmlformats.org/presentationml/2006/ole">
            <mc:AlternateContent xmlns:mc="http://schemas.openxmlformats.org/markup-compatibility/2006">
              <mc:Choice xmlns:v="urn:schemas-microsoft-com:vml" Requires="v">
                <p:oleObj spid="_x0000_s7181" name="Equation" r:id="rId5" imgW="838080" imgH="419040" progId="Equation.3">
                  <p:embed/>
                </p:oleObj>
              </mc:Choice>
              <mc:Fallback>
                <p:oleObj name="Equation" r:id="rId5" imgW="838080" imgH="419040" progId="Equation.3">
                  <p:embed/>
                  <p:pic>
                    <p:nvPicPr>
                      <p:cNvPr id="0" name=""/>
                      <p:cNvPicPr>
                        <a:picLocks noChangeAspect="1" noChangeArrowheads="1"/>
                      </p:cNvPicPr>
                      <p:nvPr/>
                    </p:nvPicPr>
                    <p:blipFill>
                      <a:blip r:embed="rId6"/>
                      <a:srcRect/>
                      <a:stretch>
                        <a:fillRect/>
                      </a:stretch>
                    </p:blipFill>
                    <p:spPr bwMode="auto">
                      <a:xfrm>
                        <a:off x="1084263" y="3605213"/>
                        <a:ext cx="3352800" cy="1228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mc:Choice xmlns:p14="http://schemas.microsoft.com/office/powerpoint/2010/main" Requires="p14">
          <p:contentPart p14:bwMode="auto" r:id="rId7">
            <p14:nvContentPartPr>
              <p14:cNvPr id="2" name="Ink 1"/>
              <p14:cNvContentPartPr/>
              <p14:nvPr/>
            </p14:nvContentPartPr>
            <p14:xfrm>
              <a:off x="1010880" y="451800"/>
              <a:ext cx="10484640" cy="6165720"/>
            </p14:xfrm>
          </p:contentPart>
        </mc:Choice>
        <mc:Fallback>
          <p:pic>
            <p:nvPicPr>
              <p:cNvPr id="2" name="Ink 1"/>
              <p:cNvPicPr/>
              <p:nvPr/>
            </p:nvPicPr>
            <p:blipFill>
              <a:blip r:embed="rId8"/>
              <a:stretch>
                <a:fillRect/>
              </a:stretch>
            </p:blipFill>
            <p:spPr>
              <a:xfrm>
                <a:off x="1000800" y="447840"/>
                <a:ext cx="10501560" cy="6175800"/>
              </a:xfrm>
              <a:prstGeom prst="rect">
                <a:avLst/>
              </a:prstGeom>
            </p:spPr>
          </p:pic>
        </mc:Fallback>
      </mc:AlternateContent>
    </p:spTree>
    <p:extLst>
      <p:ext uri="{BB962C8B-B14F-4D97-AF65-F5344CB8AC3E}">
        <p14:creationId xmlns:p14="http://schemas.microsoft.com/office/powerpoint/2010/main" val="17003374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blinds(horizontal)">
                                      <p:cBhvr>
                                        <p:cTn id="7" dur="500"/>
                                        <p:tgtEl>
                                          <p:spTgt spid="3072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4" name="Object 4"/>
          <p:cNvGraphicFramePr>
            <a:graphicFrameLocks noChangeAspect="1"/>
          </p:cNvGraphicFramePr>
          <p:nvPr>
            <p:extLst>
              <p:ext uri="{D42A27DB-BD31-4B8C-83A1-F6EECF244321}">
                <p14:modId xmlns:p14="http://schemas.microsoft.com/office/powerpoint/2010/main" val="3408802373"/>
              </p:ext>
            </p:extLst>
          </p:nvPr>
        </p:nvGraphicFramePr>
        <p:xfrm>
          <a:off x="1255113" y="456192"/>
          <a:ext cx="2649682" cy="1295706"/>
        </p:xfrm>
        <a:graphic>
          <a:graphicData uri="http://schemas.openxmlformats.org/presentationml/2006/ole">
            <mc:AlternateContent xmlns:mc="http://schemas.openxmlformats.org/markup-compatibility/2006">
              <mc:Choice xmlns:v="urn:schemas-microsoft-com:vml" Requires="v">
                <p:oleObj spid="_x0000_s8204" name="Equation" r:id="rId3" imgW="685800" imgH="457200" progId="Equation.3">
                  <p:embed/>
                </p:oleObj>
              </mc:Choice>
              <mc:Fallback>
                <p:oleObj name="Equation" r:id="rId3" imgW="685800" imgH="457200" progId="Equation.3">
                  <p:embed/>
                  <p:pic>
                    <p:nvPicPr>
                      <p:cNvPr id="0" name=""/>
                      <p:cNvPicPr>
                        <a:picLocks noChangeAspect="1" noChangeArrowheads="1"/>
                      </p:cNvPicPr>
                      <p:nvPr/>
                    </p:nvPicPr>
                    <p:blipFill>
                      <a:blip r:embed="rId4"/>
                      <a:srcRect/>
                      <a:stretch>
                        <a:fillRect/>
                      </a:stretch>
                    </p:blipFill>
                    <p:spPr bwMode="auto">
                      <a:xfrm>
                        <a:off x="1255113" y="456192"/>
                        <a:ext cx="2649682" cy="1295706"/>
                      </a:xfrm>
                      <a:prstGeom prst="rect">
                        <a:avLst/>
                      </a:prstGeom>
                      <a:noFill/>
                      <a:ln>
                        <a:noFill/>
                      </a:ln>
                      <a:effectLst/>
                    </p:spPr>
                  </p:pic>
                </p:oleObj>
              </mc:Fallback>
            </mc:AlternateContent>
          </a:graphicData>
        </a:graphic>
      </p:graphicFrame>
      <p:graphicFrame>
        <p:nvGraphicFramePr>
          <p:cNvPr id="6" name="Object 4"/>
          <p:cNvGraphicFramePr>
            <a:graphicFrameLocks noChangeAspect="1"/>
          </p:cNvGraphicFramePr>
          <p:nvPr>
            <p:extLst>
              <p:ext uri="{D42A27DB-BD31-4B8C-83A1-F6EECF244321}">
                <p14:modId xmlns:p14="http://schemas.microsoft.com/office/powerpoint/2010/main" val="4167361664"/>
              </p:ext>
            </p:extLst>
          </p:nvPr>
        </p:nvGraphicFramePr>
        <p:xfrm>
          <a:off x="1193800" y="3549650"/>
          <a:ext cx="2770188" cy="1198563"/>
        </p:xfrm>
        <a:graphic>
          <a:graphicData uri="http://schemas.openxmlformats.org/presentationml/2006/ole">
            <mc:AlternateContent xmlns:mc="http://schemas.openxmlformats.org/markup-compatibility/2006">
              <mc:Choice xmlns:v="urn:schemas-microsoft-com:vml" Requires="v">
                <p:oleObj spid="_x0000_s8205" name="Equation" r:id="rId5" imgW="774360" imgH="457200" progId="Equation.3">
                  <p:embed/>
                </p:oleObj>
              </mc:Choice>
              <mc:Fallback>
                <p:oleObj name="Equation" r:id="rId5" imgW="774360" imgH="457200" progId="Equation.3">
                  <p:embed/>
                  <p:pic>
                    <p:nvPicPr>
                      <p:cNvPr id="0" name=""/>
                      <p:cNvPicPr>
                        <a:picLocks noChangeAspect="1" noChangeArrowheads="1"/>
                      </p:cNvPicPr>
                      <p:nvPr/>
                    </p:nvPicPr>
                    <p:blipFill>
                      <a:blip r:embed="rId6"/>
                      <a:srcRect/>
                      <a:stretch>
                        <a:fillRect/>
                      </a:stretch>
                    </p:blipFill>
                    <p:spPr bwMode="auto">
                      <a:xfrm>
                        <a:off x="1193800" y="3549650"/>
                        <a:ext cx="2770188" cy="1198563"/>
                      </a:xfrm>
                      <a:prstGeom prst="rect">
                        <a:avLst/>
                      </a:prstGeom>
                      <a:noFill/>
                      <a:ln>
                        <a:noFill/>
                      </a:ln>
                      <a:effectLst/>
                    </p:spPr>
                  </p:pic>
                </p:oleObj>
              </mc:Fallback>
            </mc:AlternateContent>
          </a:graphicData>
        </a:graphic>
      </p:graphicFrame>
      <mc:AlternateContent xmlns:mc="http://schemas.openxmlformats.org/markup-compatibility/2006">
        <mc:Choice xmlns:p14="http://schemas.microsoft.com/office/powerpoint/2010/main" Requires="p14">
          <p:contentPart p14:bwMode="auto" r:id="rId7">
            <p14:nvContentPartPr>
              <p14:cNvPr id="2" name="Ink 1"/>
              <p14:cNvContentPartPr/>
              <p14:nvPr/>
            </p14:nvContentPartPr>
            <p14:xfrm>
              <a:off x="503280" y="512640"/>
              <a:ext cx="11107080" cy="6283080"/>
            </p14:xfrm>
          </p:contentPart>
        </mc:Choice>
        <mc:Fallback>
          <p:pic>
            <p:nvPicPr>
              <p:cNvPr id="2" name="Ink 1"/>
              <p:cNvPicPr/>
              <p:nvPr/>
            </p:nvPicPr>
            <p:blipFill>
              <a:blip r:embed="rId8"/>
              <a:stretch>
                <a:fillRect/>
              </a:stretch>
            </p:blipFill>
            <p:spPr>
              <a:xfrm>
                <a:off x="498960" y="508320"/>
                <a:ext cx="11117520" cy="6289920"/>
              </a:xfrm>
              <a:prstGeom prst="rect">
                <a:avLst/>
              </a:prstGeom>
            </p:spPr>
          </p:pic>
        </mc:Fallback>
      </mc:AlternateContent>
    </p:spTree>
    <p:extLst>
      <p:ext uri="{BB962C8B-B14F-4D97-AF65-F5344CB8AC3E}">
        <p14:creationId xmlns:p14="http://schemas.microsoft.com/office/powerpoint/2010/main" val="22063272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blinds(horizontal)">
                                      <p:cBhvr>
                                        <p:cTn id="7" dur="500"/>
                                        <p:tgtEl>
                                          <p:spTgt spid="3072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TotalTime>
  <Words>112</Words>
  <Application>Microsoft Office PowerPoint</Application>
  <PresentationFormat>Widescreen</PresentationFormat>
  <Paragraphs>4</Paragraphs>
  <Slides>7</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13" baseType="lpstr">
      <vt:lpstr>Arial</vt:lpstr>
      <vt:lpstr>Calibri</vt:lpstr>
      <vt:lpstr>Calibri Light</vt:lpstr>
      <vt:lpstr>Impact</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Oldham County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Wilson, Shelli</dc:creator>
  <cp:lastModifiedBy>Murt, Lindsey</cp:lastModifiedBy>
  <cp:revision>8</cp:revision>
  <cp:lastPrinted>2013-12-04T22:26:51Z</cp:lastPrinted>
  <dcterms:created xsi:type="dcterms:W3CDTF">2013-12-04T20:48:17Z</dcterms:created>
  <dcterms:modified xsi:type="dcterms:W3CDTF">2015-11-17T16:47:01Z</dcterms:modified>
</cp:coreProperties>
</file>