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6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19:59:14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14913 14310 102 0,'0'-31'106'0,"0"28"-9"15,0 3-6-15,0-3-5 16,6-3-29 0,-2 1-13-16,8 2-7 15,5 3-9-15,14 11-4 16,4 15-2-16,6 16-4 15,1 20-5-15,9 10-2 16,5 7-5-16,0 7-3 16,8-5-3-16,0 0-2 15,-4-13-3 1,-12-15-6-16,-5-15-3 15,-12-10-8-15,-8-5-9 16,-4-21-16-16</inkml:trace>
  <inkml:trace contextRef="#ctx0" brushRef="#br0" timeOffset="306.0306">15489 14222 146 0,'-45'0'101'0,"45"1"-11"16,-6 7-5 0,-3 17-7-1,-5 9-42-15,-7 8-5 16,-6 11-6-16,-12 13-9 15,-6 21 0-15,-3-8-3 16,-8-1-2-16,9 1-3 16,-1-9-3-16,11-4-1 15,-2-13-1-15,14-14-3 16,-6-4-4-16,8-5-6 15,3-18-9-15,15 1-12 16</inkml:trace>
  <inkml:trace contextRef="#ctx0" brushRef="#br0" timeOffset="954.0954">15940 13782 118 0,'2'-2'97'16,"-2"2"-12"-16,13-12-5 16,-5 1-4-16,10 0-38 15,15-1-8-15,5-1-6 16,3 15-9-1,0 4-2-15,-3 3-3 16,-1 8 0-16,-14 14-3 16,-3 8 1-16,-7 8-1 15,-11 5-2-15,-17 6-1 16,-3-7-1-16,-13-5 1 15,0 5-1-15,-17-15 0 16,7-8 0-16,1-11 1 16,7-11 0-16,9-10 0 15,-1-7 0-15,16-14 1 16,9 2-1-16,7-10 0 15,11 8 0 1,7 2 0 0,6-6 1-16,8 8 0 15,5 0-1-15,10 5 1 16,3 7 0-16,-1 9 1 15,-2 9-1-15,-9 4 1 16,-3 4 1-16,-7 4-1 16,-6 0-1-16,2-1-2 15,-10-2 0-15,-3-4-3 16,1 0 0-16,-5-1-2 15,-3-7-5-15,-5-2-10 16,-2-5-11 0,-4-7-16-16</inkml:trace>
  <inkml:trace contextRef="#ctx0" brushRef="#br0" timeOffset="3850.385">17583 14316 97 0,'-26'-6'93'16,"24"6"-16"-16,2 0-5 16,0 0-6-16,2 10-33 15,-2-9-10-15,14-1 1 16,21 0-3-16,2 0 0 15,17-5-2-15,8 4-2 16,4-1-2 0,0-2-3-16,-4 4-2 15,-6-5-2-15,-12 4 1 16,3 1-2-16,-10-4-2 15,3 3 0-15,-9-4-3 16,-4 2-2-16,-13-2-7 16,1-1-6-16,-13 3-18 15</inkml:trace>
  <inkml:trace contextRef="#ctx0" brushRef="#br0" timeOffset="4579.4579">18621 14241 130 0,'13'-35'105'0,"-13"29"-11"15,12-6-7-15,2 1-9 16,15-6-37-16,11 3-11 16,11-8-11-16,3 11-7 15,0 7-2 1,-11 8-1-16,-12 3-1 15,-6 8 0 1,-10 2 0-16,-11 14 0 16,-11 14-3-16,-13 3 0 15,-13 8-2-15,-11-3-1 16,-5-7-1-16,-5-1 0 15,0-6-1-15,7-5 1 16,3-11 1-16,7-10 1 16,2-2 1-16,12-8 3 15,7-6-1-15,1-1 0 16,11-5-1-16,8-6-2 15,15-2-2 1,10-2 0-16,14-3-1 16,9 5 0-16,8 6-1 15,14 4 1-15,-6 10-1 16,13 8 1-16,-11 9 0 15,-8 9 3-15,-6 5 1 16,-12 11 0-16,-20 10 1 16,-5-3 2-16,-27-7 0 15,-1 5 0-15,-7-10-2 16,-19-9-1-16,-7-5 0 31,5-7-2-31,4-2-1 16,2-6-2-16,-4-8-1 15,8-6-4-15,4-13-9 16,-4 3-8-16,11-8-18 15</inkml:trace>
  <inkml:trace contextRef="#ctx0" brushRef="#br0" timeOffset="4986.4986">19502 14206 88 0,'4'2'106'15,"-2"1"-11"1,6 3-2-16,17 16-5 16,6 1-27-16,10 5-13 15,11 6-8-15,10 8-12 16,4 5-9-16,13-1-3 15,4 1-6-15,-1 10-3 16,-12-9-4-16,-3-9-2 16,-18 0-1-1,-1-12-1-15,-13-9-1 16,-8-6-5-16,-9 3-7 15,-5-1-12-15,-1-7-17 16</inkml:trace>
  <inkml:trace contextRef="#ctx0" brushRef="#br0" timeOffset="5297.5297">20217 14200 105 0,'0'-6'98'16,"0"6"-12"-16,-6 2-7 15,-4 2-3-15,7 15-33 16,-11 9-10-16,-7 10-9 15,-18 4-4-15,2 8-5 16,-7 7-3-16,-11 1-4 16,-3-7-2-16,-4-8-3 15,6 15-2-15,2-9-4 16,11-21-7-16,-3 2-10 15,3-1-20-15</inkml:trace>
  <inkml:trace contextRef="#ctx0" brushRef="#br0" timeOffset="14617.4616">14063 6357 126 0,'-6'-10'109'16,"4"10"-8"-16,2 0-6 16,0 0-6-1,2 0-35-15,2 0-9 16,17 0-11-16,24 2-7 15,11-2-5-15,12 2-4 16,13 1-6-16,4 0-5 16,1-3-4-1,3 4-3-15,-8-4 0 16,-23 2 0-16,-15 6 0 15,-12-7-2-15,-8 4-2 16,-7 1-8-16,-16 0-8 16,0 7-14-16,-4 1-21 15</inkml:trace>
  <inkml:trace contextRef="#ctx0" brushRef="#br0" timeOffset="15082.5081">15070 6233 210 0,'0'-3'85'0,"8"3"1"16,9 0-4-16,7 14-33 15,12 4-8-15,13 16-5 16,-5 13-9-16,3 16-9 16,-1 10-4-16,-7 2-2 15,-8 5-5-15,2-2-2 16,0-5-1-16,-4-8-4 15,4-8-4-15,-4-10-7 16,4-2-7-16,0-19-12 16,4-12-15-1</inkml:trace>
  <inkml:trace contextRef="#ctx0" brushRef="#br0" timeOffset="15387.5386">15725 6132 116 0,'-39'11'102'16,"35"-11"-16"-16,0 0-9 15,-3 15-2-15,-7 13-36 16,-5 22-15-16,-3 9-3 15,-5 6-3-15,0 16-5 16,-2 10-1 0,-8 2 1-16,-1-2-1 15,1-5-2-15,-2-13-3 16,8-4-1-16,-4-5-2 15,12-21-3-15,0-4-4 16,5-13-8-16,5-8-11 16,5-9-17-16</inkml:trace>
  <inkml:trace contextRef="#ctx0" brushRef="#br0" timeOffset="16296.6295">16174 5822 91 0,'-7'-30'88'0,"7"27"-6"16,3-6-4-16,11-2 0 15,5-11-33-15,10 4-4 16,10 4-7-16,10 0-9 16,5 19-9-16,-4 7-4 15,-7 17-6 1,-10 15 0-16,2 66-1 15,-41-43-4 1,-8-2 1 0,-17-13 2-16,-9-2 0 15,-3-14-1-15,0-8 1 16,1-21 0-16,5-4 0 15,10-12-1-15,13-11-1 16,14-6 1-16,0-4-1 16,12-2-2-16,11-2 4 15,12 3 1-15,4-2 0 16,9 16 0-16,6 3 1 15,-5 5-2 1,3 9-2-16,-7 0 0 16,-3 6-1-16,-11 5 0 15,-4 1 0-15,-9-1-3 16,-5 0-6-16,-1-5-6 15,-10 5-12-15,0-5-19 16</inkml:trace>
  <inkml:trace contextRef="#ctx0" brushRef="#br0" timeOffset="16835.2819">15380 5644 84 0,'-46'15'89'0,"46"-7"-10"16,-4 17-5-16,-8 18-1 15,-11 27-28 1,-4 26-6 0,-4 37-4-16,-2 10-7 15,-4 14-6-15,6 8-5 16,2 1-5-16,-2-11-1 15,19-1 0-15,9-16-1 16,12-16-1-16,11-13 0 16,16-16-4-16,11-11-2 15,19-12-4-15,5-10-5 16,3-15-7-16,7-15-12 15,-5-13-17-15</inkml:trace>
  <inkml:trace contextRef="#ctx0" brushRef="#br0" timeOffset="17288.3272">16554 6578 116 0,'-35'-44'220'16,"35"44"-130"-1,2 0-7-15,12 4-28 16,22-5-24-16,13-2-10 15,26-7-7-15,7 7-4 16,-7-2-4-16,-1 4-8 16,-12-1-6-16,-16-2-6 15,-11-2-6-15,-15-4-11 16,-7 12-15-16</inkml:trace>
  <inkml:trace contextRef="#ctx0" brushRef="#br0" timeOffset="17796.378">17503 6166 16 0,'2'-36'182'0,"2"2"-68"15,0 22-18-15,9-4-11 16,7 2-7-16,11-1-53 15,11-5-13-15,1 7-4 16,-4 13-4-16,-14 16 0 16,-2 12-1-16,-13 20 0 15,-20 14 1-15,-17 12 0 16,-4-7 1-1,-15-5 0-15,3-2 0 16,-2-7 1-16,1-13-1 16,9-13 1-16,12-2 0 15,1-7-2-15,7-13 0 16,11 1-1-16,8-12-1 15,8-14-1 1,15-7 0-16,15-10-1 16,20-8 0-16,8 24 0 15,6 3 1-15,9 11-1 16,-12 16 1-16,-1 24 0 15,-22 19 0 1,-15 12 2-16,-21 7 3 16,-14-4 1-16,-8 6 1 15,-19-10 0-15,-6-7 1 16,-2-14-4-16,-4-11-5 15,-3-16-9-15,5-10-8 16,10-13-12-16,9-18-17 16</inkml:trace>
  <inkml:trace contextRef="#ctx0" brushRef="#br0" timeOffset="18019.4003">17960 6192 123 0,'22'-15'199'15,"-17"15"-110"-15,5 5-4 16,4 9-36-16,11 26-9 15,12 8-9 1,9 29-8-16,16 7-2 16,-4-2-7-16,2 0-3 15,-4 2-3-15,-5-11-5 16,-1-12-6-16,-11-12-7 15,-10-9-6-15,-2-12-9 16,-8-14-14-16</inkml:trace>
  <inkml:trace contextRef="#ctx0" brushRef="#br0" timeOffset="18277.6232">18615 6124 121 0,'-58'23'117'0,"50"-23"-14"16,-9 13-7-16,-5 19-8 15,-7 23-30-15,-13 7-22 16,-1 21-9-16,-7 4-9 16,3 0-3-16,-1 0-5 0,5-8-2 15,-1-14-4 16,7-6-1-31,2-11-6 16,12-14-7-16,1-11-9 0,7-9-11 16,3-15-20-1</inkml:trace>
  <inkml:trace contextRef="#ctx0" brushRef="#br0" timeOffset="18627.6582">18687 5608 163 0,'-6'0'111'15,"12"0"-12"1,19 12-9-16,33 22-3 15,12 19-47-15,21 22-14 16,15 28-7-16,-7 32-6 16,-2 16-1-16,-18 8-4 15,-26 3 0-15,-24-9 4 16,-25-2 5-16,-37-12-3 15,-6-13 3-15,-15-10 0 16,-10-15-1-16,2-16-5 16,6-7-8-1,-1-15-9-15,5-7-12 16,11-16-17-1,3-10-23-15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19:59:49.8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25435 7169 64 0,'-31'53'73'0,"31"-47"-20"15,-7 20-8-15,-11 21-4 16,10 4-40-16,-7 14 1 15,-10 10 0-15,-6 1-2 16,-2 9 0-16,-8 0 2 16,8 2-2-1,0 0-2-15,4-3 2 16,-4-7 2-16,-7 21-2 15,9-4 0-15,-4-5 0 16,2-2 1-16,4-1-2 16,0-2-1-16</inkml:trace>
  <inkml:trace contextRef="#ctx0" brushRef="#br0" timeOffset="10034.799">27252 9441 118 0,'-9'54'100'15,"9"-54"-8"-15,0 0-6 16,0 0-6-16,0 11-35 16,-6 26-11-16,-8 33-9 15,-7 18-8-15,-12 16-5 16,-4 1-2-16,-5 8-2 15,7-2-2-15,-6-15-1 16,6-3-1-16,6-19-2 16,4-26 1-1,9-4-3-15,5-23-1 16,1-13-8-16,0-10-9 15,1-22-14-15,13-9-19 16</inkml:trace>
  <inkml:trace contextRef="#ctx0" brushRef="#br0" timeOffset="10503.4444">27417 9546 110 0,'21'-12'91'16,"-21"12"-12"-16,0 0-8 15,-2 6-4-15,-2 20-35 16,-15 13-5 0,-4 14-5-16,-4 10-4 15,-4 10-3-15,-10 1-4 16,8 9-3-16,4-9-2 15,10 0-3-15,9-4-1 0,4-9 0 0,10-2-2 32,2-13 1-32,11-10 0 15,5-8 1-15,20-18 0 16,1-10 3-16,5-7-1 15,12-13 3-15,0-5 0 16,-7-9 0-16,-3-7 0 16,-7-8 1-1,-10-4-2 1,-6-4 0-16,-16-1-1 15,-11 1-2-15,-2 0 0 16,0 7-1-16,-17 5 0 16,-12 8-1-16,-15 7-1 15,-3 10-2-15,-7 11-3 16,0 4-3-16,9 8-7 15,14 2-6-15,12-2-12 16,4 2-12-16</inkml:trace>
  <inkml:trace contextRef="#ctx0" brushRef="#br0" timeOffset="10978.4919">28176 9775 149 0,'-2'-21'106'0,"2"21"-14"16,0 4-9-1,0 4-6-15,6 20-42 16,8 11-8-16,1 7-7 15,3 18-5-15,11 4 0 16,6 6-5-16,7 2-3 16,5-1-3-16,-7-1-1 15,-7-9-3-15,-8-10 0 16,-13-20-3-16,-2-4-3 15,1-11-4-15,-5-12-11 16,-2-12-13-16</inkml:trace>
  <inkml:trace contextRef="#ctx0" brushRef="#br0" timeOffset="11299.524">28602 9782 105 0,'-38'-4'94'0,"38"4"-13"16,0 0-4-16,-18 18-6 16,5-1-32-16,-11 20-4 15,-12 5-8-15,-3 6-3 16,-8 8-3-16,-7 2-3 15,2 3-5-15,-4 4-1 16,3-6-3-16,3-3-2 16,7-10-3-1,9-7-1-15,6-6-2 16,7-5 0-16,6-10-1 15,5 5-2-15,4-20-4 16,-2 1-10-16,-3-3-15 16</inkml:trace>
  <inkml:trace contextRef="#ctx0" brushRef="#br0" timeOffset="19080.2947">26202 3890 75 0,'14'-5'86'15,"-8"5"-11"-15,-2 0-1 0,3 0-4 16,15 0-28-16,13 5-1 15,3 4-7 1,7-7-6-16,5-2-8 16,1 2-5-1,-3-2-7-15,6-4-3 16,8 1-2-16,-11 10-3 15,5 6-2-15,-6-6-3 16,-13-1-4-16,-10 2-9 16,-6-4-9-16,-7-4-15 15</inkml:trace>
  <inkml:trace contextRef="#ctx0" brushRef="#br0" timeOffset="19461.3328">26611 3684 81 0,'4'0'86'16,"0"0"-17"-16,-4 0-7 15,0 0 2-15,4 9-34 16,-4 10 4-16,0 16-2 15,2 17-1-15,5 5-4 16,-3 5-5-16,-2 8-6 16,2-4-6-16,-4-7-4 15,-13-11 0 1,7-7-3-16,2-9 0 15,-2-4-2 1,6-5-5-16,-4-12-7 16,-2-8-18-16</inkml:trace>
  <inkml:trace contextRef="#ctx0" brushRef="#br0" timeOffset="20034.3901">27475 3521 110 0,'33'-26'91'0,"-33"26"-13"16,0 0-11-16,-4 4-3 15,4 15-35 1,0 14-1-16,0 16-4 16,0 5-2-16,-2 19 1 15,-4 20-3-15,6-6-7 16,0 5-4-16,-9-1-2 15,5-4-2-15,-10-17-3 16,5-8-1-16,-1-10 0 16,16-8-2-16,-12-15-2 15,6-5-9-15,-4-10-10 16</inkml:trace>
  <inkml:trace contextRef="#ctx0" brushRef="#br0" timeOffset="20521.4388">28124 3558 84 0,'-27'-3'91'0,"25"3"-15"16,-8 13-9-16,-3 4-5 16,-11 11-31-16,-1 6-8 15,2 12-1-15,-6 7-1 16,-2 10-3-16,2 7-1 15,6 0-2-15,15 8-5 16,0-16-3-16,10 1 0 16,12-9-2-1,5-2 0-15,16-7 1 16,13-11 1-16,5-8-2 15,7-21 2 1,-2-1-2-16,8-29 0 16,-10-2-1-16,12-18-2 15,-14-3 2-15,-8-8-1 16,-17-9 2-16,2-7 0 15,-21-2 1-15,-18 4-1 16,-5 7 0-16,-16 11-2 16,-16 17 0-16,-15 8-1 15,-4 17-4 1,-9 10-6-16,11 9-9 15,7 3-13-15</inkml:trace>
  <inkml:trace contextRef="#ctx0" brushRef="#br0" timeOffset="26218.0084">5333 12501 165 0,'15'-8'99'16,"-28"16"-18"-16,7 23-3 15,-19 36-3-15,7 21-50 16,-3 7-8-1,-2 8 0-15,7 1-6 16,-7-1-9 0,-22 90-2-16,28-101 0 15,-8-16 0-15,9-9-2 16,-1-15-6-16,-1-18-7 15,9-15-11-15</inkml:trace>
  <inkml:trace contextRef="#ctx0" brushRef="#br0" timeOffset="26712.2549">5674 12723 121 0,'-39'34'85'15,"39"-34"-12"-15,0 0-10 16,-4 14-2-16,0 6-44 16,-6 17-4-16,-11 10 0 15,2 8-5-15,5 4-2 16,-3 3-1-16,7-1-1 15,8-4-1-15,14-3 4 16,7-7 1-16,6-8 1 16,16-7 0-16,4-10 3 15,9-5-1 1,2-12-2-16,6-18-2 0,-4-2 0 15,2-1-1 1,-4-12-3-16,-11-7 2 16,15-10-1-16,-19-11 2 0,-7-12-2 15,-6-8 1 1,-9 3 0-16,-13-8-2 15,-10 7 0 1,0 13-1-16,-17 10 0 16,3 5 0-16,-11 8-2 15,-13 18-1-15,-3 3-3 16,-7 5-1-1,-6 7-2-15,3-3-4 16,1 2-4-16,2 9-12 16,7-1-11-16</inkml:trace>
  <inkml:trace contextRef="#ctx0" brushRef="#br0" timeOffset="27195.3032">6596 12687 149 0,'-24'12'102'0,"28"-16"-16"16,-4 4-2-16,10 12-6 15,11 11-43-15,8 18-6 16,8 19-3-16,6 12-8 16,5 11-3-1,6-1-5-15,-1 4-3 16,1-7-3-16,2 3-3 15,-7-20-2-15,-15-5-3 16,-5-12-4-16,-7-12-6 16,-13-8-12-16,-5-13-15 15</inkml:trace>
  <inkml:trace contextRef="#ctx0" brushRef="#br0" timeOffset="27552.3389">7173 12684 135 0,'-47'3'95'0,"47"-3"-13"16,-7 11-6-16,-5 7-4 16,-2 12-42-16,-9 21-4 15,-10 11-6-15,-5 8-5 16,1 14-3-16,-12 4-3 15,-1-6-1-15,0-3 0 16,1-11-2-16,5-9-1 16,7-7-2-1,6-18 0-15,8-10-1 16,5 0-4-16,1-4-5 15,7-8-8 1,6-4-17-16</inkml:trace>
  <inkml:trace contextRef="#ctx0" brushRef="#br0" timeOffset="32544.4366">7640 13130 128 0,'-24'7'97'0,"19"-7"-12"15,5 0-6-15,0 0-5 16,0 0-41-16,7 0-7 15,1-7-5-15,23 1-5 16,8-3-6-16,21 6 0 16,4-11 0-1,4 1-4-15,9 3-1 16,-5 2 2-16,-2 3 1 15,-10 4 1-15,-10-2 1 16,-4-1 3-16,-18 1-4 16,-5 2-1-16,-8-1-1 15,-1 2-1-15,-8 2-5 16,-6-1-7-16,0-2-10 15,7-1-11 1,-10 2-23-16</inkml:trace>
  <inkml:trace contextRef="#ctx0" brushRef="#br0" timeOffset="33330.5152">9073 12746 123 0,'8'1'94'0,"-8"-7"-13"16,15-8-3-16,5-7-4 15,9 4-40-15,15-2-6 16,5-4-7-16,-1 1-6 15,16 10-7-15,-6 7-4 16,6 13 0-16,-21 20-1 16,-18 4 0-16,-10 13 1 15,-24 9 2-15,-16 10 0 16,-18 0-1-16,-2-1 2 15,-24-6 0 1,5-7-1-16,2-8 0 16,6-14-1-16,11-8 0 15,6-6 0-15,8-3 0 16,12-5 1-16,7 0 0 15,10-14-2-15,12-6-1 16,11-4-1-16,10-5 0 16,20-2-2-16,15 2 0 15,15 7 0-15,6 8 0 16,-7 8 0-16,3 13 1 15,-15 7-1 1,-10 14 0 0,-12 9 0-16,-11 4 0 15,-27 9 2-15,-10 3 1 16,-19-5 2-16,-14-4 3 15,-12-6 0-15,-19-8 0 16,2-11-2-16,-3-5 1 16,3-9-3-16,2-5-2 15,6-9-2-15,1-5-1 16,7-3-7-16,9-1-7 15,8-14-10-15,10 2-16 16</inkml:trace>
  <inkml:trace contextRef="#ctx0" brushRef="#br0" timeOffset="33792.5614">10162 12654 102 0,'-35'2'101'0,"31"14"-15"16,-2-10-6-16,-5 23-2 15,-9 10-34-15,-5 12-13 16,-4 13-7-1,4 9-4-15,0 2-7 16,9 0-2-16,3-4-1 16,7 2-2-16,15-14 1 15,7 1-2-15,13-18 1 16,12-6-1-16,9-8 0 15,12-6-3-15,4-18-1 16,4-8-1-16,-8-15-1 16,-6-12 2-16,-4-11 0 15,-9-14 0-15,-5-12 1 16,-16-9 0-1,-5-2 0-15,-13-7-1 16,-23 6 1-16,-14 11 0 16,-12 15-1-16,-15 8 0 15,-4 8-1-15,-2 15-2 16,-1 17-4-16,3 11-5 15,4 1-10 1,11 9-16-16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20:00:34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11343 10577 105 0,'-11'-31'105'16,"7"31"-13"0,4 0-7-16,0 0-5 15,0 11-31-15,-4 24-12 16,-4 35-7-16,-3 20-7 15,-3 9-5-15,-3 10-3 16,3 3-2-16,2-6-7 16,-7-8-4-16,2-19-3 15,3-18-8 1,4-29-9-16,1-21-15 15</inkml:trace>
  <inkml:trace contextRef="#ctx0" brushRef="#br0" timeOffset="365.0365">11661 10594 105 0,'-41'15'98'0,"41"-15"-14"16,-4 19-2-16,-9 14-4 15,7 18-34-15,0 17-11 16,6 8-6-16,0 2-10 15,2 1-7 1,18-13-1 0,3-7-4-16,14-17-1 15,9-14-1-15,8-11 1 16,-7-19 1-16,7-19 2 15,-4-10 2-15,-5-20 1 16,-6-13-1-16,-14-14 2 16,-17 1-1-16,-10-13-2 15,-12 8 0-15,-15 9-5 16,-17 19-1-16,-14 10-4 15,-10 10-2-15,6 17-6 16,10 6-4 0,3 5-10-16,18 5-11 15,4 2-18-15</inkml:trace>
  <inkml:trace contextRef="#ctx0" brushRef="#br0" timeOffset="697.0697">12275 10575 167 0,'-35'2'112'16,"35"-2"-14"-1,4 0-8-15,10 20-4 16,11 10-43-16,12 27-11 15,11 22-8-15,14 14-7 16,0 0-4-16,0 6-6 16,-2-4-5-16,-15-16-6 15,-9-14-9-15,-18-9-6 16,1-25-14-16</inkml:trace>
  <inkml:trace contextRef="#ctx0" brushRef="#br0" timeOffset="967.0967">12788 10563 126 0,'-81'-3'101'15,"69"11"-10"-15,5 4-4 16,-7 8-6-16,-5 30-38 15,-14 15-11-15,0 14-4 16,-6 6-12-16,-2 2-3 16,-7-2-4-16,3-4-2 15,-1-13-3-15,11-9-1 16,0-17-4-16,10-14-5 15,8-5-8 1,-1-18-58 0</inkml:trace>
  <inkml:trace contextRef="#ctx0" brushRef="#br0" timeOffset="1311.1311">13019 10924 151 0,'-43'0'106'15,"43"-3"-12"1,4 3-8-16,19 6-5 16,12-3-39-16,12 1-8 15,11-6-6-15,8 2-7 16,3 5-3-16,3-4-6 15,-4 2-4-15,-20 0-6 16,-11-4-2-16,-10 2-3 16,-9-1-6-16,1 5-7 15,-13-11-13-15,-6-7-21 16</inkml:trace>
  <inkml:trace contextRef="#ctx0" brushRef="#br0" timeOffset="1872.1872">13964 10641 196 0,'0'-58'114'0,"10"44"-15"16,3 8-10-16,13-3-9 15,18 2-51-15,16-5-15 16,-2 14-6-16,-5 7-4 16,-11 13-3-16,-15 12-1 15,-19 14 0-15,-18 8 0 16,-13 1 0-1,-16 2 3-15,-15-6 1 16,-2-4 2-16,-6-2 1 16,4-13 1-16,15-5 0 15,1-7 0-15,18-8-2 16,5-8 1-16,7-7-2 15,18-9-1-15,8-2 0 16,15-11-1-16,8-2-2 16,9-3-1-16,10 11 0 15,2 0 2-15,-5 11 0 16,3 12 0-1,-2 6 2-15,-7 7 1 16,-1 12-1 0,-13 5 0-16,-21 21 1 15,-16-1 1-15,-10 3 0 16,-11-7 1-16,-12-1-1 15,-5-6 0-15,-5-6-2 16,1-14-3-16,5-11 0 16,8 0-4-16,0-19-6 15,4-4-10-15,14-14-15 16,13-13-20-1</inkml:trace>
  <inkml:trace contextRef="#ctx0" brushRef="#br0" timeOffset="2261.2261">14838 10577 155 0,'21'39'111'16,"-25"-35"-13"-16,-19 4-7 15,-4 22-7-15,-8 19-40 16,4 19-13-16,2 4-8 15,4 2-6-15,11 1-3 16,6-6-2 0,8 0-5-1,12-12 0-15,15-7-3 16,14-12 0-16,13-16 1 15,4-7-3-15,8-19 0 16,4-15-1-16,-4-16 0 16,-2-15 0-16,-10-3-1 15,-10-13 3-15,-13-6 1 16,-13-7 2-16,-12-1 2 15,-16 10 0-15,-2 3 0 16,-9 8 0-16,-4 11-3 16,-12 11-2-1,4 7-4-15,-10 13-9 16,3 10-14-16,-9 11-17 15</inkml:trace>
  <inkml:trace contextRef="#ctx0" brushRef="#br0" timeOffset="7255.7255">27506 12222 88 0,'23'-28'97'0,"-23"28"-15"16,6-2-5-16,-4 2-1 16,-2 0-28-16,4 0-8 15,-4 0-7-15,2 0-5 16,-2 8-4-16,-4 28-7 15,2 15-3-15,-13 17-3 16,-3 22-3-16,-1 3-2 16,-8 0-3-16,-2-8-3 15,11-13 0-15,-1-4 0 16,13-17-1-16,-2-12-7 15,-5-14-3 1,11-21-12-16,6-5-15 16</inkml:trace>
  <inkml:trace contextRef="#ctx0" brushRef="#br0" timeOffset="7695.7695">27940 12253 97 0,'-6'-8'93'0,"4"8"-13"16,-11 13-4-16,-3 14-1 15,-7 1-33-15,-6 8-10 16,4 15-5-1,7 17-9-15,1-12-4 16,7 6-6-16,6-1-2 16,8 2-1-16,6-10-2 15,-2-8-3-15,13-9 1 16,8-2 0-16,8-23 1 15,5-10 0-15,5-1-1 16,-1-17 0-16,1-19 1 16,-5 1 1-16,1-10-1 15,-12-14 1-15,0-3-1 16,-10 0 0-1,-7-3 1-15,-6 1-1 16,-10 4 1-16,-10 9-1 16,-5 10 1-1,-7 12-3-15,-14 6-5 16,1 5-6-16,-2 6-13 15,2 1-15-15</inkml:trace>
  <inkml:trace contextRef="#ctx0" brushRef="#br0" timeOffset="8028.8028">28585 12248 159 0,'2'-9'104'16,"-8"11"-12"-16,8 8-8 15,8 7-6-15,3 7-46 16,14 18-9-16,12 10-5 15,4 16-9-15,5 12-3 16,-9-12-2-16,-4 12-1 16,-2-5-2-1,-4-10-1-15,-12 2-3 16,-7-13-2-16,-4-15-4 15,1-10-8 1,-1-7-9-16,0-10-14 16</inkml:trace>
  <inkml:trace contextRef="#ctx0" brushRef="#br0" timeOffset="8319.8319">29079 12262 149 0,'-37'13'95'16,"29"-12"-7"-16,-7 12-6 16,-6 18-8-16,-12 10-44 15,-4 12-6-15,-10 15-6 16,-13 10-9-1,4-7-2-15,2-1-4 16,-4 6 1-16,-2-12-3 16,11-9 0-1,3-5 0-15,9-16-1 16,10-5-6-16,13-21-8 15,-3-5-16-15</inkml:trace>
  <inkml:trace contextRef="#ctx0" brushRef="#br0" timeOffset="8760.876">29449 12515 153 0,'39'1'107'15,"-39"-1"-12"1,7 0 70-16,15-1-129 16,11 1-9-16,25-3-9 15,13 3-8 1,1 3-2-16,0-6-3 15,3-8-2-15,-20 20-3 16,-9-4 0-16,-11-10-3 16,-14-6-4-16,-13 1-10 15,-6-1-14-15</inkml:trace>
  <inkml:trace contextRef="#ctx0" brushRef="#br0" timeOffset="9335.9335">30369 12185 149 0,'14'-30'106'0,"-5"22"-11"16,1-2-9-16,5 3-9 15,13-2-44-15,16 3-9 16,3 9-11-16,-5 3-8 16,-5 11-2-16,-6 8 0 15,-25 14-1-15,-14 3-1 16,-15 4 2-16,-16-2 1 15,-15-3 0-15,-4 1 1 16,0-8 1-16,7-10 1 16,1-7-1-1,15-6 0-15,8-11 0 16,11 0 2-16,1-2-3 15,9 2 1-15,12-9-1 16,13-1-2-16,10 3-1 16,12-1-1-16,9 8 1 15,10 8-2-15,6 7 1 16,2 4 0-16,-8 13-1 15,-13 10 0-15,-5 8 0 16,-20 1 0-16,-17-1 1 16,-22 5 2-1,-4-3 2 1,-20-4 1-16,-54 18 11 15,49-47-11 1,1-4-1-16,8-8-2 16,6-7-1-16,8-7-4 15,7-3-5-15,1-9-7 16,15-7-9-16,6-8-15 15,3-1-21-15</inkml:trace>
  <inkml:trace contextRef="#ctx0" brushRef="#br0" timeOffset="9816.9816">31181 12213 113 0,'-8'-5'99'0,"2"8"-14"16,0-1-5-16,-3 7-5 15,-5 8-34-15,-13 8-13 16,0 15-5-16,-2 13-7 16,2 17-3-1,3-2-2-15,3 9-2 16,2-16-2-16,13 4-1 15,8-11 0-15,13-4 1 16,7-8-2-16,14-19 1 16,9-17 1-1,13-7 0-15,6-17-1 16,10-11-1-16,3-8-2 15,4-21 0-15,-19 4 1 16,-7-3 2-16,-9-7 1 16,-17 2 2-16,-15 0-1 15,-16 2 0-15,-16 4-2 16,-13 6-2-16,-7 8-2 15,-9 7-1-15,-11 4-4 16,0 8-9-16,-6 10-12 16,6 5-20-16</inkml:trace>
  <inkml:trace contextRef="#ctx0" brushRef="#br0" timeOffset="17280.3264">27607 10402 201 0,'0'6'73'0,"0"2"-2"16,0 26 0-16,0 28-35 16,0 14-9-1,0 32-1-15,2 26-3 16,5 30-8-16,-1 31-3 15,2 7-4-15,0 23-2 16,-8 13-1-16,-6 11 0 16,2-8 1-16,-2 0-1 15,4-17 1-15,-9-16 0 16,9-14 0-1,-6-28-3-15,6-27 1 16,0-19-1-16,8-15-2 16,-4-26 0-16,-2-20-1 15,2-14 0-15,-2-9 0 16,-4-8 0-16,10-7 0 15,-6-7 0-15,0-4 0 16,0-2 0 0,0-2-1-16,0-6-13 15,0-8-3-15,0 0-14 16</inkml:trace>
  <inkml:trace contextRef="#ctx0" brushRef="#br0" timeOffset="21248.9203">31078 10823 81 0,'17'196'84'16,"-17"-139"-13"-16,4 63-5 15,2 52-2-15,0 23-35 16,9 19-5-16,3 9-4 16,-10 13-5-16,5-8-6 15,-7-17-2-15,-4-18 2 16,-2-13-1-1,-8-23 3-15,-2-30 2 16,5-20-1-16,-3-14-2 16,6-28-3-16,0-21-6 15,2 4-7-15,0-27-14 16</inkml:trace>
  <inkml:trace contextRef="#ctx0" brushRef="#br0" timeOffset="22272.0226">31394 14178 99 0,'-47'-6'93'0,"30"12"-12"15,-1 10-4-15,-1 6-7 16,-8 9-34-16,0 12-10 16,2 13-8-16,7 11-7 15,3 9-5-15,15 7-1 16,0 3 0-16,7-12-1 15,7 2 2-15,13-6-1 16,4-18 2-16,10 3-2 16,56 8 4-1,-41-43-5 1,-6-20-1-16,-3-10 1 15,3-15 0-15,6-14 1 16,-11-4 2-16,-3-15-3 16,3-10 1-16,-12-5-2 15,2-1 1 1,-16-2-2-16,-7-2 1 15,-5 1 1-15,-14-4 0 16,-11 0-2-16,-7 15 2 16,-12 7 0-16,-13 6-3 15,7 16 2 1,-15 14-2-16,0 9 1 15,8 14-2-15,-1 21 0 16,5 10 1-16,1 16-1 16,3 9 0-16,11 6 0 15,0 3 0-15,7 2 0 16,7 5-1-16,5-10 1 15,1 5 0-15,7-9 0 16,2-9 0-16,2-12 0 16,0-9-2-16,0-14-7 15,2 3-8 1,2-7-19-16</inkml:trace>
  <inkml:trace contextRef="#ctx0" brushRef="#br0" timeOffset="41182.5047">4742 2174 88 0,'15'-13'159'16,"-15"13"-88"0,0 0-2-16,0 0-32 15,0 0-2-15,0 0-6 16,0 0-7-1,0 0-7-15,0 0-8 16,0 0-3-16,0 0-2 16,0 0-1-16,0 0 0 15,0-1-1-15,0-10 0 16,0 8 0-16,0-14 3 15,0 8 3-15,0 2 0 16,0-2 3 0,0 8 0-16,0-3 0 15,0-3-1-15,0 7-2 16,0 0 0-16,0 0 0 15,0 0 0-15,0 0-1 16,0 0-2-16,0 0-1 16,0 0-1-16,0 0-1 15,0 0 0-15,0 0 0 16,0 0 1-16,0 0-1 15,0 0 0-15,0 0 0 16,0 0 0 0,0 0 0-16,0 0 0 15,0 0-1-15,0 0 2 16,0 7 2-1,2 48-1-15,8 16 2 16,4 22 2-16,7 8 1 16,8 3 0-16,-4-2-2 15,0-3 0-15,-5 4-1 16,-1-6-1-16,2-8-3 15,-5-15 1-15,-1-1-2 16,-7-14-1-16,-4-8-5 16,-4-11-7-1,-2-4-11-15,0-4-16 16</inkml:trace>
  <inkml:trace contextRef="#ctx0" brushRef="#br0" timeOffset="41497.5362">5319 2163 153 0,'-41'11'101'0,"38"-11"-18"16,-9 9-1-16,-9 14-5 15,-14 15-45-15,-8 21-6 32,-9 16-3-32,-10 20-1 15,-2 12-5-15,-12 8-2 16,-1 18 1-16,1-6-3 15,7-15-4-15,1-21-1 16,23-15-3-16,3-17-3 16,9-12-4-16,13-13-8 15,7-19-8-15,9-24-15 16</inkml:trace>
  <inkml:trace contextRef="#ctx0" brushRef="#br0" timeOffset="41787.5652">5251 2730 194 0,'20'-6'114'16,"-18"5"-18"-16,13 1-7 15,20 0-5-15,19-5-50 16,20 0-13 0,11-1-3-16,2 5-5 15,-5 1-7-15,-11 1-3 16,-13 4-2-16,-13-1-4 15,-18-2-4 1,-2 0-9-16,-11-2-9 16,-1 0-20-16</inkml:trace>
  <inkml:trace contextRef="#ctx0" brushRef="#br0" timeOffset="42265.613">6222 2413 137 0,'-39'-35'130'0,"39"35"-27"15,0-3-14-15,12-11-7 16,26 2-30-16,5-10-35 16,13 16-7-16,-5 6-1 15,-11 3-3 1,-5 22-1-16,-8 4-1 15,-21 12 3-15,-16 10-1 16,-17-3 2 0,-6 3 0-16,-19 0 1 15,-2-4-2-15,0-5-2 16,7-8-1-16,12-9-1 15,2-5 1-15,16-6-1 16,1-11 0-16,7 1 0 16,16-5-1-16,11-5 0 15,15 3 1 1,19-8-3-16,70 3 3 15,-66 22 0 1,-5 3 0-16,-7 9 3 16,-15 7 2-16,-13 9 0 15,-18 9 2-15,-8 3-1 16,-15-12-1-16,-18-11-2 15,-1-1-1-15,1-6-7 16,2-8-4-16,-5-8-10 16,7-22-12-16,6-13-19 15</inkml:trace>
  <inkml:trace contextRef="#ctx0" brushRef="#br0" timeOffset="42536.6401">6729 1996 47 0,'18'9'178'0,"-7"-6"-61"16,-3 3-13-16,15 27-9 15,8-1-4-15,14 32-61 16,11 27-7-16,0 16-2 15,-21 16-6-15,-6 4-6 16,-9 6 0 0,-24 7-3-16,-14-26-2 15,-11 0-2-15,-15-21-5 16,-13-10-9-16,-3-19-18 15,-9-13-26-15</inkml:trace>
  <inkml:trace contextRef="#ctx0" brushRef="#br0" timeOffset="43061.6926">4602 1650 99 0,'-42'34'91'0,"42"-34"-7"0,-10 12 3 15,-7 24-2-15,-7 43-32 32,-20 47-2-32,-63 202 31 15,59-132-54 1,1 2-5-16,9-18-4 15,22-13-4-15,16-19-5 16,14-17-2-16,15-20-5 16,15-18-2-16,16-21-5 15,10-17-8-15,8-18-10 16,1-26-16-16</inkml:trace>
  <inkml:trace contextRef="#ctx0" brushRef="#br0" timeOffset="43738.9574">8052 1701 151 0,'-60'40'87'0,"47"-21"-9"31,-9 23-4-31,-14 35 0 16,-13 22-48-16,3 27-1 16,5 21-1-1,4 4-6-15,8 2-9 16,10-2-5-16,13-7-2 15,6-28-1-15,8-14-4 16,3-10-6-16,9-24-12 16,9-23-10-16</inkml:trace>
  <inkml:trace contextRef="#ctx0" brushRef="#br0" timeOffset="44030.9866">8335 2099 187 0,'-13'-17'110'15,"9"22"-16"-15,4-3-8 16,0 8-6-16,21 25-49 15,6 9-10 1,58 96 13-16,-30-45-19 16,55 94 0-1,-54-79-12-15,-9-14-1 16,-9-9-4-16,-9-19-8 15,-5-25-6-15,5 9-63 16</inkml:trace>
  <inkml:trace contextRef="#ctx0" brushRef="#br0" timeOffset="44296.0131">8990 2033 116 0,'-29'6'109'0,"15"-6"-18"15,-5 25-6 1,-6 10-4-16,-14 29-32 16,-8 20-19-16,-1 13-3 15,-6 12-7-15,-4 1-6 16,-4 3-4-16,9-7-3 15,-3-13-2 1,19-8-3-16,6-40-5 16,4-11-7-16,10-5-15 15,5-22-20-15</inkml:trace>
  <inkml:trace contextRef="#ctx0" brushRef="#br0" timeOffset="44674.0509">9337 2430 163 0,'0'0'101'0,"0"0"-14"15,11 0-2-15,26 1-4 16,17-2-47-16,14-9-7 16,13-1 0-16,16 2-10 15,4-2-7-15,-10 7-6 16</inkml:trace>
  <inkml:trace contextRef="#ctx0" brushRef="#br0" timeOffset="44939.0774">9945 1943 171 0,'-64'34'109'15,"60"-34"-14"1,-6 34 75 0,-1 14-135-16,9 17-9 15,-8 25-4-15,4 2-7 16,2 8-2-16,4 1-3 15,-5-3-4 1,3-10-2-16,2-18-3 16,-2-11-2-16,-2-19-4 15,-2 1-7-15,4-31-13 16,0-17-19-16</inkml:trace>
  <inkml:trace contextRef="#ctx0" brushRef="#br0" timeOffset="45208.1043">10423 1800 189 0,'-19'-3'111'0,"15"5"-13"15,-4 10-9 1,4 24-6-16,4 9-51 15,-5 41-8 1,-7 4-6-16,2 16-3 16,-3 2-3-16,5 1-2 15,-6-7-2-15,3-7-4 16,1-21-2-16,-2-20-3 15,1-13-10-15,7-15-8 16,6-21-15-16,0-22-21 16</inkml:trace>
  <inkml:trace contextRef="#ctx0" brushRef="#br0" timeOffset="45577.1412">10857 1892 179 0,'-37'28'110'0,"22"-21"-15"15,-1 20-6-15,-9 18-6 16,-4 18-49-16,-4 4-10 16,12 17-4-16,3 2-5 15,9 4-4 1,18-9-2-16,53 58 5 15,-5-83-10 1,10-18-1-16,3-18-2 16,4-23 0-1,1-21 0-15,-7-13-1 16,-16-20 0-16,-13-16 1 15,-12-9 1-15,-21-16 0 16,-10-10 1-16,-13 10 1 16,-8 14-1-16,-16 14-1 15,-11 16-3-15,-3 9-7 16,-9 8-7-16,-3 7-14 15,12 18-19-15</inkml:trace>
  <inkml:trace contextRef="#ctx0" brushRef="#br0" timeOffset="45914.1749">11320 1402 187 0,'10'9'110'15,"-8"-4"-15"1,81 74 120 0,64 71-163 15,134 480-1 0,-341-308-16 0,-50-179-14-15,-51-10-45-1,87-100-52 17</inkml:trace>
  <inkml:trace contextRef="#ctx0" brushRef="#br0" timeOffset="48105.1896">6476 4138 118 0,'15'-49'110'0,"-15"49"-11"15,0 0-6 1,0 0-9 0,0 0-32-16,4 14-15 15,11 7-8-15,1 32-8 16,13 20-1-16,8 14 0 15,13 17-5-15,-3 6-2 16,9 3-3-16,33 95-1 16,-54-106-7-1,-8-22-1-15,-6-16-1 16,-7-11-3-16,-1-15-5 15,-3-8-6-15,-6-19-9 16,-4 0-10 0,2-22-17-16</inkml:trace>
  <inkml:trace contextRef="#ctx0" brushRef="#br0" timeOffset="48438.2229">6948 4175 377 0,'-17'64'154'15,"5"-21"-125"-15,-40 66 16 16,13-38-27 0,-5 7-3-16,-9 2-3 15,-1-2-3-15,9-2-3 16,1-6-2-16,7-13-1 15,10-4-3-15,0-16 0 16,6-11 0-16,5-10-4 16,12-4-4-16,0-4-6 15,-5-16-13-15,22-10-17 16</inkml:trace>
  <inkml:trace contextRef="#ctx0" brushRef="#br0" timeOffset="49114.2905">7481 3859 108 0,'0'0'93'16,"0"0"-10"-16,0-3-3 15,8-12-1-15,7-6-35 16,14 0-6 0,2 0-6-16,8 4-7 15,7 7-8-15,-1 11-4 16,3 8-1-16,-3 10-3 15,-6 10-2-15,-10 21 0 16,-4 11 0-16,-10 2-2 16,-11 12-1-16,-8-9 1 15,-9-2 0-15,-12-7 2 16,-8-10 1-16,-14-9-1 15,1-14-1 1,-3-10 0 0,3-8-3-16,5-6-2 15,2-8 2-15,12-7-1 16,6-12 0-16,13 9 1 15,4-38 0 1,49-17-3 0,3 48 0-16,12 5 1 15,59 25 0 1,-61 19 1-16,-2 7 3 15,-12 7 2-15,-5 11 1 16,-10-4 3 0,-6-1 0-16,-3-12-2 15,-5-4-2-15,-11-9-1 16,6-4-3-16,-6 2-2 15,-2-14-6-15,-4 0-10 16,-6-9-12-16,6 6-17 16</inkml:trace>
  <inkml:trace contextRef="#ctx0" brushRef="#br0" timeOffset="49794.9571">8672 4684 146 0,'0'-2'123'16,"0"2"-23"-16,0 0-11 15,18 2 41 1,18-2-107-1,15-2-5-15,20 2-4 16,11-3 2-16,5 6-4 16,6-3-3-16,10 0-2 15,-14 2-5-15,-8-2-7 16,-21 0-8-1,-17 3-7-15,-10-6-15 0</inkml:trace>
  <inkml:trace contextRef="#ctx0" brushRef="#br0" timeOffset="50086.9863">9110 4355 283 0,'0'3'96'16,"-2"27"-8"-16,2 7-4 16,-2 30-45-16,2 12-12 15,0 4-4-15,0 14-4 16,-2 0-5-16,-6-4-2 15,-1-3-4-15,-1-20-3 16,4-30-4-16,0 2-6 16,1-16-9-16,14-24-16 15,-3-19-23 1</inkml:trace>
  <inkml:trace contextRef="#ctx0" brushRef="#br0" timeOffset="50329.0105">9838 4282 24 0,'-2'3'182'0,"-29"80"-63"15,24-62-17-15,3 20-7 16,-2 16-6-16,-6 17-54 15,-7 13-14-15,5 0-5 16,1-2-5 0,5-10-7-16,-4-13-4 15,5-20-7-15,-3-13-10 16,0-1-14-16,3-12-21 15</inkml:trace>
  <inkml:trace contextRef="#ctx0" brushRef="#br0" timeOffset="50687.0463">10156 4279 187 0,'-33'30'113'15,"19"-9"-12"-15,-7 12-9 16,-6 15-8-1,2 20-49-15,5 4-13 16,3 2-7-16,15 0-6 16,8-5-3-16,7-7-1 15,9-8-2-15,24-15 1 16,1-15-1-16,9-19-1 15,8-17 1-15,4-22 2 16,-6-13 0-16,-16-7 0 16,-11-11 1-16,-2-10-1 15,-16-4-2-15,-19 3-1 16,-21 10 0-1,-6 7-2-15,-15 18 0 16,-1 1-6-16,-3 11-7 16,3 4-13-16,12 8-19 15</inkml:trace>
  <inkml:trace contextRef="#ctx0" brushRef="#br0" timeOffset="51019.0795">10826 4172 126 0,'8'-14'128'0,"-8"14"-22"15,4 19-8-15,13 4-2 16,20 22-30-16,8 25-30 16,9 12-9-16,2 3-5 15,-8 7-9-15,-3-2-3 16,-2-2-2-16,-9-9-2 15,-8-14-4-15,-1-10-4 16,-12-18-8-16,-1-11-10 16,5-15-15-16,-1-16-23 15</inkml:trace>
  <inkml:trace contextRef="#ctx0" brushRef="#br0" timeOffset="51274.105">11429 4109 169 0,'-57'68'114'16,"46"-68"-14"-16,-16 22-6 16,-12 13-5-16,-11 13-45 15,-7 21-11-15,1 10-8 16,-6 11-4-16,-6-2-5 15,-1-4-4 1,3-4-2-16,0-13-4 16,6-10-1-16,17-9-4 15,12-15-4-15,-2-2-9 16,16-12-9-16,5-19-13 15,8-7-20-15</inkml:trace>
  <inkml:trace contextRef="#ctx0" brushRef="#br0" timeOffset="51619.1395">11878 4577 149 0,'8'9'108'15,"-8"-9"-10"-15,4 3-4 16,11 5-3-16,16 1-37 16,6-2-10-16,15-6-6 15,4-1-11-15,12-8-6 16,4 2-7-16,9 0-9 15,-13-5-10-15,0 0-14 16,-22 0-15 0,-7 1-23-16</inkml:trace>
  <inkml:trace contextRef="#ctx0" brushRef="#br0" timeOffset="52139.1915">12848 4188 56 0,'-5'-45'177'0,"-11"31"-53"16,24 3-22-16,5-11-9 16,26 5-10-16,19-8-62 15,10 15-13-15,2 10-4 16,-6 12-1-1,23 50-3 1,-77-8 0-16,-26 7 0 16,-17 2 1-16,-23-1 3 15,-6-6 3-15,-8 0 1 16,8-16 1-16,2-6 2 15,10-12-3 1,-14 6 3-16,48-20-6 16,7-8-2-16,18-5-1 15,9 2 0-15,19-2-1 16,21-7-1-1,10 3 0-15,7 9-1 16,3 4 2 0,1 15 1-16,-7 9-1 15,-10 7 0-15,-14 9 2 16,-21 4-1-16,-21 3-1 15,-25-1 2-15,-18-10 0 16,-8-4 0-16,-19-2-1 16,-13-9 1-16,5-15-2 15,1-10-5-15,16-4-7 16,7-7-10-1,11-3-12-15,18-14-17 16</inkml:trace>
  <inkml:trace contextRef="#ctx0" brushRef="#br0" timeOffset="52399.8161">13480 4154 175 0,'-43'4'119'16,"41"-2"-14"-16,4 9-11 15,6 12-3-15,17 17-43 16,26 16-16 0,22 5-6-1,103 80 8 1,-96-65-25-16,-10-3-3 15,-12-2-6-15,-16-5-5 0,-9-13-7 0,-11-11-10 32,-3-9-14-32,-4-10-22 15</inkml:trace>
  <inkml:trace contextRef="#ctx0" brushRef="#br0" timeOffset="52652.8414">14115 4129 155 0,'-77'-11'124'0,"65"22"-21"16,-9 7-7-16,-14 24-6 16,-2 22-35-16,-11 13-22 15,1 10-8-15,-5 5-5 16,-4-4-4-1,-2-6-6-15,7-9-3 0,3-12-3 16,7-18-6 0,12-4-7-16,0-14-10 15,16-7-17-15,5-15-21 16</inkml:trace>
  <inkml:trace contextRef="#ctx0" brushRef="#br0" timeOffset="53035.8797">14993 4470 153 0,'-27'9'121'0,"27"-9"-12"15,9 10-6 1,5 5-6 0,56 15 3-1,-22-20-71-15,12-2-8 16,8 1-8-16,-4-7-5 15,-4-7-3-15,-8 5-3 16,28-7-27 0,-46 2-4-1</inkml:trace>
  <inkml:trace contextRef="#ctx0" brushRef="#br0" timeOffset="53634.9396">16153 4098 190 0,'0'-48'115'0,"2"42"-17"15,15-10-9-15,5 4-7 16,5-2-52-1,8 9-10-15,7 0-6 16,5 7-4-16,5 13-1 16,-13 15 0-16,0 6-1 15,-20 18 1-15,-19-6-2 16,-16 8-2-16,-24-2 0 15,-11-9-1 1,-18 1 0-16,-13-11-1 16,1-7 0-16,2-4 0 15,17-7 1-15,3-7-1 16,13-6-1-16,9-4 0 15,10-9 0-15,15 1 1 16,18 1-1-16,8-14 0 16,15 1 0-16,23 2-2 15,14-4 0-15,10 19 0 16,9 3 0-16,2 12 0 15,0 11 3 1,60 57 6 0,-98-25-2-16,-16 10 2 15,-22 1 1-15,-18-3 0 16,-15-7 3-1,-13-17-2-15,-19-8 1 16,-4-8-3-16,2-8-2 16,4-8-3-16,5-17-6 15,-3-7-7-15,11-6-9 16,8-6-6-16,8-1-12 15,21-4-7 1,8 5-9-16,25-1-11 16</inkml:trace>
  <inkml:trace contextRef="#ctx0" brushRef="#br0" timeOffset="54011.9773">17139 4251 108 0,'10'-49'95'15,"-10"49"-14"-15,0 0-2 16,-2 11-2-16,-6-11-32 15,-9 20-4-15,-18 17-7 16,-6 17-2-16,-7 13-4 16,1 7-5-1,12 4-4-15,4-7-4 16,12-6-3-16,9-9-3 15,22 6-2-15,3-20-1 16,24-9 0-16,9-27-2 16,14-8 2-1,6-15 0-15,12-17 3 16,1-17-1-16,-13-5 1 15,-16-9 1-15,-21-8-1 16,-15 5-4-16,-24 4-2 16,-15-1-3-1,-10 9-2-15,-8 5-7 16,-15 14-7-16,0-2-9 15,9 5-15-15,12 11-21 16</inkml:trace>
  <inkml:trace contextRef="#ctx0" brushRef="#br0" timeOffset="55547.1308">18722 4861 128 0,'15'-14'97'0,"-1"-2"-9"16,24-6-2-16,34-7-3 15,38-24-39-15,43 4-9 16,35 1-6-16,45 9-11 16,36 20-9-16,10 21-7 15,-6 26-4 1,14 7-4-16,-28 15 0 15,-30 12 1-15,-26 20 3 16,-30 16 5-16,-26 17 3 16,-37 4 1-16,-9-3 1 15,-29 1-3-15,-12-14 0 16,-8-6-2-1,-9-14 0-15,-20-11 1 16,2-10 1-16,-11-16 0 16,-7-15 0-16,7-5 1 15,-12-7-1-15,0-3-1 16,2-9 0-16,5-2 0 15,-18-8-2 1,9 3 0-16,2-2 0 16,-4-4-1-16,2 1-1 15,-4-7 1-15,0 6-1 16,0 0 0-16,0-4 0 15,-5 1 0-15,1 0 1 16,6 4-1-16,-8 0 0 16,6-2 0-16,-23-6 0 15,6 2 0-15,-8-4 0 16,0-10-2-16,-20 3 1 15,-3-2-1 1,-4 0 1-16,-4-2-1 16,0 6 1-16,2 4 1 15,9 6 0-15,3-1 0 16,11 3 0-1,4-4 2-15,6 10-1 16,11-1 0-16,-5 0 0 16,7 1 0-16,4 7 0 15,10-5-1-15,-4 0 0 16,-1 1 1-16,3 3 1 15,0 5 1-15,7-6 1 16,-5 5 0 0,-2 3 2-16,14-1-1 15,5 0 0-15,6 2 0 16,10 8 0-16,8 3-2 15,7 4 1-15,4-2-2 16,3 1 1-16,8-7-2 16,-8-2 1-16,-9 0-2 15,-3-3 1-15,-14-5 0 16,-8 0 1-16,-10-6 0 15,-1 2 0-15,-4-7 1 16,1-4-1 0,5-3-1-16,-8-2-1 15,7 3 0-15,-7-7 0 16,2-2 0-1,9-3 0-15,-5-5 0 16,0-2 0-16,3-13 0 16,-1 3 0-16,-1-5 1 15,-3-4-1-15,-4-7 1 16,5 5 0-16,-1 4-1 15,-6 17 1-15,-4 0-3 16,6-7-6-16,0 5-9 16,-6 5-10-1,-4 7-11-15,-2-3-12 16,6 6-15-16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20:03:52.6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25495 11516 116 0,'0'-10'94'16,"0"10"-13"-16,0 0-3 15,2 6-1 1,4 16-36-16,8 15-5 16,15 20-5-16,19 19-1 15,18 17-5-15,8 13-5 16,15 13-5-16,13 2-3 15,9-6-4-15,3 4-4 16,-3-21-3-16,-17-4-3 16,-10-16-4-16,-22-26-6 15,-16-5-8-15,-17-16-12 16,-7-17-21-16</inkml:trace>
  <inkml:trace contextRef="#ctx0" brushRef="#br0" timeOffset="300.9398">26392 11352 118 0,'-40'17'95'15,"30"-3"-10"-15,-8 22 0 16,1 21-5-16,-12 24-37 16,-14 23-9-16,-3 23-4 15,-8 15-11-15,3 12-8 16,-5 3-3-1,-4-4-1-15,4-15-3 16,9-9-1-16,-3-15-2 16,7-27-3-16,18-15-3 15,6-26-7-15,5-15-12 16</inkml:trace>
  <inkml:trace contextRef="#ctx0" brushRef="#br0" timeOffset="692.8614">26954 12023 102 0,'-10'16'92'15,"10"-16"-10"-15,0 0-2 16,10 11-3-16,7 6-29 16,18-5-7-16,14-1-4 15,15-6-7-15,25-5-9 16,13-5-6-16,15 0-6 15,1-1-4-15,-8 2-4 16,-15-3-4 0,-15 1-5-16,24-11-34 31,-77 6-2-31</inkml:trace>
  <inkml:trace contextRef="#ctx0" brushRef="#br0" timeOffset="966.8066">27403 11575 163 0,'10'17'101'0,"-10"-4"-10"16,0 23-7-16,0 39-7 15,8 31-51 1,-2 19-2-16,-1 7-8 16,-1 11-8-16,-2 3-2 15,6-13-3-15,-8-7 0 16,-4-29-2-16,4-24-3 15,0-19-8-15,6-26-10 16,-6-25-16-16</inkml:trace>
  <inkml:trace contextRef="#ctx0" brushRef="#br0" timeOffset="1223.3541">28246 11372 284 0,'-2'25'98'0,"-4"42"-8"0,2 26-5 16,-7 34-51-1,-1 26-6-15,-5 12-9 16,3 7-10-16,8-8-3 15,4-17-3-15,2-24-7 16,-2-18-6-16,2-33-7 16,0-26-11-16,0-18-16 15</inkml:trace>
  <inkml:trace contextRef="#ctx0" brushRef="#br0" timeOffset="1598.2791">28637 11685 113 0,'-15'38'95'0,"-8"-20"-9"16,7 33-1-16,-9 25-6 15,7 28-35-15,1 9-8 16,9 13-8-16,18-5-10 15,15-6-7-15,16-11-4 16,23-19-3-16,15-22-2 16,10-18 1-1,8-32-1-15,0-40 0 16,-2-25-1-16,-10-27 1 15,-17-25 0-15,-18-30 2 16,-30-19-1-16,-24-19 3 16,-29 4 1-16,-27 24 1 15,-35 22-1-15,-19 38-1 16,-22 33-1-16,-2 32-2 15,-1 32-3-15,13 36-8 16,20 18-15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20:04:12.9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7132 6653 142 0,'-4'-17'96'16,"4"17"-12"-16,0 0-5 15,0 0-5-15,0 1-42 16,0 7-6-16,8 11-2 16,11 16-5-1,14 17-2-15,14 11-2 16,3 16-3-16,14 14-3 15,-10-6-3-15,-3 6-3 16,-5-11-3-16,-7-15 1 16,-2-13-2-16,-6-7-5 15,-8-13-9 1,-4-6-12-16,-13-13-17 15</inkml:trace>
  <inkml:trace contextRef="#ctx0" brushRef="#br0" timeOffset="301.9396">7537 6689 108 0,'-29'21'84'0,"27"-16"-13"16,2 4-5-16,-6 24-5 16,0 16-36-16,-7 12-6 15,-12 16 3-15,-6 12-5 16,0 12-3-16,-6-7-2 15,-4-4-2-15,10-2-4 16,-4-15-2-16,2-5-4 16,2-15-5-1,10-12-7 1,8-17-12-16</inkml:trace>
  <inkml:trace contextRef="#ctx0" brushRef="#br0" timeOffset="845.4297">7855 6396 91 0,'-4'-19'94'15,"4"16"-21"-15,8 3-5 16,-1-14-3-16,11 11-32 16,7 0-8-1,6 3-3-15,6 7 0 16,-2 20-5-16,1 10-3 15,-10 8-3-15,1 8-3 16,-16 7-1-16,-13-2-5 16,-11-6 1-16,-1-10 0 15,-11-3-1-15,-12-16 3 16,-3-11-1-16,1-12 1 15,6-7 0-15,6-10 0 16,4-5 1 0,9-37 1-1,16 31-3-15,6 10-2 16,17-3 0-16,10 4 0 15,5 14-1-15,3-5-1 16,4 12 1-16,-7 2-1 16,-1 3-3-16,-2 4-7 15,-2-3-10-15,-12-3-16 16</inkml:trace>
  <inkml:trace contextRef="#ctx0" brushRef="#br0" timeOffset="1247.3493">8608 7106 130 0,'-9'-11'98'16,"14"8"-10"-16,-3 3-5 16,16 0-4-16,22 0-36 15,9-2-9 1,17-9-3-16,13-1-9 15,10-5-6-15,4 4-6 16,-4 12-4 0,-11-2-4-16,-12 3-8 15,-16 3-5-15,-11-2-9 16,-4 3-11-16,-24 0-15 15</inkml:trace>
  <inkml:trace contextRef="#ctx0" brushRef="#br0" timeOffset="1516.2955">9032 6800 105 0,'-29'23'105'0,"27"-13"-20"15,2 5-3-15,0 27-4 16,0 20-31-16,2 13-20 16,0 1-4-16,6 9-7 15,-2-6-6-15,2-5-2 16,7-10-3-16,-9-11-2 15,2-7-4-15,-1-13-6 16,-3-13-12 0,-4-14-19-16</inkml:trace>
  <inkml:trace contextRef="#ctx0" brushRef="#br0" timeOffset="1966.2055">9794 6766 153 0,'-2'8'96'15,"2"-2"-16"-15,6 16-5 16,-3 12-7-16,-3 12-46 16,2 12-7-1,-7-1 1-15,-3 5-4 16,2-5-3-16,-4-2 2 15,-5-4 0-15,9-12 0 16,4-8 0-16,-2 1-1 16,4-18 2-16,12 3 1 15,13-12 0-15,16-10-1 16,5 5-1-1,20-8-1-15,2 2-2 16,5-8-3-16,1 11-1 16,-8 3-2-16,-14 0-5 15,-9 0-5 1,-8 0-8-16,-10 0-9 16,-4-4-15-16</inkml:trace>
  <inkml:trace contextRef="#ctx0" brushRef="#br0" timeOffset="2233.1521">10127 6752 142 0,'-10'28'99'0,"10"-19"-10"16,0 15-5-16,0 33-8 15,0 25-41 1,8 17-11-1,4 13-4-15,1-10-7 16,-5-4-6-16,-2-8-1 16,1-9-3-16,-1-10-3 15,-4-17-4-15,0-10-10 16,2-13-10-16,2-16-17 15</inkml:trace>
  <inkml:trace contextRef="#ctx0" brushRef="#br0" timeOffset="2500.0987">10532 6861 105 0,'-12'-7'112'0,"12"7"-19"16,0 2-5-16,6 14-6 15,4 13-29-15,19 14-21 16,11 9-7-16,22 17-7 16,2 7-6-16,4 5-4 15,-2-13-2-15,0 8-4 16,-2-6-4-16,-4-8-7 15,-10-11-7-15,-11-11-8 16,-16-10-10 0,-7-10-17-16</inkml:trace>
  <inkml:trace contextRef="#ctx0" brushRef="#br0" timeOffset="2775.0437">10999 6906 140 0,'-53'0'100'16,"53"6"-9"-16,0 6-5 16,-4 22-6-16,-9 17-42 15,7 19-5-15,-8 2-9 16,-3 11-9-16,0-5-3 15,1-7-2-15,1-4-2 16,-3-8-3 0,1-8-3-16,3-11 0 15,-5-7-10 1,-1-8-8-16,5-8-16 15</inkml:trace>
  <inkml:trace contextRef="#ctx0" brushRef="#br0" timeOffset="3174.9637">11599 7284 133 0,'-4'11'95'0,"10"-8"-7"16,0-3-3-16,17 6-1 16,8-6-39-16,12 9-6 15,13-7-3 1,10 7-10-16,3-9-8 15,-1-3-6-15,4-6-5 16,0 0-3-16,-7-2-4 16,-10 3-4-16,-7-1-2 15,-1-1-6 1,-11 1-8-16,-7-2-14 15,-5-6-18-15</inkml:trace>
  <inkml:trace contextRef="#ctx0" brushRef="#br0" timeOffset="3447.9091">12017 6944 149 0,'-13'19'105'16,"13"-19"-15"-16,0 12-4 15,0 29-7-15,4 28-40 16,5 20-13 0,7-5-3-16,-1 12-5 15,1-11-4 1,-6-4-3-16,3-9-2 15,3-8-3-15,-12-17-3 16,5-12-5-16,-3-7-10 16,0-14-8-16,13-11-14 15</inkml:trace>
  <inkml:trace contextRef="#ctx0" brushRef="#br0" timeOffset="3759.8467">12587 6741 123 0,'12'3'208'15,"-12"27"-115"-15,3 16-6 16,3 18-32-16,21 23-19 15,-3 10-4-15,1 12-8 16,4-7-3-16,-10-1-2 16,-3-3-1-16,-3-10 0 15,-7-9-3 1,0-14-3-16,2-14-3 15,-10-6-2-15,4-15-7 16,-4-5-12 0,2-10-15-16,0-12-25 15</inkml:trace>
  <inkml:trace contextRef="#ctx0" brushRef="#br0" timeOffset="4958.6069">6702 8177 81 0,'-11'-26'94'0,"11"19"-15"15,-4-13-6-15,2-6 5 16,0-7-27 0,4-2-8-16,-2-20-4 15,6-10-8-15,-1-15-7 16,1-16-11-16,10-16-6 15,-3-25-2-15,-9-7-3 16,-4-17 0-16,-6-10 0 16,-3-13 0-16,1 13 1 15,-2 20 0-15,2 14-1 16,-1 21 0-1,1 26 0-15,6 15-2 0,0 17-1 16,2 11 1 0,0 10 1-1,0 10-1-15,10 3 0 16,7 10 0-16,16 8 0 15,12 2 1-15,21 9 2 16,21 4-2-16,35 1 3 16,21 4-2-16,14-4 0 15,17-2-1-15,20-2 3 16,42-1 0-16,24 0 4 15,25-2 0-15,36 5 0 16,12-5-1-16,18 6-4 16,40-1-1-1,8 3-1-15,4 13-2 16,-19 1 1-16,-26 2 0 15,-15 5-1-15,-21-1 0 16,-36 6-2-16,-30-6-2 16,-35-7-4-16,-33-4-5 15,-26 3-6-15,-32-6-8 16,-31-18-17-16</inkml:trace>
  <inkml:trace contextRef="#ctx0" brushRef="#br0" timeOffset="6091.3803">3287 6464 102 0,'-4'-11'94'0,"4"11"-16"16,4 5-2-16,4 2-2 15,4 15-31-15,5 28-8 16,10 7-6-16,18 19-6 16,11 17-9-16,6 5-6 15,11 9-5-15,-1-3-2 16,-2-7-1-16,-8-15 0 15,-10-12-3 1,-15-14-3-16,2-14-7 16,-10-14-13-16</inkml:trace>
  <inkml:trace contextRef="#ctx0" brushRef="#br0" timeOffset="6373.3239">3787 6400 116 0,'-45'-17'89'16,"45"17"-18"-16,-2 0-6 16,-3 22-1-16,-1 14-41 15,-10 26-3 1,-5 12-1-16,-12 13 1 15,-46 127 12 1,32-101-19-16,-5 9-3 16,0-2-2-16,3-15-5 15,-3-7 0-15,3-14-3 16,9-21-4-16,13-16-8 15,9-12-14-15</inkml:trace>
  <inkml:trace contextRef="#ctx0" brushRef="#br0" timeOffset="6678.8616">4258 6884 153 0,'21'-19'102'0,"-17"15"-15"15,23 2-2-15,6-7-8 16,19-2-45-16,10-1-12 16,8-1-6-16,-2 1-8 15,-2 12-8-15,-14-5-5 16,-17 0-9-16,-4 4-11 15</inkml:trace>
  <inkml:trace contextRef="#ctx0" brushRef="#br0" timeOffset="7411.715">5098 6334 135 0,'-27'48'87'16,"21"-45"-14"-16,1 31-1 16,3 9-8-16,-10 15-43 15,2 2-4-15,-5 7 4 16,5-8-3-16,4-14-2 15,-3-13 0 1,3-9 3-16,8-20-4 16,2-10-4-16,-4-12-1 15,15-23-3-15,3-6-3 16,16-11-2-16,5-9 1 15,10-3 0-15,1 4-1 16,-4 11-1-16,-3 11 0 16,-8 16-1-16,0 6 1 15,-10 16 2-15,0 26 0 16,-2 18 1-16,1 27 0 15,3 23-1 1,-10 21-1-16,-7 10-2 16,0 11 1-16,-16-12 2 15,-4 14 1-15,-13-20-1 16,-22-10 1-1,-3-19 1-15,-1-13-2 0,-9-18-1 16,14-19-1 0,5-18 1-16,-4-14 0 15,5-11-2-15,11-23 1 16,3-8 0-16,15-17-1 15,11-13 0-15,7 2 0 16,20 0 0 0,8 6 0-16,21 7 0 15,4 11 0-15,-2 13 0 16,6 21 0-16,-8 24 1 15,0 17 0-15,-9 18 3 16,-7 9 0-16,-7 7 3 16,-6-5 0-16,-13 4 0 15,-3-20 0 1,9 34-1-16,-18-55-10 15,1-8-10-15,-7 4-11 16,2-8-17-16</inkml:trace>
  <inkml:trace contextRef="#ctx0" brushRef="#br0" timeOffset="16947.8074">7086 5016 130 0,'44'34'97'16,"-36"-12"-11"-16,27 5-7 16,4 17-6-16,19-4-42 15,6 7-8-15,11 2-8 16,5 2-9-16,-5-9-3 15,-7 0-2-15,-10-5-1 16,-6-10-6-16,-13-7-7 16,-6-8-7-1,-10-1-9-15</inkml:trace>
  <inkml:trace contextRef="#ctx0" brushRef="#br0" timeOffset="17243.7482">7599 4865 121 0,'-50'24'87'15,"50"-24"-15"1,-12 17-6-16,0 12-3 16,-5 24-41-1,-2 13-5-15,-14 12 0 16,0-1 1-16,-4 4-4 15,6 0-1-15,-6-13 0 16,2-8-5-16,12-8-6 16,-6-14-14-16</inkml:trace>
  <inkml:trace contextRef="#ctx0" brushRef="#br0" timeOffset="19619.4706">7622 8670 121 0,'-21'15'99'0,"21"-15"-11"15,0 0-7-15,0 0-3 16,4 2-36-16,9 1-10 16,11 22-5-16,16 17-8 15,11 17-6-15,9 14-4 16,6 15-2-16,-1 14-3 15,7 8-2 1,-4-6-1-16,-4-9-2 16,-12-11-1-16,0-16-2 15,-11-19-6-15,-18-8-7 16,-7-13-18-1</inkml:trace>
  <inkml:trace contextRef="#ctx0" brushRef="#br0" timeOffset="19930.4084">8033 8611 128 0,'-16'34'92'15,"16"-34"-12"1,0 19-5-16,0 24-4 16,0 16-41-16,0 16-3 15,-7 11-3-15,1 10-8 16,-4 10-2-16,-5 1-3 15,-1-6-3-15,-9-5-1 16,-2-17-2-16,6-8-2 16,3-9 0-16,5-15-4 15,-3-15-5-15,6-7-10 16,-1-14-15-1</inkml:trace>
  <inkml:trace contextRef="#ctx0" brushRef="#br0" timeOffset="20634.2676">8316 8231 84 0,'11'-15'93'0,"-11"15"-16"15,4-2-10-15,-4 1-2 16,12-20-32 0,1 4-7-16,5-1-5 15,13-2-3-15,13 6-4 16,-1 3-2-1,-4 15 0-15,5 15-2 16,-9 26 0-16,-8 8 0 16,-7 17 0-16,-7-4-1 15,-11 9-3-15,-6-4 2 16,0-3 1-16,-7-12 0 15,-14-8 1-15,-6-14-1 16,0-12-2-16,-18-18 0 16,12-4-2-1,1-13-2-15,8-8 1 16,3-13-2-16,14-6 0 15,11-3-2-15,2-6 0 16,9-3 0-16,16 2 0 16,10 10-1-16,4 9 1 15,5 9 0-15,5 16 1 16,-5 12 0-16,1 11 2 15,-1 0 0-15,-11 19 2 16,-6-4 2-16,-2-7 2 16,-7 3 0-16,-7-8 0 15,1-3-2 1,-7 2-1-1,-1-11-2-15,-2 4-2 16,0-6-1-16,-2 7 0 16,2-6-2-16,-2-3-1 15,0-1-6-15,-2 0-8 16,4 1-11-16,-6-4-19 15</inkml:trace>
  <inkml:trace contextRef="#ctx0" brushRef="#br0" timeOffset="23399.3133">9600 9256 88 0,'-19'-17'91'15,"19"17"-13"-15,5 0-9 16,-5 0-3 0,10-3-28-16,0-3-5 15,7-8-3-15,5 6-3 16,5 2-4-16,6-4-4 15,7 3-5-15,-1-4-3 16,9 3-3-16,1-1-2 16,7-2-2-1,-4 0-2-15,34-23-1 16,-30 11-9 15,-37 15-3-31,4-21-46 16</inkml:trace>
  <inkml:trace contextRef="#ctx0" brushRef="#br0" timeOffset="24209.1513">10433 8473 126 0,'-16'40'92'0,"11"-35"-12"16,5 12-5-16,0 11-8 16,2 15-39-1,-2-8-5-15,0-6-1 16,0-9-5-16,0-7 2 15,0-1 0 1,0-3-1-16,0-9-4 16,0-14-4-16,3-11-1 15,3-19-5-15,10 5-3 16,1-16-1-16,3 3 0 15,7-2 0-15,2 5 0 16,6 9 0-16,1 12-1 16,-1 10 1-16,0 10 1 15,4 23-1 1,5 19 1-16,-9 28 1 15,-2 21 0-15,-6 21 0 16,-5 9 1-16,-5 8 1 16,-13 4 1-16,-4-1 2 15,-4-11-1-15,-11-12 2 16,9-25-2-16,-16-14 0 15,-5-9-1-15,-6-17-2 16,8-15 0-16,-10-16-1 16,4-27-1-16,-5-13 0 15,8-17-1 1,5-16 0-16,8-8 0 15,3-4 0 1,12 5 0-16,-2 7 0 16,18 6 0-16,1 8-1 15,8 6 1-15,12 7 0 16,0 12-1-16,7 16 1 15,7 13-1-15,-1 18 1 16,2 16 2 0,45 63 6-16,-58-39-3 15,-4-1 2-15,-2 0 0 16,-6-2-2-1,19 47 0 1,-28-52-5-16,1-19-1 16,-9-4-5-16,-2-9-8 15,-1-6-10-15,-10-12-19 16</inkml:trace>
  <inkml:trace contextRef="#ctx0" brushRef="#br0" timeOffset="24528.0875">11163 8630 118 0,'14'17'104'16,"-14"-17"-9"-16,4 9-5 15,7 8-5-15,9 8-32 16,13 15-8-16,5 18-10 16,13 4-5-16,9 10-5 15,13-6-4-15,-9 2-3 16,2-8-7-16,0 5-2 15,-6-10-5-15,-6-9-2 16,-13-2-4-16,-2-15-4 16,-16 0-7-1,8-19-47 1,-23-15-1-16</inkml:trace>
  <inkml:trace contextRef="#ctx0" brushRef="#br0" timeOffset="24895.0141">11642 8563 140 0,'-39'-12'109'0,"41"15"-13"15,-6 6-7 1,-2 5-6-16,-7 14-40 16,-3 18-10-16,-7 10-8 15,-4 11-6-15,7 10 0 16,-5 9 1-16,0 0-3 15,8 1 0-15,-1-5-2 16,5-1-1-16,3-8-3 16,-4-11-3-16,7-5-2 15,1-16-2-15,0-7-3 16,2-14-1-16,-2-3-1 15,6 3-5 1,0-11-6-16,-4-4-11 16,4-5-11-16,0-6-21 15</inkml:trace>
  <inkml:trace contextRef="#ctx0" brushRef="#br0" timeOffset="28024.5857">7175 8501 121 0,'2'17'92'0,"-6"-17"-15"16,-6 2-5-16,4 8-6 15,4 4-39-15,-15 20-4 16,5 21-2-16,1-1-3 15,-3 19-3-15,-1 8-2 16,7 12-1-16,0 6-3 16,8 15-4-16,2 1 0 15,0 0-1-15,8 3-1 16,13-8 0-1,0-12-1-15,4-7 0 16,16-10-2-16,7-13 0 16,1-9-6-16,-11-2-8 15,-3-18-14-15</inkml:trace>
  <inkml:trace contextRef="#ctx0" brushRef="#br0" timeOffset="28922.005">11367 8262 205 0,'0'-1'84'16,"54"12"120"-1,0 18-166 1,-2 0-4-16,10 27-8 16,-4 9-7-16,1 21-5 0,1 11-3 0,-6 12-3 31,-8 10-3-31,-9 8-1 15,-10 5-2-15,-11 3 0 16,-12-5 0-16,-2-1-1 16,-12-10-1-16,2-15-1 15,-5-14-3-15,1-14-6 16,-7-17-5-1,-14 23-53 1</inkml:trace>
  <inkml:trace contextRef="#ctx0" brushRef="#br0" timeOffset="30424.7044">5263 9118 88 0,'-37'-6'175'15,"49"4"-101"-15,-10-1-1 16,2 2-31-16,-4 1-6 16,0-2-6-16,17-4-6 15,-5-3-3-15,11-1-5 16,4 3-2-16,12-6-3 15,19 1-1-15,2-2-3 16,6 4-3-16,0 1 0 16,5 3-4-16,-5-5 0 15,2 3 1 1,-2 5 0-16,-2 0 0 15,0 3 0-15,-14 2 0 16,-7 2-1-16,-5 4 0 16,-7-3 0-16,-11-1 0 15,-7-1 0-15,-1 1 0 16,-6 0 0-1,5-4 0-15,-5 0 1 16,-8-3 1-16,2 3-1 16,-9 0-1-16,-1 0 1 15,-17 3-1-15,-2-3 0 16,-8 2 0-1,-8 2 0-15,-65 4 0 16,50-2 0 0,-4 2 0-16,-8 1 0 15,1 2-1-15,-1 0 1 16,10 2 1-16,-2 2-2 15,6-1-1-15,11 2-5 16,3 2-7-16,9-2-13 16,6-9-20-16</inkml:trace>
  <inkml:trace contextRef="#ctx0" brushRef="#br0" timeOffset="37930.9993">7564 10344 75 0,'12'34'80'0,"-12"-34"-17"16,0 0-7-16,0 0-3 15,0 0-35-15,0 0 0 16,13-7 0-16,-1-1-1 16,3-3-1-16,13-1 0 15,10 1 1-15,5 3-3 16,9-6-3-16,-1 0-1 15,9 3-3-15,2 7-4 16,-8 1-2 0,8-5 2-16,-6 2 1 15,-6 3 3-15,1-2 1 0,1 0 2 16,-2 4-1-1,3-9 1-15,-9 9 0 16,-5-5-2 0,6-4-1-16,-14-1 0 15,9 4-1-15,-5 5-2 16,-4-6-1-16,4 2-2 15,-2 5 0-15,4 1-1 16,-6-5 0-16,2 2 0 16,3 0 0-1,1-3 0-15,4 1 0 16,31-7 0-1,-34 7 0-15,3 5 0 16,-2-6 0-16,-4 3 0 16,1 3-1-16,-10-3 1 15,5 1 0-15,5-1 0 16,-1 1-1-16,4-1 2 15,-6 2-1-15,8 1 2 16,-5-7 0-16,3 7 0 16,4-6 2-16,-8 6-1 15,1 0 2 1,-3 0-1-16,2-4 0 15,0 4-1-15,4 0-1 16,-2 4 0 0,5-4-2-16,-1 2 1 15,5 1 1-15,-7-3 1 16,6 1 1-16,-1-5 0 15,-1 4 0-15,1-8-2 16,3 3 2-16,1-1-3 16,3-2 1-16,3 2 0 15,0 3 2-15,-5-1 0 16,15 0 0-1,-12-2 0-15,8-2 0 16,6 7-2-16,0-1 1 16,5-1-2-16,1 6 1 15,-2-3-1-15,3 0 0 16,1 2 0-16,5-4-1 15,1 2 1-15,9 0-1 16,-2-3 0 0,2 2 2-16,95 2 3 15,-104-1-3-15,3 5 0 16,-6 0 0-1,1-4-1-15,3 4-1 16,2-4 1 0,-1 2 1-16,5-1 3 0,8 3 0 15,8-4-1 1,9 1 1-16,-2 2 0 15,-7 3-1-15,2 2-1 16,-1-3 0-16,-9 2-2 16,-8 4 2-16,-5-2-1 15,3 0 0-15,-2 1 0 16,0-5 0-16,1-1-2 15,-5-3 1 1,-7 2-1-16,-2 2 0 16,-5-4 0-16,-5-2-1 15,-15 9-1-15,-2-1-7 16,-7-3-6-16,-10-1-8 15,-9-1-12-15,-15-3-20 16</inkml:trace>
  <inkml:trace contextRef="#ctx0" brushRef="#br0" timeOffset="44076.3688">10993 10611 81 0,'-16'61'84'0,"16"-61"-16"16,0 0-10-16,0 0-7 15,0 7-31-15,0 23-7 16,0 13-2 0,0 11 1-1,0 12 3-15,0 5 0 16,0 8 2-16,4 6-2 15,0 10 2-15,6 13-2 16,7-12-3-16,8-12 1 16,10-16-2-16,8-7-1 15,7-19-3-15,10-11 1 16,4-11-1-16,0-22-3 15,8-23-1-15,5-16-3 16,-13-7 1-16,-6-10-1 16,-9-4 0-16,-9-1 0 15,-9-4 0 1,-11 3 0-16,-7-58 5 15,-13 61-2 1,-15 13-1-16,5 6 2 16,-5 5-2-16,-7 14 0 15,-5 8 1-15,-14 2-1 16,5 12 0-16,-1 11 1 15,14 11-2-15,-1 11 0 16,5 1 0 0,2 9 0-16,5 10 0 15,2 6 0-15,10 2 0 16,0-9 1-1,6 8 0-15,-6-12-1 16,0-5-1-16,2-10 0 16,2 8-1-16,2-15-5 15,-2-5-5-15,-1-6-7 16,5-11-12-16,-2-6-14 15</inkml:trace>
  <inkml:trace contextRef="#ctx0" brushRef="#br0" timeOffset="44450.8927">11837 10724 149 0,'10'17'109'0,"-10"-17"-12"16,0 5-8-16,14 12-8 15,13 12-41-15,19 6-10 16,6 5-10-16,5 8-7 16,10 5-4-16,3 1-3 15,2 0-2-15,-4 4-2 0,-4-9-1 16,5 2 0-1,-13-10-2 1,-15-4-3-16,-2-9-4 16,-14-5-5-16,0 6-7 15,-9-5-9-15,1-9-11 16</inkml:trace>
  <inkml:trace contextRef="#ctx0" brushRef="#br0" timeOffset="44828.8171">12277 10569 108 0,'-37'37'90'0,"37"-37"-17"16,0 3-5-16,-6 33-3 15,-1 20-36-15,-1 6-2 16,-6 19-4-16,-3-1-1 16,-6 13-2-16,-3 3-4 15,-3 4-2-15,4-15-1 16,0-5-5-16,6-17 0 15,3-9-3-15,3-8-7 16,3-5-9 0,0-21-17-16</inkml:trace>
  <inkml:trace contextRef="#ctx0" brushRef="#br0" timeOffset="48074.7666">13356 8434 75 0,'-8'-11'82'16,"8"11"-14"-16,0 10-7 15,4-2-5-15,0 9-31 16,6 17-2-16,3 6 1 16,-5-3-1-16,2 11-2 15,-3-1 3-15,1 5-2 16,2 9-4-16,1 7-5 15,1 2-3-15,-2 4-4 16,-1 2-4-16,5 3-1 16,1 4 0-16,-5 3 0 15,0-11 0 1,9-2 1-16,-7 0 0 15,7-8 1 1,-11-10 1-16,0 0-2 16,3-9 0-16,-5-9-1 15,-2-6 0-15,0 14 0 16,-2-34-1-1,0 2 1-15,-2-7-1 16,0 0 1-16,0-3 2 16,0-7 0-16,-6 4 0 15,4-10 0-15,-2 2-2 16,-9-12 0-16,-3 5-1 15,1-7 0-15,1-1-1 16,6-10 1 0,-15 2-1-16,4-3-1 15,-1-1 0-15,1 7 0 16,-4 0 1-16,7 14-2 15,-5-5 1-15,3 2 1 16,-1 5-1-16,4 5 1 16,5 3 0-16,0 13 0 15,2-15 1 1,1 9 0-16,5 8 0 15,-2-2 0-15,4-3 0 16,0 5 0-16,2 3 2 16,6-8 1-1,5 16 4-15,3-14 0 16,1 4 1-16,-1 2 1 15,5 3-1-15,2 7 0 16,-5-3-3-16,-3 4-1 16,1 1 0-16,11-7-2 15,-2 9-1-15,-6-9-1 16,1-1 1-16,-5 2-1 15,-1-9 2-15,-5 0 0 16,3-11 1-16,-2 2 1 16,-1-1-1-16,1-9 0 15,9-3-1 1,-7-4-1-16,5 3 0 15,-3-16-1-15,3-8 1 16,3-3 0-16,-9-1 0 16,5-11 0-16,-8 9 0 15,7 6 1 1,1 16-2-16,-3 3-3 15,-5 5-6-15,-6-1-9 16,-4 10-15-16</inkml:trace>
  <inkml:trace contextRef="#ctx0" brushRef="#br0" timeOffset="48884.6046">12914 11219 128 0,'16'-17'159'16,"-12"12"-92"-1,13 2-7-15,4-13-42 16,10-1 0-16,14-1-2 15,7-1-1-15,-3 8 1 16,11-4-1-16,0 4-3 16,-4 3-3-16,0 8-3 15,-9 0-2-15,-1-4-2 16,1 5-2-16,-9-5 0 15,1 7 0-15,-10-3-3 16,-2-7-6 0,-17 1-10-16,-10-5-14 15</inkml:trace>
  <inkml:trace contextRef="#ctx0" brushRef="#br0" timeOffset="49203.5408">13321 10861 123 0,'2'-17'95'0,"-2"18"-13"16,0 7-7-16,0 17-3 15,2 6-37 1,0 9-8-16,8 10-6 16,1 2-6-16,1 6-1 15,1 1-7-15,1 1-4 16,-2 5 0-16,5-6 0 15,-7-5-2-15,1-10-1 16,-5-10 0-16,4-8-2 16,-6-7-4-16,-2-10-4 15,-2-9-14-15</inkml:trace>
  <inkml:trace contextRef="#ctx0" brushRef="#br0" timeOffset="49723.2333">14338 10706 123 0,'6'14'104'16,"-8"-14"-10"-16,2 12-8 0,0 16-5 15,2 11-37 1,2 12-9-16,-4 8-12 15,4 6-6-15,13 6-4 16,2-6-2-16,3 10 1 16,3-9-1-16,-4-11-2 15,-9-9-1-15,5-2-2 16,3-13-3-16,-7-10-3 15,3 3-7 1,-7-9-8-16,-5-4-19 16</inkml:trace>
  <inkml:trace contextRef="#ctx0" brushRef="#br0" timeOffset="71587.8536">8370 5220 110 0,'-43'0'91'0,"47"3"-15"16,-8-3-8-16,8 0 0 15,-2 0-34 1,12 5-4-16,13-3-1 16,0 7-4-16,14-7 0 15,3 1-7-15,7-6-5 16,3-4-5-16,6 0-1 15,-2-4-5-15,8 1 2 16,4 4-3 0,-3 3-1-16,-3-2-1 15,-8-4-2-15,-19 3-3 16,-2 9-4-16,-8-6-6 15,-9 6-9-15,-5-9-14 16</inkml:trace>
  <inkml:trace contextRef="#ctx0" brushRef="#br0" timeOffset="71931.7848">8771 4913 97 0,'-4'-3'82'0,"4"3"-10"15,0 10-6-15,0 8-1 16,2 12-32-16,2 19 0 15,9 6-2-15,-3 11-2 16,0 1-4-16,-2 1-5 16,5-3-5-16,-1-1-5 15,1-8-3-15,-5-4-2 16,0-11-4-16,5-9 0 15,-7-9-3-15,-4-6-6 16,4-4-9 0</inkml:trace>
  <inkml:trace contextRef="#ctx0" brushRef="#br0" timeOffset="72788.6134">9641 4744 97 0,'-14'-6'92'0,"14"6"-17"15,0 8-3-15,0 9-1 16,-4 12-30-16,4 16-9 15,0 5-2-15,0 4-6 16,0 7-5-16,0 15-4 16,2-7-4-16,4-7-1 15,6-1-3-15,5-1-2 31,6-7-1-31,8-6-1 16,8-5 2-16,2-8 0 16,5-8-1-16,8-3-1 15,-5-10 1-15,3-7-4 16,4-11 1-16,-5-1-2 15,-1-11 1-15,-9-6 0 16,1 1 0-16,-13-9 0 16,2-11 0-16,-11 0 0 15,-3 5 1-15,-11 1 1 16,-4-1 0-16,-10 0 2 15,-5 14 0 1,-1-1 1-16,-9 3 1 16,-8 5 0-16,-6 19-1 15,-4 2-1-15,1 18 0 16,1 0 0-16,8 13-1 15,4 6 1-15,2 1 4 16,5 10-1-16,7-2 4 16,-1 0 1-16,10 1-1 15,0-4 0-15,6-8 0 16,0-4 0-1,-2-4-2 1,2-9-1-16,2-1 0 16,0-13-3-16,-2 1-2 15,-2-4 0-15,0 2-1 16,4-4 0-16,-2-1-2 15,-2 1-3-15,0 0-6 16,-2-1-7-16,2-1-8 16,0-4-12-16,0 2-13 15</inkml:trace>
  <inkml:trace contextRef="#ctx0" brushRef="#br0" timeOffset="76356.295">11324 12019 97 0,'-29'20'95'0,"29"-20"-14"15,0 0-3-15,0 0-5 16,-2 20-29-16,-2 11-9 15,-6 9-6-15,-3 10-5 16,-3 11-5-16,-1 8-4 16,7 7-3-16,8 8-2 15,2-3-3-15,6-16-2 16,6 3-2-16,13-8-1 15,21-8-1 1,55 17 1 0,-41-49-2-16,14-9-1 15,-8-11 0-15,1-7 0 16,-18-9-1-16,3-3 0 15,-11-15 0-15,-6 5 0 16,-8-4 1 0,-8-2 1-16,-9-4 0 15,-8-6-1-15,2 8 1 16,-12 7 0-16,-6-7-1 15,-7 12 1-15,-8 10-1 16,-2 9 1 0,0 4-1-16,2 4 1 15,-6 7 0-15,8 16 0 16,4 12 2-16,5 0 1 15,-3 16 1-15,13-2 0 16,2-5 1-16,10 9-1 16,-4-7-1-16,0-3-2 15,0-3 0-15,6-10-4 16,-4-9-4-16,2-9-7 15,6-9-9-15,-5-11-17 16</inkml:trace>
  <inkml:trace contextRef="#ctx0" brushRef="#br0" timeOffset="76714.2234">11996 12316 130 0,'8'-12'103'16,"-8"12"-13"0,0 0 72-16,4 5-120 15,7 13-11-15,7 6-6 16,9 3-4-16,8 9-2 15,5 9-4 1,7-3-1-16,7-2-5 16,2 4-2-16,1 1-2 15,6-13-2-15,5 5-2 16,-15-6-1-16,-5-9 1 15,-11-3-2-15,25 7-3 16,-41-18-4 0,0 1-5-16,-3-4-10 15,-10-8-13-15,-3-11-17 16</inkml:trace>
  <inkml:trace contextRef="#ctx0" brushRef="#br0" timeOffset="77147.1368">12471 12265 128 0,'-35'-12'100'15,"33"12"-10"-15,2 0-4 16,0 0-6-16,-4 0-37 16,0 11-8-16,-4 10-7 15,-5 7-7-15,-5 19-3 16,1 7-3-1,-4 8-1-15,3 2-2 16,-5 5-2-16,2 0-2 16,5-7-2-16,-1-6 0 15,-1-4-1-15,3-4-1 16,3-4 0-16,-1-18 0 15,5-3 3 1,0-6-1-16,4-7 0 16,0 1-2-16,2-5 0 15,2 2-2-15,-3-1-2 16,3-5 0-1,0-2-1-15,0 0-4 16,0 0-7-16,0 0-12 16,0-9-18-16</inkml:trace>
  <inkml:trace contextRef="#ctx0" brushRef="#br0" timeOffset="80195.527">13674 12368 81 0,'-18'0'82'0,"18"0"-17"16,0 0-7-16,2 0-3 15,2 0-30-15,0 0-2 16,9-5 3-16,9 2 2 16,3-3-3-16,-4 9 0 15,12-5-4-15,2 1-5 16,2 1-1-16,11 0-2 15,8-3-5 1,1-4 1-16,8 1-1 16,-1 0-4-16,-2-3-1 15,-11 7 1-15,-5 2-3 16,-9 2-1-16,-6 2 0 15,-10 1 0 1,-7-5-5-16,3 2-9 16,-9 2-12-16</inkml:trace>
  <inkml:trace contextRef="#ctx0" brushRef="#br0" timeOffset="80788.0073">14784 11929 78 0,'-14'12'91'16,"14"-12"-16"0,0 0-3-16,0 0-7 15,0 0-27-15,0 0-2 16,2 8-4-16,2 20-3 15,9 4-4-15,3 17-1 16,-3 6-6-16,1 3-5 16,3 5-1-16,-7 9-1 15,0 5-3-15,5 1-1 16,-1-7-2-16,-3-11-1 15,-5-5 0-15,0-15-3 16,0-6 1-16,4-9-2 16,-5 0 0-1,-3-11-2-15,2-2-5 16,-2-10-6-16,2-15-14 15,-4-2-19 1</inkml:trace>
  <inkml:trace contextRef="#ctx0" brushRef="#br0" timeOffset="81634.8379">15229 12110 128 0,'-8'-6'99'16,"8"6"-10"-16,0-3-7 16,2-6-8-16,8-8-37 15,5-2-13 1,5-7-7-16,5 5-9 15,4-6-4-15,6 3 0 16,-2 7 0-16,2-6 1 16,5 3 0-16,-5 7 2 15,-8 12 0-15,8 12 1 16,-6 7-1-1,6 15 1-15,-6 13-1 16,-4 7 0-16,-11 9-2 16,9 2 0-16,-7 10 0 15,-7-6 0-15,-9-9 0 16,-13 3 0-16,3-9 1 15,2-5 0-15,-17-3 1 16,-2-19-2-16,-6 5-1 16,4-20-1-16,-6 2-1 15,4-18-2-15,2-4 1 16,0-13-1-1,4-12 0-15,2 4 0 16,11-4 0-16,4-4 0 16,6 3 0-16,8 6 0 15,2-5 0 1,11-2 0-16,14 2 0 15,6 6 0-15,6 7 0 16,7 0 1-16,-6 11 0 16,5 3 2-1,44 9 7-15,-49 15-3 16,-9 6 1-16,0 0 0 15,-4 5 0 1,-2 5-2-16,21 16 5 16,-31-13-6-1,-7-13-2-15,-1 4-1 16,-3-10-1-16,-10-5-1 15,6 2 0-15,-4-5 0 16,2 1 0-16,-4-7-2 16,2 0-5-16,-2 6-6 15,-4-12-10-15,2 3-9 16,2 0-16-16</inkml:trace>
  <inkml:trace contextRef="#ctx0" brushRef="#br0" timeOffset="84370.8894">10348 13138 75 0,'11'-6'82'0,"-11"6"-17"15,0 0-8-15,0 0-4 16,2-5-33-16,4 5-2 15,15-3-5-15,1-1 0 16,16-1-3 0,7-1-1-16,-4 1-3 15,11 4 1-15,6-4-1 16,2 5 0-16,2-3-2 15,2 0-2-15,0 6 0 16,4-2-1-16,0 4-1 16,-1-2 0-16,-1 2 1 15,4-2 2-15,-6 3 1 16,2-3 2-1,9-3 1-15,-7 3 1 16,-6-3-3-16,8 0-2 16,-14 0-2-16,6 0-1 15,-2-4 0 1,-4 4 1-16,-2-2 2 15,3 2 1-15,-3 2-1 16,-2 2 1-16,2-4-1 16,1 3-2-16,1 5-1 15,-4-6 0-15,8-4 0 16,-2 2 0-16,-7 0 1 15,14 2 3-15,-12-4 1 16,13-1 0-16,-8-5 1 16,-2 4-2-16,6-1 0 15,4 3-4-15,0 1 0 16,-6 2 0-1,-4-2 0-15,0-2 0 16,-2 1 0-16,2 4 1 16,-3-4 0-16,3 2 0 15,4-3 0-15,8 2 0 16,-2-1-1-1,7 2 0-15,-5-3 0 16,4 3 0-16,-10-2 0 16,7 2 3-16,-3 0 0 15,-2 0 2-15,2-4-1 16,13 1 1-16,-1-1-2 15,-3-2 0 1,5 5-1-16,-1-5-1 16,10 6-1-16,-15 1 0 15,7 4 0-15,-1-5-1 16,3 1 1-16,6 4 0 15,0-4 0-15,-2 3 2 16,-3-3 1-16,7-1 1 16,-2 0 2-16,-2 5 1 15,-2-4-1-15,14-1-1 16,0 0-1-16,-10 5-2 15,6-3-1-15,-6-4-1 16,-4 4 0 0,4-4 0-16,-5 2 2 15,-7 0 0-15,6 0 0 16,-3 2-1-1,1-2 2-15,-7 0-2 16,7-2-1-16,-13 2 0 16,4 0 0-16,-5 0 0 15,-1 0 0-15,-6 0-1 16,-5 2-1-16,-7-1-1 15,-5-1 0-15,-3 0 0 16,-9 3-3-16,-9-3 0 16,3 2-5-1,-8-2-4-15,-3-5-5 16,-8 4-7-16,5-1-8 15,-7-1-7-15</inkml:trace>
  <inkml:trace contextRef="#ctx0" brushRef="#br0" timeOffset="85570.6494">8480 12324 108 0,'8'19'95'0,"-10"-19"-14"16,-6 0-5-16,8 0-12 15,0 0-33-15,0 0-6 16,4 0-5-16,23 0-3 16,-1 0-1-16,24 0 4 15,10 0-5-15,19 0-4 16,7-3 0-1,3-7-4-15,-2 3-2 0,-6 5 1 16,-5 4-2 0,-12-1 1-1,-10 7 0-15,8-3-1 16,-19-4-1-16,-12 5 0 15,0-1-1-15,-8 3-2 16,-6-2-3-16,-9-1-8 16,-2-1-15-16</inkml:trace>
  <inkml:trace contextRef="#ctx0" brushRef="#br0" timeOffset="86308.5018">10751 11884 108 0,'-37'0'90'16,"39"0"-14"-16,-2 0-8 15,-4 12-2-15,-6 13-35 16,-38 73 22-1,17-21-29-15,-2 19-3 16,-6 10 0 0,14 16-4-16,2 9-4 15,17-3-3-15,19-2 0 16,7-7-1-16,7-15-3 15,23-8-2-15,10-14-2 16,6-15 0-16,6-10-1 16,5-13-2-16,5-13-1 15,-9-5-8-15,1-10-11 16,-16-10-20-16</inkml:trace>
  <inkml:trace contextRef="#ctx0" brushRef="#br0" timeOffset="87231.1137">16583 11685 88 0,'19'-29'89'0,"-19"29"-15"0,6-3-8 15,2 6-6 1,9 8-30-16,3 4-4 16,9 4 1-16,-2 21-1 15,10 21 1-15,15 27-1 16,0 22-3-16,8 34-2 15,2 18-8 1,62 165 2 0,-73-172-11-16,-14-9-3 15,-14-18-1-15,-25-7 0 16,-12-14 2-16,-15-23 1 15,-21-11 4-15,-10-14 0 16,2-8 1-16,-6-17 1 16,19-5-5-16,8-8-4 15,6-11-8-15,6-10-15 16</inkml:trace>
  <inkml:trace contextRef="#ctx0" brushRef="#br0" timeOffset="103949.9669">12097 10622 71 0,'-14'3'82'15,"14"-3"-17"-15,0 0-6 16,0 0-4-16,0 0-32 16,0 0-5-16,0 0-1 15,0 0 1-15,0 16 1 16,0 18-1-16,0 21-2 15,0 21 2 1,0 21-4-16,0 16-2 16,0 20-2-16,0 22 0 15,-4 6-2-15,-1 2-1 16,-1 0-2-16,-4-7 0 15,-5-5-2-15,-3-4 1 16,-5-12-1-16,2-16 1 16,5-9 0-16,3-12 1 15,3-13-2-15,2-10 0 16,2-18 1-16,2-12-3 15,-1-12 1 1,5-5-2 0,0-8 0-16,0-8 1 15,0-1-1-15,0-6 0 16,0-4 0-16,0 9 0 15,0-7 0-15,0 1-1 16,0-2-2-16,0-2-4 16,0 0-5-16,0 0-14 15</inkml:trace>
  <inkml:trace contextRef="#ctx0" brushRef="#br0" timeOffset="108373.2797">15250 13411 84 0,'14'-5'91'15,"-14"5"-11"-15,0 0-6 16,0 0-3-16,0 0-25 15,0 11-6 1,0 37 28 0,0 10-39-1,0 13-8-15,0 10-5 16,2 18-2-16,6 5-5 15,-3 0-1-15,-1-7-3 16,-2-1-1-16,2-18-2 16,-4-8-1-16,-2-16 0 15,2-14-1-15,0-10-1 16,0-12-3-16,0-11-8 15,-4-9-11-15,4-9-19 16</inkml:trace>
  <inkml:trace contextRef="#ctx0" brushRef="#br0" timeOffset="109180.1183">15758 13543 118 0,'0'-28'102'15,"2"19"-9"-15,2-5-8 16,13-8-7-16,12-1-35 16,6-5-12-16,15 8-12 15,-1-2-6-15,5 6-5 16,2 9-1-16,-5 8-1 15,-1 7 0-15,-15 12 2 16,0 8 0-16,-14 12 1 16,-13 7 1-16,-14 6 1 15,-10 4 0-15,-11-4-1 16,-19-4-3-1,-3-4 0-15,-5-9-3 16,4-2 0-16,5-11-1 16,1-3 0-1,7-4 0-15,2-5-2 16,10-10 0-16,13 9-1 15,1-21 1-15,13-9-1 16,17-1-1-16,6 0 1 16,27-1 1-1,76-18-1-15,-54 32 0 16,5 13 0-16,1 1 0 15,7 6 0 1,-2 10 0-16,-9 1 1 16,-3 11-1-16,-11 7 1 15,-15 5 4-15,-26 7 2 16,-9-4 5-16,-22-2-1 15,-17 1 3-15,-12-8 0 16,-15-6-4-16,-4-7 0 16,-4-7-2-16,2-6-2 15,9-5 0 1,-30-3 1-16,54-1-6 15,4-2-2 1,9-3-6-16,-1-8-45 31</inkml:trace>
  <inkml:trace contextRef="#ctx0" brushRef="#br0" timeOffset="134166.9164">26869 13903 140 0,'-27'-30'111'15,"21"24"-18"-15,4 6-6 16,2 0-8-16,0 0-37 16,0 0-14-16,0 18-4 15,2 20-4-15,-2 22-2 16,0 27 0-16,0 20-5 0,0 15-1 0,0 13-3 31,0-9-3-31,-4-11 0 16,0-8-1-16,-2-24-2 15,0-11-1 1,-1-18-2-1,-3-23-5-15,4-5-12 16,-9-10-13-16,3-16-26 16</inkml:trace>
  <inkml:trace contextRef="#ctx0" brushRef="#br0" timeOffset="134780.7936">27256 14199 167 0,'4'-38'106'0,"8"31"-11"15,15-9-7 1,13-1-8-16,11-1-47 15,19 0-7-15,5 1-8 16,-1 10-5-16,-5 2-3 16,-7 5 0-16,-19 17-3 15,-6 6 0-15,-24 22 1 16,-18 6 0-1,-17 4-1-15,-9 2 1 16,-17-4 1-16,-16 4-2 16,4-7-1-1,-39 6 3-15,53-30-5 16,13-6 0-1,6-6 0-15,9-9 0 16,10-10-1-16,12 0-1 16,14-4 0-16,20-11-1 15,5-6 0-15,21-1-1 16,6 2 1-16,9 11-1 15,-1 13 0-15,1 9 0 16,-11 16 0 0,50 57 4-16,-79-24 2 15,-26 10 3-15,-20 0 4 16,-13-4 2-1,-17-7 1-15,-79 22 13 16,54-52-18 0,-68 3 2-1,68-22-10 1,-19 8-2-1,54-13-8-15,11-4-11 16,3-4-17 0</inkml:trace>
  <inkml:trace contextRef="#ctx0" brushRef="#br0" timeOffset="145111.3259">23675 7628 56 0,'-41'8'172'15,"8"-28"-59"1,33 21-14-16,0 21-9 16,21 21-4-16,18 29-64 15,21 15-4-15,109 144 9 31,-69-95-20-31,1 2-3 16,-4-6-4-16,-18-10-2 16,-13-18-5-16,-23-17-4 15,-14-16-7-15,-6-18-9 16,-7-19-18-16</inkml:trace>
  <inkml:trace contextRef="#ctx0" brushRef="#br0" timeOffset="145395.2691">24341 7600 140 0,'-35'51'101'0,"25"-43"-10"16,-5 22-3-16,-6 19-6 15,3 26-41-15,-7 22-10 16,-12 26-7-16,-4 32-8 16,-5 8-8-16,-8-2-2 15,-2-9-3-15,3-10-1 31,3-27-2-31,-24 65-12 16,51-123-7 0,4-24-14-16</inkml:trace>
  <inkml:trace contextRef="#ctx0" brushRef="#br0" timeOffset="145762.7944">24732 8208 169 0,'16'5'114'0,"-16"-5"-16"16,9 0-8-16,13-4-2 15,20 4-46 1,22-1-12-16,23-15-7 16,20-1-8-16,15 2-4 15,8-1-8-15,-14 2-7 16,-13 5-7-16,-22 0-8 15,-15 1-9-15,-22 2-14 16</inkml:trace>
  <inkml:trace contextRef="#ctx0" brushRef="#br0" timeOffset="146044.738">25174 7836 194 0,'-60'36'116'0,"56"-10"-16"16,4 11-7-16,0 25-7 16,12 28-52-16,3 22-13 15,-3 2-2-15,15 12-8 16,-4-16-3-16,-6-9-2 31,7-14-3-31,-5-16-3 16,-5-21-4-16,1-15-7 15,-11-12-12-15,-2-23-19 16</inkml:trace>
  <inkml:trace contextRef="#ctx0" brushRef="#br0" timeOffset="146566.6336">25881 7630 173 0,'-21'21'108'0,"21"-21"-12"16,-2 28-7-1,0 20-7-15,-2 21-48 16,4 5-12-16,-6 17-3 16,6 4-7-16,4 18 0 15,2-10-3-15,5-4 2 16,18-9-1-16,8-8-1 15,21-8-2 1,14-18-2-16,25-16-1 16,-6-16-3-16,13-14-1 15,-11-14-2-15,-5-26-1 16,-7-10-1-16,-17-20 1 15,-12 1 0 1,-23-10 1-16,-15-11 3 16,-28-1 3-16,-3 19 3 15,-22 16 3-15,-19 18 2 16,-2 26 0-16,2 15 1 15,-2 24 0-15,9 23 1 16,7 18-1-16,13 12 2 16,6 4-1-16,1-2-1 15,15-4-3-15,9-9 0 16,-2-11-4-1,2-16-1-15,0-15-5 16,0-14-6-16,0-11-16 16,0-8-20-16</inkml:trace>
  <inkml:trace contextRef="#ctx0" brushRef="#br0" timeOffset="148686.2096">27620 7946 99 0,'6'-6'97'16,"-8"6"-12"-16,2 0 0 15,6 0-2-15,-6 0-32 16,10 0-9-16,19 0-8 16,8 0-6-16,17 0-10 15,10 0-6-15,15-2-4 16,8-1-3-16,2 2-5 15,4-9-4 1,0 4-5-16,-5 3-4 16,-17-8-8-16,-24 2-11 15,3 3-11-15</inkml:trace>
  <inkml:trace contextRef="#ctx0" brushRef="#br0" timeOffset="149011.3422">28056 7687 140 0,'-11'0'98'16,"11"0"-10"-1,0 11-5-15,7 12-5 16,7 13-41-16,1 16-8 16,5 14-6-16,-1 0-7 15,2 9-6-15,-3-1-4 16,-1 5 0-16,-1-4-3 15,-1-13-2-15,-5-16-1 16,-2-12-5-16,-6-14-6 16,7-9-13-16,-5-12-17 15</inkml:trace>
  <inkml:trace contextRef="#ctx0" brushRef="#br0" timeOffset="149328.2788">28773 7124 149 0,'0'33'106'16,"0"-33"-10"-1,0 6-4-15,27 110 35 16,-4-15-95-16,2 3-8 15,8 1-12-15,-11 4-4 16,1-18-4 0,-8-4-3-16,-5-19-6 15,0-20-6-15,-6-4-9 16,-2-13-17-16</inkml:trace>
  <inkml:trace contextRef="#ctx0" brushRef="#br0" timeOffset="149865.7701">29058 7106 142 0,'7'-47'197'0,"11"42"-112"16,24-5-6 0,9 3-42-16,22-2-13 15,-9 12-9-15,-2 10-9 16,-2 11-3-16,-21 14-3 15,-12 8 1-15,-29 7 0 16,-17 3 3-16,-8-8 3 16,-16-2 0-16,-9-2 4 15,-2-15-1-15,13-7-1 16,8-10 0-16,12 1-2 15,7-9-1-15,3-4-1 16,20-1-2-16,7-12 0 16,11 4-2-1,21 4-1-15,14-5 1 16,12-3 2-1,7 21 0-15,10 3-1 0,-19 17 1 16,-10 7 0 0,-18 12 1-16,-26 4 3 0,-20 0 4 15,-19 3 1 1,-16-6 1-16,-6-9-1 15,-3-8-2-15,9-3-6 16,4-9-4-16,4-8-8 16,6-7-11-16,-1-4-15 15,9-9-23 1</inkml:trace>
  <inkml:trace contextRef="#ctx0" brushRef="#br0" timeOffset="150296.6839">28444 8346 123 0,'3'-11'113'16,"1"11"-9"-16,2-6-5 16,27 0-5-16,25 7-31 15,18-10-16-15,28-3-8 16,26-6-11-16,23-2-8 15,37-6-5-15,13 3-6 16,-3-7-4-16,-10 4-3 16,-22-5-4-16,-5 0-2 15,-18-2-1-15,-34-2-1 16,-5 2-4-16,-23 10-6 15,-32 0-7 1,-14 10-15-16</inkml:trace>
  <inkml:trace contextRef="#ctx0" brushRef="#br0" timeOffset="150775.5881">28792 8684 153 0,'10'-16'118'0,"-10"16"-10"15,12 2-9-15,13 12-6 16,17 11-39-16,7 20-17 15,11 17-13 1,8 14-10-16,9 12-5 16,1 4-4-16,7 4-2 15,-12-11-3-15,7-15-3 16,-14-11-3-1,-22-14-5-15,-9-7-6 16,-6-19-7-16,-9-18-13 16</inkml:trace>
  <inkml:trace contextRef="#ctx0" brushRef="#br0" timeOffset="151059.5313">29410 8549 163 0,'-33'20'113'0,"27"-14"-13"15,-7 13-10 1,-5 15-4-16,-26 92-12 16,11-39-50-1,-2 10-5-15,-44 100 17 16,46-95-20-1,-4-5-1 1,8-11-1-16,0-8-3 16,4-13-3-16,7-22-4 15,3-15-5-15,-1-11-10 16,5-4-9-16,9-9-13 15,7-18-19-15</inkml:trace>
  <inkml:trace contextRef="#ctx0" brushRef="#br0" timeOffset="151320.4791">29583 8985 171 0,'19'-8'120'0,"4"3"-11"15,10-4-10-15,21 1-6 16,8-4-45-16,8-1-14 16,2-2-14-16,3 4-9 15,-13-4-5-15,-13 5-5 16,-5 6-8-16,-17-3-5 15,-7 3-8 1,-1 2-10 0,-9-2-17-16</inkml:trace>
  <inkml:trace contextRef="#ctx0" brushRef="#br0" timeOffset="152000.3431">30371 8485 161 0,'0'-12'116'0,"-2"18"-13"16,2 0-14-16,-8 5-6 16,4 23-43-16,-9 2-17 15,3-2-11-15,0 0-4 16,-1-9 0-1,3 0 1-15,0-8 1 16,6-9 1-16,0-13 3 16,4 4-3-16,0-6 2 15,6-19-3-15,15-14-2 16,8 4 0-1,6-15 0-15,12 4-3 16,3 5 1-16,-2 11-3 16,18 10 1-16,-6 8-3 15,-6 18 1-15,-5 18-1 16,-11 21 0-16,-9 22 0 15,-8 24-1 1,-9 14 1-16,-10 5-1 16,-6 7 1-16,-6 2-1 15,-15-19 1-15,-4-12 2 16,-6-24 1-16,-8-8 1 15,6-15 1-15,2-15-1 16,-5-17 0-16,5-21-2 16,8-6-1-16,3-15-2 15,11-17 0-15,16-8 0 16,5-4 0-16,13-1 0 15,12 2 1 1,23 6 1-16,8 10 1 16,8 16 0-16,1 13 2 15,-7 27-1-15,-6 14 0 16,-2 17-1-1,-4 16 1-15,-21 8 1 16,-4 7 0-16,-11-6 0 16,-1-10 1-16,-9-11-1 15,-1-11-2 1,1 8-18-1,-14-44-17-15,-7-4-32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20:07:59.7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6675 6999 128 0,'-31'28'90'16,"25"-14"-18"-16,2 12-5 16,2-4-4-1,-5 5-41-15,-7 0-9 16,8-4 3-16,2-3 2 15,1-7-2 1,-3-7 1-16,6-17 0 16,2-8-1-16,0-9-3 15,5-12-2-15,13-6-4 16,1-6-3-16,2 1-2 15,8 5 0-15,2 10-2 16,-4 10 1-16,6 9-1 16,-4 14 1-16,6 14 0 15,-4 27 3-15,0 17 0 16,-6 24 1-16,-6 9 2 15,-9 17 0 1,-14 7-2-16,-25 121 4 16,-2-119-5-1,-6-7 0-15,-6-14-1 16,2-6-1-16,-9-14-1 15,13-9 0-15,-2-23 1 16,10-11-1-16,-2-19-1 16,-2-14 1-1,6-19 0-15,8-18-2 16,7-16 0-16,0-8-2 15,8-6 2-15,14 2-2 16,3 3 1 0,5 3 1-16,13 13-1 15,0 7 1-15,7 8 1 16,3 12 0-16,5 16 1 15,-3 18-1-15,5 16 3 16,3 17 1-16,-5 8 1 16,10 7 2-16,-8 5-1 15,-1-1 1-15,-8 1-2 16,-12-12-2-16,-2-7-1 15,-6-10-1-15,-11-8-1 16,-4-10-7-16,-1-5-10 16,-12-9-17-1</inkml:trace>
  <inkml:trace contextRef="#ctx0" brushRef="#br0" timeOffset="305.9388">7374 7197 16 0,'-4'-17'185'16,"-9"11"-68"-16,9 7-18 15,6 6-7-15,10 16-5 16,7 16-53-16,18 20-10 15,11 4-4 1,16 18-3-16,0 2-4 16,2-5-3-16,0 6-4 15,-6-5-2-15,-8-9-2 16,-5-10-1-16,-11-6-1 15,-7-10-3-15,-3-10-5 16,-9-11-10-16,-5-12-12 16,-3-2-19-16</inkml:trace>
  <inkml:trace contextRef="#ctx0" brushRef="#br0" timeOffset="602.8794">7864 7103 151 0,'-50'60'104'16,"48"-46"-13"-16,-2 9-3 15,-7 22-4-15,-9 17-44 16,1 17-7-16,-2 13-5 15,-7 2-8-15,-3 2-3 16,-7-1-2-16,3-11-3 16,6-13-2-16,-2-4-3 15,-4-13-3-15,12-14-3 16,13-12-6-1,4-12-11-15,0-10-14 16,8-17-23-16</inkml:trace>
  <inkml:trace contextRef="#ctx0" brushRef="#br0" timeOffset="1423.7152">8250 6613 118 0,'0'-17'100'0,"-2"15"-14"15,4-6-7-15,6 0 0 16,1-9-35-16,9 3-13 16,9-3-6-16,4 0-5 15,13 2-8-15,5 9-5 16,-3 7-3-16,-9 1 1 15,-10 16 0-15,-7 7 2 16,-13 8-1-16,-14 4 0 31,-22 8 0-31,1 1 1 16,-10-5-2-16,-9-3 0 15,-1-7 1-15,-3-1-1 16,17-4-1-16,6-9 1 16,3-1 0-16,6-8-2 15,7-4 1-15,8-1 0 16,-1-6-1-16,14-3 1 15,13-3-1-15,9-7 0 16,17-2-2-16,12 1 0 16,0 4-1-16,-2 9 0 15,6 8 0 1,-6 6 0-16,-7 5 1 15,-11 8 1-15,-9 4 2 16,-13 5 3-16,-9 4 1 16,-16 3 3-16,-1-7 0 15,-6 1-1-15,-11-4-2 16,-8-1-1-16,2-6-1 15,-9-2-1-15,1-3 0 16,6-2-1-16,8-8 1 16,1-6-2-1,1 5 1 1,-2-2-1-16,11-8-1 15,-1 3-2-15,-2 7 0 16,15-1-1-16,-8-7-3 16,2 5-2-16,2 4-5 15,4-9-7-15,2 2-10 16,-3 0-16-16</inkml:trace>
  <inkml:trace contextRef="#ctx0" brushRef="#br0" timeOffset="2167.5664">9151 7786 105 0,'9'-9'105'0,"-3"9"-11"16,8 0-3-1,17 0-7-15,19-3-32 16,16 0-14-16,9 0-9 16,9 1-11-16,16-1-10 15,-10 3-2-15,8 5-3 16,-12-7-2-16,-7-1-3 15,-15 0-6-15,-12-2-7 16,-9-4-8-16,-16 1-18 16</inkml:trace>
  <inkml:trace contextRef="#ctx0" brushRef="#br0" timeOffset="2466.5066">9695 7470 167 0,'-8'31'103'15,"6"-25"-13"-15,2 7-5 16,0 30-7-16,6 16-48 15,-2 6-6-15,6 5-2 16,1 0-9-16,-1 2-2 16,3-10-3-16,-7-4-2 15,4-12-3 1,-6-12-2-16,0-6-7 15,5-14-11-15,-14-9-17 16</inkml:trace>
  <inkml:trace contextRef="#ctx0" brushRef="#br0" timeOffset="3057.3884">10342 7106 102 0,'-8'12'99'0,"8"-12"-19"16,6 0-4-16,6 0 1 15,24 11-26-15,3-6-12 16,23 1-3-16,16-6-5 16,20-5-8-16,3-1-9 15,-4 0-7-15,-2-1-4 16,-8 7-2-16,-17 4 0 15,-16-6-1-15,-19 0 1 16,-6-1-1 0,-10 10 1-1,-5-7 0-15,-6 14 3 16,-14 4 1-16,4 5-1 15,-2 22 2-15,-4 3 0 16,-3 8 0-16,3 20 1 16,4 8-1-16,4 4 1 15,0 4-2-15,0 1-1 16,0-9 0-16,2-7-3 15,0-10 0-15,6-8 0 16,-3-16-1 0,-1-9-3-16,-4-14-8 15,4-14-13-15,-8-13-22 16</inkml:trace>
  <inkml:trace contextRef="#ctx0" brushRef="#br0" timeOffset="3347.3304">11498 7076 135 0,'-17'-3'128'15,"23"6"-24"-15,5 3-10 16,7 11-4-16,22 19-31 15,5 23-30 1,9 15-6-16,14 2-2 16,8 13-7-16,-1 2-3 15,-1-2-4-15,-1-3-2 16,-9-5-3-16,-8-8-1 15,-11-14-2-15,-12-14-5 16,-10-13-9-16,-2-12-12 16,-13-13-20-16</inkml:trace>
  <inkml:trace contextRef="#ctx0" brushRef="#br0" timeOffset="3625.2748">12101 7051 151 0,'-60'45'103'0,"48"-45"-12"16,-3 11-4 0,1 6-6-16,-9 22-44 15,1 21-9-15,1 15-4 16,-2 13-7-16,7-4-4 15,-7 6-2-15,0-9 0 16,0-1-5-16,3-10-1 16,-9-10-1-16,8-13-4 15,5-13-4 1,3-11-8-16,3-6-14 15,4-15-21-15</inkml:trace>
  <inkml:trace contextRef="#ctx0" brushRef="#br0" timeOffset="4199.1856">12300 6721 113 0,'2'-11'97'0,"-2"2"-10"16,8 3-2-16,11-11-3 16,5 4-33-16,14 6-10 15,11 7-7-15,3 7-10 16,8 15-8-16,4 9-4 15,-10 17-3-15,-11 6-3 16,-10 13-1-16,-10 4 0 16,-27-4-1-16,-4-2 1 15,-5-14 0-15,-16-10 0 16,-14-17 1-16,1-14 1 15,-1-15 0 1,0-17 1-16,12-4-2 16,0-3 1-16,4 1 1 15,10 1 0-15,13 2 0 16,8 4 0-16,11 1-1 15,12-2 1-15,12 11-1 16,87-6 7 0,-58 22-9-1,-10 1 0-15,-6 6-1 16,-3-2-1-16,-16 3-1 15,1 5-2 1,-14-1-7-16,-9-10-11 16,-3-2-18-16</inkml:trace>
  <inkml:trace contextRef="#ctx0" brushRef="#br0" timeOffset="4769.1856">13393 7785 140 0,'19'9'107'0,"-15"-9"-8"15,19-3-2-15,16 3-8 16,19 0-37-16,27-5-12 16,22 2-12-1,9-2-14-15,6 5-6 16,-8 5-4-16,-13-3-3 15,-14-1-1-15,-15-1-1 16,-16-1-3 0,-9 1-3-16,-22-11-6 15,-2 3-9-15,-7-7-16 16</inkml:trace>
  <inkml:trace contextRef="#ctx0" brushRef="#br0" timeOffset="5065.1856">13925 7409 270 0,'0'2'96'0,"0"10"-6"16,8 27-5-16,12 14-43 15,-1 15-9-15,-4 8-5 16,14 5-8-16,-9 6-4 16,-5-10-4-16,-5-3-3 15,-2-15-2-15,3-9-4 16,-5-8-1-16,0-14-2 15,-2-3-6-15,0-16-10 32,5-9-13-32,-1-14-20 15</inkml:trace>
  <inkml:trace contextRef="#ctx0" brushRef="#br0" timeOffset="5634.1856">14878 7318 116 0,'-29'-45'119'16,"27"40"-19"-16,2 5-8 15,0-7-5 1,10-15-32-16,73-8-2 16,-17 27-37-1,8 14-7-15,9 9-2 16,-5 22-1-16,-9 17 0 15,-12 14 0-15,-13 12 1 16,-13 2 0 0,-21 0 1-16,-14-3-1 15,-10-4 0-15,-15-10-2 16,-15-11 0-1,-86 19 2 1,51-63-5-16,-67-17 1 16,82-11-2-1,16-9 1-15,11-8 1 16,14-13-2-16,23 1 2 15,8-8 2-15,21 5 0 16,17 7 3-16,20 5 1 16,15 11-1-16,3 12-1 15,1 8-1-15,-2 14-2 16,-7 12-2-16,-16-1-1 15,-6 8 0-15,-15-2-1 16,-8-1-1 0,-4-7-4-16,-14-14-8 15,3 1-15-15,-12-16-21 16</inkml:trace>
  <inkml:trace contextRef="#ctx0" brushRef="#br0" timeOffset="5969.1856">15768 7295 175 0,'-12'-28'116'16,"12"28"-11"0,10 0-10-16,19 12-3 15,13 10-46-15,16 14-11 16,10 13-6-16,8 6-7 15,9 13-5-15,0 6-4 16,-5 5-5-16,-11-9-3 16,-11-5-2-16,-9-9-2 15,-16-16-3-15,-2-12-6 16,-10-11-10-16,-3-9-14 15,-3-14-20-15</inkml:trace>
  <inkml:trace contextRef="#ctx0" brushRef="#br0" timeOffset="6247.1856">16453 7227 144 0,'-71'-10'126'16,"59"20"-19"-16,-13 2-9 15,-2 24-8-15,-2 9-34 16,-6 12-28-16,2 17-9 16,-12 5-6-16,-1-3-4 15,-1 7-2-15,3-6-1 16,5-9-1-16,0-9-1 15,6-12-2 1,2-9-2-16,8-14-8 16,15-4-11-16,1-9-12 15,12-17-24-15</inkml:trace>
  <inkml:trace contextRef="#ctx0" brushRef="#br0" timeOffset="6713.1856">17244 7534 137 0,'-8'-10'106'0,"8"10"-9"16,4 10-5-16,9-1-5 15,12 2-37-15,16-4-10 16,17 4-7-16,6 0-10 16,23 0-6-1,4-6-6-15,18-8-4 16,11 1-4-1,-6-7-3-15,-13-2-7 16,-22-2-6-16,-13 3-10 16,-17 0-12-16,-22-4-19 15</inkml:trace>
  <inkml:trace contextRef="#ctx0" brushRef="#br0" timeOffset="6985.1856">17710 7140 144 0,'-42'14'111'16,"42"-14"-10"0,0 9-6-16,-6 22-7 15,8 16-37-15,-2 16-12 16,2 15-9-16,-2 5-10 15,10 6-7-15,5 2-4 16,1-6-4 0,-3-13-3-16,-1-6-2 15,-8-13-1-15,1-17-5 16,1-7-4-16,-6-7-9 15,4-8-10-15,2-3-18 16</inkml:trace>
  <inkml:trace contextRef="#ctx0" brushRef="#br0" timeOffset="7633.1856">19318 7120 169 0,'-35'-53'111'15,"33"42"-16"-15,-13-8-11 16,5-5-7-16,-15-20-49 15,-2 2-13-15,-8-7-6 16,-8 2-6 0,-11 7-2-1,-2 4-1-15,-12 10 0 16,-9 9 0-16,-3 21 0 15,1 21 1-15,-4 19 2 16,15 10 3-16,12 8 0 16,21 6-1-16,19 11 1 15,20-3-2-15,14-6-3 16,20-3-1-16,9-25 0 15,15-21-3-15,6-4 1 16,7-26-1-16,-15-14 1 16,8-14-1-1,-8-12 2-15,-6 0 3 16,-7-13 1-16,-3 0 1 15,-17 8 3-15,-5 10 4 16,-1 5 2-16,-17 15 0 16,9 5 1-16,-3 5-2 15,-14 17-1-15,0 14 0 16,4 13 0-16,-2 27 2 15,8 28 1-15,4 19 2 16,-2 5-2 0,3 7-1-16,1-1-3 15,-2-5-2 1,1 65 1-1,-9-111-7-15,-2-13-4 16,4-16-9-16,-4-15-12 16,0-4-21-16</inkml:trace>
  <inkml:trace contextRef="#ctx0" brushRef="#br0" timeOffset="10978.58">5577 8808 97 0,'-16'-20'80'0,"18"12"-14"15,0 2-9-15,2-13-3 16,6-9-40-16,1 2-1 15,1-2 2-15,-2-9 0 16,-3-10 5 0,-3 18 1-16,6-70 22 15,-8 44-25 1,0-5-4-16,-2-13-6 15,4-9-3-15,0-5-3 16,1-11-3-16,-5-9 0 16,4 2-1-1,-2-10-3-15,0 8 0 16,0 3-1-16,0 8-2 15,2 2 2-15,-2 5 0 16,2 12 2-16,0 1 1 16,1 3 2-16,-3 16 1 15,-4-2-1-15,4 4 1 16,-2-3 0-16,0 2 1 15,0 12-1 1,0 1 0-16,0 13 1 16,0 12 2-16,0-9 1 15,0 10 0-15,0 10 1 16,0-6 1-16,0 6-3 15,0-1-1-15,0 3 0 16,0 4 1-16,4-6-1 16,12 4 2-16,7 0 0 15,12-3-1 1,54-20 3-1,-37 19-3 1,82-22 2-16,-55 26-1 16,3-11-2-16,9 5 0 15,4-4-1 1,1 2 0-16,1 16-2 15,0-7 1-15,-2 13 0 16,2-11 0-16,-6 8 0 16,14-6 0-16,-14 8 0 15,-2 1 0-15,6 2 0 16,-4-9 0-16,-2 1 1 15,-4 1 1-15,-2-4 0 16,-5-2 0-16,1-2 1 16,-3 4 0-16,-3-2-1 15,9 0 0 1,7-6 1-16,-2-1-1 15,-2 7-1-15,4 0-1 16,-13 0 1-16,-1-4 0 16,-5 4 1-16,-2-2 0 15,0-4 1-15,-4 6 0 16,-2-14 1-16,3 17-3 15,3-1 1-15,-4 1-1 16,0 0-1-16,0-3 1 16,2 0 0-16,-2 0 1 15,-8 4 0 1,6-4 0-1,12 4 1-15,-3-3-2 16,-1 4 0-16,4-5-1 16,-1 8 1-16,-3-10 0 15,-2 4 0-15,3-4 0 16,-5 8 0-16,10-6-1 15,-12 5 0-15,2-10 0 16,71 5 1 0,-67-1-1-16,-4-2 2 15,0 6-1-15,-6-6 0 16,-2 6 1-16,6-10-1 15,-6 9 0-15,6-2 0 16,2-2-1 0,3-2 1-16,88 10 5 15,-79-11-3 1,-3 8 1-16,3-7-1 15,9 4-2-15,-4 4-1 16,-3-2 0-16,5 6 0 16,72-5 0 15,62-16 1-16,-146 13 0-15,-3-3 0 0,-2-4 0 16,7 8-1 0,-9-2 0-1,-6-9 1-15,56-1-1 16,-61 13 0-1,-9-5 0-15,3 3 0 16,-9-9 1-16,1 13-1 16,-4 1 0-16,5-5 0 15,-3 3 1-15,4 6-2 16,1-4 1-16,-3 6 1 15,7-7-2-15,-3 9 1 16,3-7 0-16,10 2 0 16,-5-2-1-1,9 3 1-15,2 4 0 16,0-7 0-16,-2 3 0 15,-2 4 0-15,7-1 0 16,-5 0 0-16,2 2 0 16,0-4 0-1,2-1 1-15,8-4-1 16,1-2 0-16,-3 0 1 15,-2 1-1-15,9-2 0 16,-5 4-1-16,-3 0 1 16,5-4 0-16,-6 3 0 15,3-2 0-15,-1 4 0 16,-16 0 0-1,4-9 0-15,54-1 0 16,-67 3-1 0,5 3 1-16,-3-3 1 15,-9-6-2-15,7-3 1 16,-7 2 0-16,-1 1 1 15,-4-6-1-15,6 3-1 16,1-4 2-16,-1 5-1 16,-4-1 0-16,5-2-1 15,-1 0 1-15,6 1 0 16,-1 2 0-16,6-5 0 15,-3 7-1 1,17-5 1-16,-2 10 0 16,87 2 0-1,-2 6 0 1,982 75-2 93,-1036-78 2-93,209-1-1-1,-197 1 1 1,9-4 0-16,-8 0 0 15,-3 0 0-15,106 3-1 16,-106-2-2 0,3 1-3-16,6 5-3 15,1 0-3-15,-1 0-6 16,2 3-3-16,-3-1-3 15,7-4-5-15,-6 4-3 16,-4-6-6-16</inkml:trace>
  <inkml:trace contextRef="#ctx0" brushRef="#br0" timeOffset="15112.9744">1792 7216 108 0,'-22'18'91'0,"19"-4"-14"16,1 6-7 0,2 8-1-16,-2 0-38 15,-2 3-7-15,0 2-1 16,0-15-3-16,-2-2-4 15,0-11 1-15,3-9-2 16,3-10-2-16,3-15-2 16,11-27-2-16,7-7-3 15,14-4-1-15,8 2 0 16,5 9-2-16,3 14 0 15,1 13 0-15,2 24-1 16,-2 27 1-16,-11 32 1 16,-14 30 0-1,-9 17 0 1,-5 7 1-16,-30 148 6 15,-12-112-7 1,-27-6 1-16,-3-3-1 16,1 1-1-16,-4-32 1 15,6-20-3-15,8-14 2 16,-1-24-3-16,7-24-2 15,3-16 1-15,6-24 0 16,6-21 0-16,6-17 1 16,11-18-1-16,8-15 1 15,10-2 0 1,11-2-1-16,22 3 1 15,3 5-1-15,16 10 1 16,6 15 0-16,6 5 0 16,13 31 1-16,2 11 0 15,-5 38 1-15,-1 25 0 16,0 19 1-16,-11 12 0 15,-6 10 0-15,-8 4 1 16,-13 0-2 0,-4-10 0-16,-10-23 0 15,-6-8-1-15,-8-1-1 16,-1-24-2-1,-8-15-5-15,-4-14-9 16,-12-20-10-16,-2-16-19 16</inkml:trace>
  <inkml:trace contextRef="#ctx0" brushRef="#br0" timeOffset="15398.9744">2660 7231 155 0,'5'-9'103'16,"-1"24"-11"-16,6 4-5 15,13 26-2-15,6 1-44 16,20 16-6 0,11 7-4-16,15 7-9 15,5 11-7-15,-14 4-4 16,5 7-4-16,-7-1-3 15,-8-2-2-15,-13-11-1 16,-4-13-2 0,-12-9-3-16,-6-16-3 15,-5 6-8-15,3-14-41 16</inkml:trace>
  <inkml:trace contextRef="#ctx0" brushRef="#br0" timeOffset="15677.9744">3283 7169 151 0,'-33'28'109'0,"33"-28"-15"15,0 5-8-15,-13 26-5 16,9 26-42-16,-21 8-8 15,3 19-7-15,7 15-5 16,-24 11-1-16,-3 5-5 16,-1-2 0-16,4 0-4 15,2-18-4 1,-1-4-1-16,9-18-2 15,5-25-2-15,3-9-6 16,6-5-6-16,5-15-8 16,6-24-14-16,12-4-20 15</inkml:trace>
  <inkml:trace contextRef="#ctx0" brushRef="#br0" timeOffset="16072.9744">3518 7703 169 0,'-16'10'110'0,"18"-10"-15"16,8 0-6-16,11 2-3 15,10 3-46-15,14-2-9 16,5-2-4 0,14-4-5-16,13-9-5 0,7 2-6 15,-15 9-4 1,5-2-3-16,-18 6-3 15,-7-12-3 1,-13 12-6-16,3-13-26 16,-23 13 1-1,-9-13-17-15</inkml:trace>
  <inkml:trace contextRef="#ctx0" brushRef="#br0" timeOffset="16367.9744">3919 7177 151 0,'-22'43'104'0,"22"-43"-12"16,-2 17-5-16,2 18-6 15,0 20-43 1,0 29-8-16,0 15-6 15,-2 13-7-15,2 3-2 16,0 1 0-16,-7-3-4 16,-1-6-2-16,-2-17-2 15,-1-3-2 1,3-25-4-16,-6-11-2 15,5-26-5-15,3 3-7 16,2-21-7-16,8-8-8 16,-4-19-18-16</inkml:trace>
  <inkml:trace contextRef="#ctx0" brushRef="#br0" timeOffset="17094.9744">4353 7228 167 0,'-31'-42'109'0,"34"25"-13"15,11-5-10 1,5-7-6-16,61-64-22 16,-36 50-41-1,3 1-4 1,1 3-2-16,1 5-1 15,-7 11-3-15,-5 10-1 16,-12 15-2-16,-5 21 0 16,-13 25 0-16,-9 17 0 15,-9 14 0-15,-5 14-1 16,-13 7 1-16,-11-14 0 15,-1-8 0-15,-9-8 2 16,11-13 1-16,-4-15-1 16,10-8-1-16,4-12 0 15,8-5-1 1,0-6 0-16,13-4-1 15,14-19 1 1,1-11-4-16,7-8 0 16,13-7 0-16,10-3 0 15,-2 0 0-15,5-2 1 16,-1 3-1-16,2 7 0 15,-6 11 0-15,7 5 0 16,-11 17 0-16,0 17 0 16,2 22 0-16,-4 11 0 31,2 12 0-31,-7 7 0 15,-9 6 1-15,-11 4 0 16,-8 0 2-16,-11-5 1 16,-5-1 3-16,-13-6 3 15,-7-19 0-15,1-9 1 16,-4-10-1-16,-1-9-2 15,7-6-3-15,-4-4-3 16,14-4-3-16,2-3-8 16,2-3-12-16,3-2-15 15,9-5-29 1</inkml:trace>
  <inkml:trace contextRef="#ctx0" brushRef="#br0" timeOffset="37768.9744">6431 5298 189 0,'-12'0'115'0,"12"0"-18"15,0 0-9-15,0 0-4 16,2 6-49-16,12 0-10 16,7 8-2-16,14 19-2 15,2 7 0-15,13 17-3 16,10 13-4-16,2 12-3 15,14 1-4 1,-1-4-4-16,-3-2-1 16,9-2-2-16,-11-7 0 15,-2-6-1-15,-4-16-4 16,-29-10-3-16,0-10-8 15,-16-2-9-15,2-20-17 16</inkml:trace>
  <inkml:trace contextRef="#ctx0" brushRef="#br0" timeOffset="38140.9744">6958 5247 110 0,'-14'51'96'0,"14"-51"-9"16,0 0-3-16,-2 0-4 15,0 6-32-15,-7 11-8 16,-5 13-6-16,-3 21-6 16,-10 17-5-16,-6 14-3 15,4 10-3-15,5 2-2 16,-7-1-4-16,2-6-3 15,4-11-1-15,0-8-4 16,2-10 0 0,7-12-3-16,7-18 0 15,1-6-4-15,0-4-8 16,4-8-9-16,0-20-18 15</inkml:trace>
  <inkml:trace contextRef="#ctx0" brushRef="#br0" timeOffset="39186.9744">7339 4761 97 0,'-19'0'93'0,"19"0"-13"15,-4-3-6-15,4 3-4 16,0 0-31-16,0-9-8 16,14-17-3-16,3-4-5 15,-3 1-1-15,13-5-4 16,6 1-3-16,4 10-3 15,11 0 0-15,-3 10-3 16,-3 9-2-16,-5 14 0 16,-2 12 0-1,-12 12 1-15,-5 7-1 16,-3 10 1-16,-17 6 1 15,-4 2-2 1,-11 3 1-16,-6-2 0 16,-10-5 2-16,-8-15-2 15,2-4-1-15,-1-8-1 16,-11-11 0-16,9-5-3 15,5-6 0-15,12-12 1 16,-4-6-1-16,-2-4 0 16,19-1 0-1,4-2-2-15,12-33 1 16,2 25-1-1,2 6-1-15,9 1 1 16,14 2 2-16,0 3-1 16,8 4 0-16,0 0 2 15,5 5 0-15,-5 5 1 16,9 1 1-16,-3 4 1 15,3 7 0-15,3-2 1 16,-1 1-1-16,4-3 0 16,2 0 0-1,-3-4 1-15,-5-2 0 16,-9 4 0-1,-4-5-1-15,0-5 0 16,-8-1-2-16,-6-2-1 16,-7-6-2-16,3 0-2 15,-3-3 1-15,-1 0-2 16,-5 6-3-16,-6 5-6 15,-4 0-7-15,-8 6-12 16,-7 0-19-16</inkml:trace>
  <inkml:trace contextRef="#ctx0" brushRef="#br0" timeOffset="45664.1716">6956 9027 91 0,'-2'-4'94'15,"2"4"-9"-15,2-3 0 16,-2 3-1-16,0 0-32 16,0-1-5-16,2-1-9 15,-4 10-11-15,0 3-11 16,-2 17-6-16,-15 18-4 15,-1 10-1-15,1 8-2 16,-4-1 2-16,1-12 0 16,5-1 1-16,3-19-1 15,3-12-1-15,1-2 1 16,6-10 0-1,0-10-3-15,4-14 0 16,4-17-1-16,4-11-1 16,9-1 1-16,9 1-1 15,3 0-1-15,-2 11 1 16,0 13 0-16,0 9 0 15,8 9 0-15,-8 14 1 16,6 12-1-16,-12 17 0 16,-5 22 1-16,-3 19 0 15,-7 17 1-15,-12 18 1 16,-13 8 1-1,-4 11 1 1,-6-3 2-16,-14-5-3 16,6-19 1-16,-9-4-1 15,5-20-1-15,0-25-2 16,5-8-1-16,-5-12 1 15,10-10-2-15,-2-21 1 16,0-11-2-16,4-11 1 16,-19-74-5-1,40 35 3-15,4-14 2 16,6 4 0-16,13-7 0 15,-3 2 0 1,13 1 1-16,18 14 0 16,1 11 0-16,5 14 0 15,3 22 0-15,-2 22 0 16,7 15 0-16,-3 22 2 15,-4 13-1-15,-5 10 2 16,3 5-1-16,-9 2 1 16,0-7-1-16,-8-20-1 15,-14 3 0 1,-3-19 0-16,-5-12-3 15,-9-3-3 1,12-14-11-16,-16-23-14 16,8-21-22-16</inkml:trace>
  <inkml:trace contextRef="#ctx0" brushRef="#br0" timeOffset="45952.1716">7601 9592 130 0,'19'17'100'0,"-11"-6"-12"16,0 5-1-16,13 15-7 15,14 11-37-15,13 24-10 16,5 10-4-1,-3 10-11-15,37 98 6 16,-44-91-16 0,-2-3-2-16,-3-8-3 15,-5-18-1 1,-2-7-4-16,-11-7-6 15,1-10-9-15,-4-6-15 16</inkml:trace>
  <inkml:trace contextRef="#ctx0" brushRef="#br0" timeOffset="46280.1716">8145 9715 185 0,'-38'51'113'16,"32"-31"-14"-16,-8 11-10 15,-3 8-7-15,-1 15-48 16,1 13-10-16,-12 1-7 15,0 3-3-15,0 13-3 16,-8 0 1-16,6 6-5 16,-6-23-2-16,8-7-1 15,2-1-2 1,8-14-2-16,3-16-4 15,6-7-7 1,1-5-10-16,9-17-12 16</inkml:trace>
  <inkml:trace contextRef="#ctx0" brushRef="#br0" timeOffset="47116.7702">8765 9019 144 0,'-13'-17'100'15,"13"17"-9"-15,9-10-8 16,3 1-7-16,7-6-42 16,-1 2-8-16,9 4-8 15,4 0-4-15,11 2-4 16,-7 1-2-1,0 12-3-15,-6 2 1 16,-6 8-2-16,-11 10 1 16,-6 8-2-16,-14 11 0 15,-11 0 1-15,-1 3-3 16,-11 2 1-16,-9-7-1 15,1-12 1-15,-2-8 1 16,10 1 0-16,-2-7-1 16,16-3 0-16,5-8-1 15,-3 2 0 1,7-7-1-16,12-7 2 15,4-3 0 1,11 6-1-16,6-13 2 0,10 8 0 0,2 5-2 31,6 0 2-31,3 5-2 16,6 4 1-16,-5 5-1 15,-3 12 1-15,-11 14 2 16,-9 0 1-16,-5 5 1 16,-4-1 2-16,-9-3 1 15,-6 1 0-15,-15-2 1 16,-5 1 2-1,-3-7-2-15,-6-10 0 16,-4-4-1-16,8-9-1 16,-4 4-2-16,6-1-3 15,5-8-2-15,3-3-4 16,5 3-10-16,0-3-12 15,3-1-16-15</inkml:trace>
  <inkml:trace contextRef="#ctx0" brushRef="#br0" timeOffset="49240.7702">10367 10104 130 0,'-10'2'100'16,"10"-2"-13"-16,6-2-5 16,6-3-4-16,17 4-40 15,17-2-8 1,1 1-4-16,23 4-7 15,13 2-6-15,2 3-2 16,6 5-4-16,-4-6-3 16,-5 4-2-16,-1-6-1 15,-19-2-1-15,-10 1 0 16,-9-6-2-16,-10-5-1 15,-6-1-9-15,-8-4-10 16,-9-5-19-16</inkml:trace>
  <inkml:trace contextRef="#ctx0" brushRef="#br0" timeOffset="49568.7702">10809 9713 225 0,'0'0'85'15,"0"2"-4"-15,0 26-2 16,9 28-40-16,-5 9-5 15,-2 8-5-15,-2 6-5 16,6 3-8-16,-6 0 0 16,0 5-4-16,0-2-1 15,0-10-3 1,-2-12-3-16,2-18-3 15,-4-6-1-15,4-8-5 16,0-9-7-16,0-8-12 16,0-4-16-16</inkml:trace>
  <inkml:trace contextRef="#ctx0" brushRef="#br0" timeOffset="50366.7702">11779 9391 99 0,'-6'-28'104'16,"6"25"-13"-16,10-5-4 15,4-4-7-15,11-4-31 16,14 2-17-16,3 0-8 15,5 7-12-15,1 8-5 16,-3 5-2 0,-14 19-2-16,-2 14 0 15,-8 3 3-15,-15 7-2 16,-14 21 1-1,-9 1 2-15,-14 4-3 16,-6-7-2-16,-8-7 3 16,-7-1-1-16,2-15-2 15,-5-12 1-15,5-10-1 16,2-3-1-16,13-9 0 15,4-2 0-15,2-4 3 16,15-1-1-16,6-4 0 16,6-6 0-16,18-3-1 15,-1-2-1 1,14-1 0-16,16-7-1 15,9 4 0-15,8 11 0 16,4 8 0-16,2 9 0 16,0 14 0-16,-8 15 0 15,-4 4 0-15,-6 8 4 16,-15 8 0-16,-12 4 4 15,-17 0 2-15,-10-1 0 16,-7-3 2-16,-7-4-3 16,-13-13 1-16,-6-5-3 15,-11-6-2 1,2-14-2-1,1-6 0-15,4-8-3 16,1 2 0-16,1-9 0 16,10-2-7-16,8 6-8 15,3-25-10-15,10 5-17 16</inkml:trace>
  <inkml:trace contextRef="#ctx0" brushRef="#br0" timeOffset="50710.7702">12399 9696 257 0,'2'0'103'0,"10"11"-7"16,5 17-6-16,20 20-36 16,13 10-18-16,1 10-11 15,3 11-10-15,6 5-5 16,-8 5-5-1,0-6-2-15,-11 11-2 0,2-16-1 16,-6 1 0 0,-5-14-1-16,-4-14-2 15,-5-12-7 1,-2-5-7-16,-5-12-8 15,-1-10-12-15,-7-15-16 16</inkml:trace>
  <inkml:trace contextRef="#ctx0" brushRef="#br0" timeOffset="51022.3688">13015 9715 142 0,'-31'26'107'0,"27"-26"-10"15,-6 10-7-15,-11 8-9 16,-4 22-38 0,-6 26-11-16,-17 8-10 15,3 13-6-15,-9 11-2 16,-8-5 1-16,11 3-4 15,-1-10 0 1,11-19-3-16,-1 3-2 16,5-11-2-16,8-14-2 15,10-6-2-15,3-13-6 16,3-11-5-16,5-4-9 15,14-20-13-15,1-8-19 16</inkml:trace>
  <inkml:trace contextRef="#ctx0" brushRef="#br0" timeOffset="51715.3688">13238 9116 151 0,'0'-48'107'0,"0"48"-10"16,9-14-10-16,-1 1-8 15,8-8-42 1,13 3-7-16,13-1-11 15,-7-1-6-15,8 8-1 16,-2 10-2-16,3 4 0 16,-5 10-3-16,-10 21 2 15,-6 18 1-15,-7 14-2 16,-11 22 0-16,-10 3 0 15,-7 3 0-15,-7-8-3 16,-3-15-1-16,-7-8 1 16,2-17-1-16,-6-11-1 15,2-14 1 1,2-11-1-16,2-7 0 15,6-13 1-15,5-2-2 16,3-5 1-16,7-16 1 16,12 0-1-16,5-18-1 15,3 6-1-15,11-1 1 16,12-2-1-1,4 7-1-15,3 9 1 16,14 9 2-16,10 5 0 16,-10 10 1-16,-4 18-1 15,-7 10 2 1,-10 22 0-16,-4 9 1 15,-10 3 1-15,-6 3-1 16,-11-8 0-16,-2-2 1 16,2-2-4-16,-2-10-1 15,-4-8-2-15,2-6-4 16,-2-1-10-16,3-8-15 15,-3-7-30-15</inkml:trace>
  <inkml:trace contextRef="#ctx0" brushRef="#br0" timeOffset="105257.552">3942 9836 118 0,'13'20'94'15,"-13"-20"-15"-15,0 0-3 16,0 0-4-16,10 0-33 16,21-11-6-16,12 11-4 15,15 0-1-15,23-6-4 16,20 3-2-16,9 6-3 15,7-3-4-15,10 2-3 16,-3 7-4-16,-7-3-4 16,-13-3-3-1,51 2 6 1,-99-5-3-1,-23-5-1-15,-11 5-1 16,-3 0-11-16,-21-1-17 16</inkml:trace>
  <inkml:trace contextRef="#ctx0" brushRef="#br0" timeOffset="106173.1506">6305 8730 116 0,'-41'11'90'16,"22"-5"-9"-16,-6 10-2 15,-14 21-5-15,-15 27-35 16,-6 27-6-16,-4 29-4 16,-10 35-7-16,10 15-2 15,10 18-5-15,8 16-1 16,26 4-2-16,7-6-2 15,20-7-3-15,13-17-2 16,9-18-3-16,17-23-2 16,20-27 0-1,14-22-4-15,102 27-22 16,-103-86-8-1</inkml:trace>
  <inkml:trace contextRef="#ctx0" brushRef="#br0" timeOffset="107273.7492">13974 8899 140 0,'-8'-1'96'0,"8"1"-11"0,8 11-3 16,9 17-3-1,22 7-41 1,13 20-7-16,8 33-3 15,14 30-6-15,-6 29-8 16,5 22-5-16,-7 20-3 16,-17 24-2-1,-14 10 0-15,-12-6 0 16,-25-14 1-16,-21-8 2 15,-10-18 3-15,-16-9 5 16,-7-23-2-16,2-18 2 16,7-26-3-16,5-26-4 15,9-9-5-15,2-24-4 16,11-5-10-16,1-10-9 15,7-10-14-15,1 0-21 16</inkml:trace>
  <inkml:trace contextRef="#ctx0" brushRef="#br0" timeOffset="109955.7492">5054 11437 71 0,'11'13'82'16,"-11"-13"-18"-16,0 0-8 15,10 0-4-15,-10 0-36 16,0 0 0-16,0 0-1 16,0 0 0-1,12-11 25-15,3 8-19 16,3 3-5-1,11-5-2-15,13 5-4 16,5-11-2-16,-3 5-1 16,-3 1 0-16,11 5 1 15,8 4 0-15,-7-1-1 16,5-3-2-16,-4 0-1 15,2 4-1 1,4-1 1-16,0 1-4 16,0-6 0-16,8 8 0 15,-2-6 0-15,8-1 0 16,3 4 1-16,-3-3 0 15,-3-2 0-15,3 1 1 16,3-6 0 0,65 4 1-1,-78 10-2-15,0-3 0 16,-6 2 1-16,4 5 1 15,0-11 0-15,-2 0 1 16,0 5-1-16,10 1 0 16,-5-1-2-16,-1-15 2 15,0 10-3-15,2 2 0 16,0-2 0-16,0 8 0 15,0-11 0-15,2 3 1 16,1 3-1 0,-5-3 0-16,2 0 1 15,2-8 0-15,2 0-1 16,1 8 0-16,1 0 1 15,3 5-1 1,-11-8 1-16,16 7-1 16,-3 1 1-16,-7 1 0 15,2-4 1-15,1 3 2 16,-5-5 0-16,4-2 0 15,-1-1 0-15,1 6 1 16,-2 2-2-16,-8-5-1 16,2 0-1-1,7 0 1-15,-12 1-1 16,6-1 1-16,-1-6 1 15,0 8 0-15,6-4 1 16,-4 7 0-16,-4-4 0 16,-4-1 1-16,6 0-1 15,-10 0-1-15,-2-6 0 16,-7 3 0-16,3 1 1 15,-7 4 0-15,0 3 0 16,1-1 2-16,5-4-1 16,-1 0-1-1,3 0 2-15,-1 0-1 16,1 2-2-16,3-2-2 15,-2 4 2 1,8-2-1-16,-3 3-1 16,7-1 1-16,7 2 1 15,-7 1 1-15,-2-6 0 16,6 4-1-16,-2 6 0 15,4 0 0-15,4-7 0 16,3 9-1 0,67-3 2-1,-67-3-2-15,6 5 1 16,-1-10 0-16,-3-4 0 15,-5 14 1-15,2-8-1 16,-3-3 0-16,-1 4-1 16,2 9 0-16,3-10-1 15,-5-4 0-15,0 8-1 16,-4-9 1-16,7 2-1 15,-5 2 0-15,0-6 0 16,3 11 1-16,-5 0 0 16,6-11-1-1,-6 10-1-15,2-18 1 16,1 11 0-16,-1 0-1 15,4 8 2 1,-4-9-1-16,3 11 0 16,-3-14 0-16,-2 13 0 15,2-12 0-15,3 9 0 16,1-1 0-16,9 0 0 15,-3-1 0-15,5 2 0 16,-5 2 1-16,9-6-2 16,-6 2 1-16,-7 1 1 15,-1 1-1 1,-3 0-1-16,6-1 1 15,-8-10 1-15,-1 4-1 16,3-10-1-16,-2 16 2 16,2-4-1-16,5 2 0 15,-11-1-1-15,0-2 2 16,0 8-1-16,-2-12-1 15,-2 11 1-15,0 0 0 16,-8-2 0-16,-5-3-1 16,-10 1 2-16,-6-6-1 15,-8 1-2 1,-6 4-4-16,-5 4-4 15,-4-6-8 1,1 0-7-16,-5 0-13 16,-6 4-8-16,0-4-15 15</inkml:trace>
  <inkml:trace contextRef="#ctx0" brushRef="#br0" timeOffset="115879.9464">12910 12223 133 0,'-40'-7'97'15,"38"8"-11"-15,2-1-7 16,0 6-7-16,0 10-37 15,0 1-9-15,0 3-3 16,0 14-6 0,0 5-2-16,0 1-6 15,0 12-2-15,-10 30-3 16,-5-13-1-16,5 4-2 15,-6-8 0-15,-3-3 2 16,-4-10 3-16,3-14 0 16,-1-11 1-16,19-6 1 15,4-5 2-15,10-10 0 16,7-11 0-16,20-2-1 15,13-9-1-15,10-1-1 16,6-6-3 0,11 4-2-16,-3-2-1 15,7 10 1-15,14 3 0 16,-4 8 1-1,0 6-3-15,-17-6-8 16,-22 2-4-16,-21 1-9 16,-2 0-9-16,-4-9-13 15</inkml:trace>
  <inkml:trace contextRef="#ctx0" brushRef="#br0" timeOffset="116265.9464">13261 12194 133 0,'0'0'110'0,"0"0"-16"16,0 0-7-16,0 6-6 16,0 22-35-16,0 14-15 15,4 12-8-15,2 28-4 16,3 22-5-1,-1-5 0-15,2 15-5 16,1-4-2 0,-5-2-2-16,0-5-1 15,-2-10-1-15,-2-13-2 16,-2-4 0-16,4-14-1 15,-10-17-2-15,6-14-6 16,0-4-6-16,0-10-11 16,0-20-18-16</inkml:trace>
  <inkml:trace contextRef="#ctx0" brushRef="#br0" timeOffset="116713.9464">13759 12430 157 0,'23'21'113'0,"-23"-14"-11"16,10-4-10-16,17 21-5 16,8 9-42-16,15 27-10 15,10 9-10 1,10 8-9-16,7 15-3 15,-3 1-4-15,2 0-3 16,-11-3-4-16,-5-13-1 16,-9-13-1-16,-16-4-1 15,-2-15-3-15,-12-9-4 16,-4-14-8-16,-5-7-7 15,0-7-14-15,-1-4-17 16</inkml:trace>
  <inkml:trace contextRef="#ctx0" brushRef="#br0" timeOffset="117043.9464">14390 12394 155 0,'-23'15'103'0,"21"-15"-15"15,-2 21-4-15,0 17-9 16,-11 4-47-16,-1 31-7 15,-13 6-7-15,-4 20-8 16,-9 7-1-16,1 4 2 16,-3-2 1-1,-9-10 0-15,9-6 1 16,7-10-1-16,2-22-2 15,6-9-3-15,6-10-9 16,7-18-12-16,16-18-15 16</inkml:trace>
  <inkml:trace contextRef="#ctx0" brushRef="#br0" timeOffset="117883.9464">14770 12107 110 0,'29'-12'93'15,"-29"4"-13"-15,0 0-3 16,4-4-7 0,6-10-33-16,9 4-5 15,6-4-7-15,10 9-6 16,10 4-2-16,5-2-3 15,-4 14-4-15,-5 11-3 16,-4 14-1-16,-10 14-2 16,-17 17-2-16,-6-3 1 15,-1 4 1-15,-8 1 1 16,-5 1-1-16,-4 0 1 15,-13-9 0-15,-4-9-2 16,-13 6 0-16,9-10 0 16,-2-21 0-1,8 0-1-15,-2-22 2 16,6-13-1-16,5-3-1 15,7-7 1-15,5-10 1 16,10 2 0-16,0-6 1 16,12 1 0-16,7 8 2 15,6 2-1-15,4 4 2 16,14 9-2-1,-3 6 1-15,1 5-1 16,-3 13-2-16,5 7 0 16,-4 8-1-1,1 10 3-15,24 21 8 16,-43-15-8-1,-5-8 2-15,3-5-1 16,-9-2-1-16,-3-6-1 16,-1-8-1-16,-4-9-1 15,4 11-1-15,-6-7-5 16,0-6-4-16,-2-4-13 15,-2-1-12-15,0-4-19 16</inkml:trace>
  <inkml:trace contextRef="#ctx0" brushRef="#br0" timeOffset="120626.7422">16926 8732 171 0,'0'0'73'0,"0"0"-5"15,0 0-5-15,0 0-30 16,0 0-3-16,0 0 0 16,0 0 0-16,0 0-2 15,2 23-3-15,-2 16-3 16,0 8-1-16,0 15-6 15,0 18 0-15,0 15-2 16,0 13-1 0,0 13-2-16,0-9-3 15,0 6-1-15,0 6 1 16,2-3-2-16,9 0-1 15,5 1 0-15,-1 10 1 16,3-10-1-16,-7-4 2 16,-3 3-2-16,4-6 0 15,-1-7-1-15,-5-5-1 16,0-9-1-16,-2-4 1 15,-2-5-1-15,0-2-1 32,0-9 2-32,-4 52-1 15,2-78-1 1,-2-5 0-16,2 0 0 15,0-26 0-15,0-1 0 16,0 7 0-16,0-1 0 16,0-21-1-16,0 10 2 15,0-11-1-15,0 0 0 16,0 0 0-16,0 0 1 15,0-6-1 1,0-6 0-16,0-13 0 16,-4-11 0-16,0-1-1 15,-9-3 0-15,1-5-1 16,-15-2 1-16,-2-1-1 15,-4 3 0-15,-8 0 1 16,-1 0 0-16,3 3 1 16,2 5-1-16,6 3 1 15,6 5-1-15,0 1 1 16,3 8 0-16,-3 3 0 15,8 3 1 1,7 4 0 0,6 3 0-16,0 5 0 15,2-3 1-15,-3 4-2 16,8 1 0-16,-3 0 1 15,2 0 1-15,8 4 1 16,-2 9 0-16,11-2 0 16,1 4 2-16,9 4-2 15,-12 4-1-15,10 8 0 16,2 3 1-16,-2 3-1 15,4-1 0-15,-7 0 0 16,-5 3 1 0,20 32 0-1,-24-32 0-15,1-10-2 16,5 0-1-16,2 1 1 15,-17-13-1-15,4-1 1 16,3-6-1-16,-5-3 0 16,-2-7 1-16,0 1-1 15,-1 2 2-15,-3-7 1 16,4-1 0-16,6-1-1 15,-6-18 1 1,11-3-1 0,-1-3-1-16,13-10 0 15,-2-7 0-15,4-9-1 16,4 2-1-16,1 5 2 15,-5 2-2-15,2 11 0 16,-6 4-2-16,-7 9-3 16,-1 6-8-16,-11 4-7 15,-2 1-13-15,-8 7-19 16</inkml:trace>
  <inkml:trace contextRef="#ctx0" brushRef="#br0" timeOffset="121624.7422">16409 12848 121 0,'-25'6'99'32,"25"-6"-6"-32,0 0 74 15,3 0-122 1,11 0-9-16,5 0-8 15,12-4-9-15,6 5-3 16,12 2-2-16,71 4 4 16,-39-6-12-1,10-2-3-15,-13-4-2 16,-7 5-2-16,-20-5-3 15,-7 4-5-15,-15 2-5 16,-6-1-6-16,1-1-12 16,-15-1-14-1</inkml:trace>
  <inkml:trace contextRef="#ctx0" brushRef="#br0" timeOffset="122024.7422">16730 12633 91 0,'-19'0'105'15,"19"0"-15"-15,0 0-3 16,2 28-5-16,-2 4-29 15,6 16-13-15,1 8-12 16,3 8-7-16,-2-2-8 16,11 3-2-16,-11-2-3 15,4-1-3-15,-5-6-2 16,-1-14-1-16,0-3-1 15,-4-10-1-15,6-7-2 16,-8-10-6-16,5-1-6 16,-1-11-12-16,-8-3-15 15</inkml:trace>
  <inkml:trace contextRef="#ctx0" brushRef="#br0" timeOffset="122944.7422">17515 12361 135 0,'-31'28'97'15,"29"-8"-9"-15,0 8-7 16,2-1-2-16,0 25-42 16,0-2-8-16,-8-8-6 15,2-3-6-15,-3-4-7 16,1-7-1-16,0-11-1 15,2 2 0 1,1-14 0-16,1-4-2 16,0-2 1-16,2-13-1 15,4-2-2-15,-2-6 0 16,6-12-2-1,1-4 0-15,3-9-1 16,11-6 1-16,-1 11-1 16,5 4-1-16,6 8 0 15,2 4 0-15,11 7 1 16,-1 8-1-16,7 16 2 15,-1 12-1-15,-1 19 2 16,3 17 2-16,-17 22-1 16,-3 11 0-16,-13 11 0 15,-3 4 0-15,-17-2 0 16,-9 1-1-1,3-10 0-15,-38 65 4 16,15-86-5 0,-8-22-1-16,4-8 1 15,-2-13-2-15,2-12 1 16,6-14-1-16,-2-6 1 15,10-10-1 1,9-13 0-16,-1-13 1 16,13-8-1-16,4-2 0 15,7-6-1-15,16-4 1 16,12 3-1-1,48-35 0 1,-34 63 1-16,-1 12 1 16,4 2 0-16,2 19 1 15,-9 13 2-15,1 13 1 16,-4 8 2-16,-7 10 0 15,-4 5 0-15,-4 5-2 16,-10-8 0-16,-7 0-1 16,-4-3-2-16,3-6-2 15,-7-8 0-15,0-6-3 16,-4-8-5-1,-4-3-6-15,0-11-9 16,2-3-10-16,-2 0-16 16,-2-17-15-16</inkml:trace>
  <inkml:trace contextRef="#ctx0" brushRef="#br0" timeOffset="123272.3408">18334 12546 135 0,'-4'1'105'16,"4"3"-8"-16,2 6-4 0,4 9-7 31,11 21-36-31,7 12-10 15,11 10-8-15,1 3-9 16,9 11-4-16,-6-4-2 16,7 9-3-16,-3-6-5 15,1-3-2-15,-1-6-2 16,5-15-1-16,-3-2-2 15,-6-12-2-15,-8-4-2 16,0-8-3 0,-6-8-6-16,-12-2-11 15,-1-7-17-15</inkml:trace>
  <inkml:trace contextRef="#ctx0" brushRef="#br0" timeOffset="123644.3408">18838 12625 128 0,'-10'47'105'16,"4"-32"-6"-16,-3-7-4 15,-3 9-7-15,-9 28-34 16,-6 11-10-16,-4 15-10 15,-4 8-9-15,0 12-4 16,-2-2-3-16,0-4-5 16,2-6-2-16,2-8-4 15,8-8-4-15,6-9-3 16,-4-17-9-1,9-1-13-15,-1-18-16 16</inkml:trace>
  <inkml:trace contextRef="#ctx0" brushRef="#br0" timeOffset="136529.538">9216 5751 113 0,'0'7'97'16,"12"-7"-12"-16,11-6 1 15,10 0-5-15,20-2-36 16,7 0-12 0,25 1-6-16,0-4-11 15,0 0-11-15,2 8-3 0,-15-8-2 0,0 3 0 31,-10 4-1-31,-6-7-3 16,-10 5-5-16,-7-4-7 16,-6-1-14-16,-6-1-14 15</inkml:trace>
  <inkml:trace contextRef="#ctx0" brushRef="#br0" timeOffset="137007.538">9614 5378 118 0,'13'13'90'15,"-13"-13"-12"-15,-4 0-7 16,4 0-5-16,0 6-32 15,0 14-2-15,6 8-2 16,8 14-1-16,5 15-3 16,6 8-3-16,-5 13-6 15,1-7-4-15,2 4-3 16,-9-12-3-16,3-2-2 15,-7-13-2 1,3-16 0-16,5 10-5 16,-12-26-4-1,-8-2-10-15,2-14-15 16</inkml:trace>
  <inkml:trace contextRef="#ctx0" brushRef="#br0" timeOffset="137755.1366">10663 5205 108 0,'-25'-34'98'0,"31"26"-11"15,2-8-5-15,17-1-3 16,0-6-36-1,66-25 11-15,-46 37-38 16,-1 4-7-16,3 22 0 16,-3 11 1-16,-7 27 0 15,-8 11 0-15,-2 16-1 16,-11 9-2-1,-5 1-1 1,-14-2-1-16,-9-3 0 16,-11-9-1-16,-16-3 1 15,-6 0 1-15,-17-16-1 16,-3-13 0-16,-57 7 4 15,73-45-6 1,-1-11 0-16,9-15-1 16,12-15 0-16,10-20-1 15,5-2 0-15,14-11-1 16,14 3 0-1,46-73 1 1,-8 80 2-16,14 6-2 16,6 11 2-16,3 15 0 15,3 18 1-15,-3 21-1 0,-1 16 1 16,-1 21 1-1,-9 7 0-15,-6 8 0 16,-5 5 0-16,1-3-1 16,-17-2-1-16,-2-2-1 15,-10-9-1 1,-6-12-2-16,-7-12-4 15,-16-9-7-15,4-5-12 16,0-16-16-16</inkml:trace>
  <inkml:trace contextRef="#ctx0" brushRef="#br0" timeOffset="138055.1366">11440 5000 194 0,'0'11'122'0,"6"0"-17"16,58 40 88-1,-2 8-148 1,8 3-13-16,7 12-7 15,82 77 6 1,-85-71-22-16,-1 1-2 16,-9-11-4-1,-2 1-2-15,-8-14-1 16,-5-4-4-16,-20-11-6 15,-4-14-7-15,-4-6-12 16,-5-8-18-16</inkml:trace>
  <inkml:trace contextRef="#ctx0" brushRef="#br0" timeOffset="138387.1366">12149 4946 123 0,'-37'0'110'16,"30"17"83"0,-15 59-50-16,5-8-102 15,-94 266 66 16</inkml:trace>
  <inkml:trace contextRef="#ctx0" brushRef="#br0" timeOffset="138692.1366">11370 5534 84 0,'-40'27'71'16</inkml:trace>
  <inkml:trace contextRef="#ctx0" brushRef="#br0" timeOffset="140289.7352">12254 5033 88 0,'9'21'87'16,"-9"-21"-11"-16,0 0-7 15,0 0-5-15,0 0-29 16,0 0 1-16,0 7-1 16,0-1-3-16,-11 22-4 15,-3 1-5-15,-9 18-5 16,-10 4-7-16,-8 12-3 15,-3 12 0-15,-5 1-2 16,1 3-1 0,-2 2 1-16,9-2-2 15,0-3 0-15,-5-7-3 16,9-4 2-1,10-3-3-15,2-9 0 16,7-5 1-16,1-17-2 16,3 8-2-16,-1-14-5 15,9-5-8-15,-2-3-14 16,6-15-20-16</inkml:trace>
  <inkml:trace contextRef="#ctx0" brushRef="#br0" timeOffset="141447.7352">13232 14084 144 0,'-14'-22'107'0,"14"22"-16"16,0 0-4-16,0 0-6 15,0 0-41-15,0 0-14 16,0 2-6-1,0 13-8-15,-5 27-3 16,5 8-3-16,-2 7-1 16,0 13-2-16,-10 3-1 15,-1-8-1-15,-5-3-1 16,-1-9 0-16,7-8 0 15,-3-5 0-15,9-15 2 16,2-7 0-16,6 2 3 16,11-3 5-16,5-21 1 15,19-4 1-15,19 2-1 16,4-14-2-16,12 3-4 15,-1 4-5 1,-1-5-7 0,-8 2-8-16,-19 8-8 0,-12 4-10 15,-4 4-16 1</inkml:trace>
  <inkml:trace contextRef="#ctx0" brushRef="#br0" timeOffset="141727.7352">13362 14022 142 0,'-31'-8'107'16,"31"8"-12"-16,0 20-6 15,0 30-3 1,0 20-41-16,4 20-10 15,7 20-8-15,5 14-10 16,-1 4-3-16,-5 1-5 16,5-3-3-16,-3-7-2 15,0-15-4-15,-5-13-2 16,-3-15-6-16,-4-17-7 15,0-15-13-15,2-16-19 16</inkml:trace>
  <inkml:trace contextRef="#ctx0" brushRef="#br0" timeOffset="141982.7352">13629 14338 140 0,'19'19'104'0,"-15"-13"-6"16,23 13-4-16,20 16-7 16,11 23-42-16,21 24-6 15,1 14-13-15,13-3-12 16,-6 0-5-16,-2-2-3 15,-15-10-4-15,-14-13-6 16,-2-12-6-16,-17-16-10 16,-14-13-13-16,-7-12-18 15</inkml:trace>
  <inkml:trace contextRef="#ctx0" brushRef="#br0" timeOffset="142256.7352">14261 14355 144 0,'-10'27'111'0,"2"-26"-10"16,-2 16-8-16,3 14-7 15,-1 25-38-15,-6 18-11 16,-7 18-13-16,-2-5-7 15,7 10-5-15,-9-4-3 16,-8-6-5-16,4-5-2 16,4-15-2-1,-4-10-3-15,4-22-8 16,7-9-7-16,7-18-14 15,-1-21-23-15</inkml:trace>
  <inkml:trace contextRef="#ctx0" brushRef="#br0" timeOffset="142793.3338">14559 13969 113 0,'-12'-9'120'16,"8"1"-17"0,6-7-9-16,4-2-8 0,2 0-30 15,13-8-24 1,14 8-12-16,15 0-9 15,-1 7-3-15,7 17-1 16,-4 17-3-16,-5 24-2 16,-7 19 0-16,-18 11 0 15,-24 1-1-15,-6 1 2 16,-15-4 2-16,-20-9 2 15,-7-13 1-15,3-10 0 16,-1-24-1-16,3-11 0 16,9-14-4-1,8-12-1-15,5-11 0 16,17-13-1-16,10-6 1 15,6 1 0-15,5 7 2 16,16 9 0 0,14 12 1-16,13 7 2 15,-4 19-1-15,6 13-1 16,-15 12 0-16,5 4 0 15,-11 3-1-15,-8 5-2 16,-4 2-1-16,-11-13-1 16,-3-6-6-16,-9-6-5 15,-4-10-11 1,-4-15-10-16,-2-5-20 15</inkml:trace>
  <inkml:trace contextRef="#ctx0" brushRef="#br0" timeOffset="145240.531">16331 14397 151 0,'-4'-6'107'16,"4"6"-14"-16,0 0-8 16,6 11-6-16,12 1-42 15,13 8-11-15,7-1-6 16,9-4-6-16,9-1-4 15,6-4-2-15,14-6-3 16,1-4-2-16,8-3-2 16,-11-5 0-1,-10-1-1 1,-10 1-2-16,-13-1-1 15,-10 1-5-15,-8 10-6 16,-4-10-10-16,-9 0-17 0</inkml:trace>
  <inkml:trace contextRef="#ctx0" brushRef="#br0" timeOffset="145577.1296">16589 14113 137 0,'-2'11'101'16,"2"-11"-12"-16,0 11-2 15,15 70 32 1,-5-13-86-16,4 9-6 16,-3 15-7-1,-1-1-4-15,4 6-3 16,-1-14-1-16,-5-8-4 15,3-15-1-15,-5-7-2 16,0-22-3-16,-6-3-6 16,0-11-8-16,0-14-13 15,4-9-15-15</inkml:trace>
  <inkml:trace contextRef="#ctx0" brushRef="#br0" timeOffset="146281.1296">17726 13839 133 0,'-16'0'99'0,"16"0"-10"15,-3 9-4-15,-3 18-5 16,4 16-39-16,-4 19-7 16,0 9-6-16,-5 15-8 15,3 5-4-15,10-4-4 16,0 4-2-16,7 1-3 15,11-4-3-15,11-16-1 16,21-7-2-16,6-10 0 16,12-17 0-16,-2-17-2 15,11-10 1-15,-3-18-2 16,-3-1 1-1,-7-16-2-15,-4-10 0 16,-10-6 1 0,-13-6-2-16,-8-2 3 15,-13-4 0-15,-11 3 1 16,-14 2 0-16,-13 7 0 15,-11 9 0-15,-2 5 1 16,-21 13-1-16,11 15 2 16,-7 10 1-16,11 10 2 15,-5 13 0-15,11 10 1 16,8 5-1-16,5 7 0 15,11 9-3 1,14-14-2-16,-5-7-7 16,8-5-8-16,-2-5-13 15,11-14-16-15</inkml:trace>
  <inkml:trace contextRef="#ctx0" brushRef="#br0" timeOffset="146593.1296">18464 14079 121 0,'17'-11'109'15,"-17"11"-10"-15,8 0-6 16,10 10-4-1,1 2-33-15,25 16-15 16,13 15-6-16,14 15-10 16,9 13-6-16,7 0-4 15,4 5-3-15,6 11-5 16,-8-12-2-16,-8 4-4 15,-11-13 1-15,-8-13-3 16,-8-6-2-16,-15-18-5 16,-6-1-9-16,-6-16-9 15,0-13-19-15</inkml:trace>
  <inkml:trace contextRef="#ctx0" brushRef="#br0" timeOffset="146881.1296">19328 14031 116 0,'-52'-15'107'0,"40"15"-8"15,2 11-8-15,-3 13-7 16,-20 23-30-16,0 24-16 15,-4 16-10-15,-8 8-8 16,-3 5-3-16,0-2-3 16,-1-3 1-16,-3-18-4 15,11-10-3 1,4-10 0-16,10-20-3 15,2-3-5-15,6-10-9 16,9-7-14-16,4-16-19 16</inkml:trace>
  <inkml:trace contextRef="#ctx0" brushRef="#br0" timeOffset="148446.7282">10078 14552 81 0,'-7'20'96'0,"7"-20"-13"16,0 0-8-16,0 0 0 16,11 0-26-1,7 2-6-15,19-2-6 16,11-2-8-16,20-1-4 15,7 0-8-15,7-2-6 16,22 4-5-16,-1 4-3 16,-8 3-2-1,-8-1 0-15,-6-1-1 16,-15-7 1-16,-17 6-1 15,-11-1-1-15,-12 1-3 16,-5-3-5-16,-6 2-10 16,-11-9-20-16</inkml:trace>
  <inkml:trace contextRef="#ctx0" brushRef="#br0" timeOffset="148977.7282">12081 13932 126 0,'-46'67'99'16,"30"-55"-8"0,-13 18-6-16,-13 13-4 15,-16 28-38-15,1 30-11 16,-10 28-6-16,14 15-8 15,9 3-5-15,15 8-1 16,11-8-1-16,28-16-1 16,9-7-4-1,10-10 0-15,26-20-2 16,18-20-2-16,12-15-4 15,-1-10-9-15,5-19-9 16,6-13-19-16</inkml:trace>
  <inkml:trace contextRef="#ctx0" brushRef="#br0" timeOffset="149809.7282">19363 13654 118 0,'40'16'88'0,"-40"-16"-11"16,14 0 0-16,13 8-5 16,20 18-36-16,15 17-4 15,13 37-4-15,16 17-6 16,16 40-9-16,-12 10-3 15,-6 33-5-15,-20-7 0 16,-18 1-5-16,-32-8 1 16,-17-11-1-16,-27-15 0 15,-25-9-1-15,-18-17-4 16,-21-11 0-16,-10-13-7 15,2-12-8 1,6-27-10-16</inkml:trace>
  <inkml:trace contextRef="#ctx0" brushRef="#br0" timeOffset="153366.524">12901 15836 67 0,'19'-39'82'0,"-19"39"-19"16,4 2-8-16,0-4-2 15,4-3-34 1,3 5-1-16,14-12-5 16,-1 4 0-16,5-3-1 15,2 8-6-15,-2-4-1 16,2 0 0-1,0 3 1-15,0-1 0 16,-2-1 2-16,0-3 1 16,4 5 0-16,-6 4-2 15,8 4 1-15,-6-8 1 16,0 8 1-16,4-4 0 15,0 0 2-15,0 0 1 16,3-8-2-16,7 0-1 16,2-3-4-1,13-3-1-15,-12 5-3 16,-5-2-1-16,13 6 0 15,-9 9 1-15,5-11 2 16,4 3 0-16,-3 2 2 16,5-2 1-16,-6 0 1 15,-1 3-3-15,3-1 0 16,4 2-2-16,-2 2 0 15,-7-1-1-15,3 7 2 16,-7-8-1-16,9 2 2 16,-2-1-1-16,-3 2 1 15,11-1-2 1,-4-2 0-1,-3 0-1-15,9 1 0 16,-2 3-2-16,-6-1 1 16,2 0 0-16,1 1 1 15,-5 4-2-15,2-5 2 16,4 0 0-16,-9-7-1 15,11 4 0-15,-4 0 2 16,2-2 0-16,1 1-1 16,3-2 1-16,-4-5-1 15,8 5 0-15,4 1-2 16,-10 2 0-1,8-8 1-15,-8 10-1 16,0-4 1-16,0-2 1 16,0-2-1-16,-2 2 2 15,0 4 0-15,4-3-1 16,2-1 2-16,-2-1-2 15,-3 3 2-15,1-7-1 16,4-3-1-16,0 6 2 16,0-1-1-16,-2 1 0 15,13 0-2-15,-9 1 0 16,-8-1 0-1,8 3-1 1,-4 6 0-16,-7-1 0 16,7-7 0-16,0 5 0 15,-4 5 0-15,2-1 0 16,4-4 0-16,2 5 0 15,-2-4 0-15,2-1 1 16,0-1-1-16,2-2 0 16,9 6 0-16,-7-2 0 15,0 4 0-15,3-5 0 16,-1 2 0-16,0-2 0 15,-2 3 4 1,-8-3-1-16,6-6 0 16,3-4 0-16,-1 15 0 15,0-8-2-15,0 1-1 16,-2-1 0-16,-4 0 0 15,9 0 1-15,1 6-1 16,0-1 0-16,5-2 0 16,-5-2 0-16,5-1 0 15,-3 3 0-15,1-3 0 16,-5 0 0-1,4 3 1-15,5-6 0 16,84 4 3 0,-80 2-2-1,4-3 0-15,6 3-2 16,-4 5 0-16,-3-1 1 15,1-5-1-15,-4 1 0 16,0-5 1-16,-3 5 0 16,-3 0 0-16,1-5 0 15,9 4-1-15,-2 1 0 16,10 0 0-16,0 0 2 15,-2 0 0-15,4 0 1 16,-2 3 1 0,106-3 1-1,-108 5-5-15,8 5 0 16,-8-3 0-16,2 3 0 15,-4-3 1-15,0-1 1 16,-14-1 0-16,-5-4 1 16,-6 4-1-16,-2-1 2 15,-6-4-3-15,-8 2 0 16,-3-4 0-1,-7 1-1-15,-9 4 0 16,-5 2 0 0,-7-5 0-16,2-5-4 15,-7 3-6-15,-8 4-5 16,1-4-12-16,-5-2-17 15</inkml:trace>
  <inkml:trace contextRef="#ctx0" brushRef="#br0" timeOffset="159216.1156">17608 16461 81 0,'0'1'84'16,"0"-1"-16"-16,-2 0-6 15,2 0-2-15,-2 0-33 16,2 0 0-16,0 0 0 15,0 0 2-15,0 0 1 16,0 0-3-16,0 0-1 16,0 0-6-16,0 0-1 15,13 0-4 1,-1 0-3-16,11 0-1 15,22 0-2-15,7 0-4 16,18 0-1-16,9 8 0 16,5 6 0-16,7-5-1 15,-8 1 0-15,-6-4 1 16,-5-5 0-16,-12 2-1 15,-11-1-2-15,-13-2 1 16,-5-2-2-16,-13 4-1 16,-10 3-5-16,-10-5-8 15,2 0-15-15,-4 0-21 16</inkml:trace>
  <inkml:trace contextRef="#ctx0" brushRef="#br0" timeOffset="159841.1156">18950 16182 126 0,'23'0'99'16,"-23"0"-12"-1,0 0-10-15,0 0-1 16,0 10-37-16,0 18-9 16,0 24-7-16,0 0-6 15,0 16-4-15,-5 2-5 16,-5 0-4-16,-2 0-1 15,-3-4 1-15,1-10 0 16,-7-12 3-16,13-12-1 16,-2-12 0-16,12 4 2 15,0-15 1 1,10-4-1-16,15-15 2 15,16-1 2-15,1 4-1 16,14-6 0-16,12 2-1 16,11-1-1-16,1 1-3 15,1 2-1-15,-9 7-2 16,-12 4-1-16,-10 2-2 15,-4-2-2-15,-19 1 0 16,-9-1-3-16,-1 1-4 16,-7-3-7-16,-1-5-9 15,-14 5-13 1,3 0-21-1</inkml:trace>
  <inkml:trace contextRef="#ctx0" brushRef="#br0" timeOffset="160234.1156">19429 15913 108 0,'-22'-59'105'16,"22"59"-13"-16,0 0-8 16,0 22-4-1,0 6-29-15,8 70 5 16,4-22-38-1,5 15-9-15,2 19-2 16,5 24-3-16,-7 14-2 16,-5 0-2-16,3-10 1 15,-7-3 1-15,-4-11 2 16,-2-10-1-1,-4-14 1-15,2-12 0 16,0-17-3-16,-2-13-2 16,2-20-2-16,0-13-7 15,-2-9-7 1,2-9-11-16,-2-8-18 15</inkml:trace>
  <inkml:trace contextRef="#ctx0" brushRef="#br0" timeOffset="160694.1156">19971 16354 169 0,'10'29'114'15,"-12"-20"-13"-15,2 10-7 16,17 23-7-16,4 15-44 16,20 15-13-16,19 16-8 15,6 14-6-15,10-4-4 16,-3-7-4-16,-1-2-3 15,-12-5-2-15,-2-16-2 16,-15-5-3 0,-12-15-4-16,-8-9-5 15,-4-16-9-15,-7-4-11 16,-4-2-17-16</inkml:trace>
  <inkml:trace contextRef="#ctx0" brushRef="#br0" timeOffset="161094.1156">20515 16256 97 0,'-37'-19'95'0,"34"16"-11"16,3 3-5 0,-4 0-7-16,4 0-34 15,0 0-12-15,-8 10-8 16,-13-3-6-16,1 10-5 15,-1 24 0-15,-12 8 1 16,8 21 1-16,-4 18-1 16,-4 9 0-16,4 13 0 15,-8-5 3-15,10-6-2 16,2-7 3-16,9-5-1 15,-1-22-1-15,7-11-2 16,2-17-2 0,-3-6 0-16,1 0-5 15,2-18-9 1,8-20-7-1,-2-5-14-15</inkml:trace>
  <inkml:trace contextRef="#ctx0" brushRef="#br0" timeOffset="162345.7142">21842 16175 128 0,'0'0'104'15,"0"0"-9"-15,0 0-7 16,0 0-7-16,0 0-37 15,0 7-11-15,0 10-9 16,4 15-7-16,-4 12-4 16,4 19-2-16,0 18-2 15,2 10-4-15,1 10-2 16,-3 1-2-16,0-18 0 0,4-2-1 15,-2-9 0 1,5-6-1-16,-7-27-3 16,-2-4-6-1,4-7-6-15,-6-13-10 16,-2-10-13-16,-4-17-15 15</inkml:trace>
  <inkml:trace contextRef="#ctx0" brushRef="#br0" timeOffset="162809.3128">21406 16622 126 0,'-17'-11'117'0,"17"11"-14"0,0 0-7 0,0 0-11 31,15 2-33-31,24 2-15 16,15-2-14-16,10-4-6 16,14-7-5-16,11 3 0 15,8-2-5-15,0 2-3 16,-12 3-1-1,-8-5-1-15,-9 3-1 16,-18-1-1-16,-11 3 1 16,-12 1-1-16,-11 1 1 15,3-1-2-15,-9 2-9 16,1-3-9-16,-5 2-16 15</inkml:trace>
  <inkml:trace contextRef="#ctx0" brushRef="#br0" timeOffset="163719.9114">23438 16244 121 0,'-2'-44'101'16,"6"35"-10"-16,0 0-7 15,-4-4-8-15,0-19-33 16,0-4-14-16,-8-3-7 16,1-3-6-1,-19-26 1-15,-16 50-9 16,1-3-1-16,-19 9-1 15,0 12 1 1,4 22 0-16,0 7 0 0,3 4 1 0,9 7-3 31,7 7-1-31,10 5-2 16,13 4 0-16,12-5-2 15,14-3 0-15,13-3-2 16,12-6-2-16,19-13-4 16,10-9-5-16,2-7-3 15,0-7-7-15,3-3-3 16,-7-13-3-1,-15-7 2-15,-5-3-1 16,-5-5 3-16,-4-12 6 16,-10-1 5-1,8-4 5-15,-10-12 4 16,-11 12 3-16,3-11 2 15,-5 19 1-15,-2-3 2 16,1 1 3-16,-3 10 7 16,-2 7 7-16,0 10 7 15,0 10 3-15,-6 2 0 16,2 0-1-16,0 0-4 15,0 0-6-15,0 0-6 16,0 0-1-16,0 0 0 16,0 0-1-1,0 0-3-15,0 0 3 16,0 3-3-16,0 3-1 15,0 4-1-15,2-3 1 16,4 10 0-16,7 8 1 16,-9 0 0-16,2 14 0 15,0 3 0-15,1 15-2 16,-7 13 1-1,-3 17-3-15,-1 13 1 16,0-2-2-16,-4 12-1 16,-2 0 1-16,-3-14-1 15,5-3 1 1,-2-9-1-16,-5 34 3 15,9-72-5 1,10-12 0-16,-4-3-4 16,0-10-6-16,0-6-12 15,0-4-17-15</inkml:trace>
  <inkml:trace contextRef="#ctx0" brushRef="#br0" timeOffset="181257.51">13298 5492 157 0,'-4'0'117'0,"4"0"-14"16,0 0-10-16,0 0-5 16,0 0-44-1,0 0-16-15,6 6-9 16,13 0-5-1,22 0-4-15,29-1 1 16,17-11-1-16,25-5-3 16,8-8 0-16,6 4-4 15,-4 2-1-15,-6 1-1 16,-17-2-1-16,-18 2 0 15,-19 5 0-15,-17 3 0 16,-12-2 0-16,-10 4 0 16,-11 4-1-16,-1-12-5 15,-7 9-10-15,-2-10-12 16,0 3-20-16</inkml:trace>
  <inkml:trace contextRef="#ctx0" brushRef="#br0" timeOffset="182287.1086">15248 4830 121 0,'-15'11'89'0,"15"-2"-18"15,-2 2-5-15,0 7-4 16,0 13-42-16,-6 3-7 15,-1 8 0-15,1-8-1 16,-2-6 2-16,-1 0 2 16,5-19 2-1,-4 7 0-15,4-11-1 16,-1-10-4-16,-1-7-1 15,4-1-4-15,8-15-2 16,4 0-1-16,9-7 0 16,12-4-2-16,4 3-1 15,-6 4 0-15,10 13-2 16,0 7 1-16,-4 9-1 15,3 26 1-15,-1 23 0 16,-2 32 4-16,-13 21 1 16,-3 16 1-16,-11 4 1 15,-6 5 0 1,-37 107 14-1,12-130-8-15,-8-14 0 16,-4-25 1 0,0-20-2-16,-3-16-1 15,1-18-3-15,6-14-1 16,8-11-2-16,9-11 0 15,-1-16-2-15,13-12-1 16,10-12 0-16,13-3-1 16,4-8-1-16,14-2-1 15,14 8 0 1,7 22 0-16,4 14 0 15,11 14 0-15,-9 12-1 16,10 23 0-16,-1 18 1 16,-7 19 2-16,-11 12 0 15,-7 5 4-15,-2 0 3 16,-13-6-1-16,-13-12 3 15,-1-4-1 1,-5-9-3-16,5 10 2 16,-11-31-7-16,-4-3-4 15,3-2-7-15,-5-7-14 16,-27-10-86-1</inkml:trace>
  <inkml:trace contextRef="#ctx0" brushRef="#br0" timeOffset="185991.3058">19219 17727 128 0,'-40'34'95'16,"34"-24"-9"-16,-10 8-6 15,11 4-5 1,-1 20-13-16,6-10-42 15,11 4-4-15,3-8-4 16,11-11 2-16,10 3 1 16,8-6 2-1,17-20-1-15,11 1 0 16,1-6-4-16,2 5-4 15,-1-9-2-15,-1 1-5 16,-20-2-9-16,-7 5-7 16,-12-1-14-16,-4 1-15 15</inkml:trace>
  <inkml:trace contextRef="#ctx0" brushRef="#br0" timeOffset="186277.3058">19686 17518 108 0,'-8'6'105'16,"8"-6"-9"-16,0 8-5 15,4 18-5-15,12 12-32 16,-1 17-16-16,1 14-7 15,1 11-11-15,-5-1-9 16,-4-3-1-16,1 5-4 16,5 51-2-1,-14-72-6 1,2-12-4-16,-10 11-29 15,8-40 1 1,0-4-16-16</inkml:trace>
  <inkml:trace contextRef="#ctx0" brushRef="#br0" timeOffset="186586.3058">20401 18002 672 0,'172'96'2'16,"-73"-45"-16"-1,-8-4-60 16</inkml:trace>
  <inkml:trace contextRef="#ctx0" brushRef="#br0" timeOffset="188325.3058">20653 17802 84 0,'17'0'89'15,"-17"0"-8"-15,0 0-5 16,0 0 2-16,0 0-28 15,-2 0-2-15,-5 6-6 16,-5 9-7-16,-2 9-9 16,-7 8-6-1,-2 9-9-15,-4-4-3 16,-16 3-4-16,-5 17-2 15,5 1-2-15,-7 2 2 16,3-4-2-16,12-6 2 16,4-4-1-1,8-7 0-15,2-11 0 16,11-5 0-16,4-6-2 15,0-4-1-15,6-6-4 16,0-2-7-16,2-5-8 16,4-12-21-16</inkml:trace>
  <inkml:trace contextRef="#ctx0" brushRef="#br0" timeOffset="189296.3058">22233 17696 116 0,'-34'-4'102'15,"39"10"-7"-15,-1-5-7 16,8 4-4-16,19 0-34 16,-2-4-10-1,17 2-9-15,14-6-8 16,6-3-6-16,8 0-4 15,3 1-4-15,-1 4-4 16,3-4-1-16,-7-3-5 16,-12 4-4-1,43-24-23-15,-72 20 3 16,-10 2-19-16</inkml:trace>
  <inkml:trace contextRef="#ctx0" brushRef="#br0" timeOffset="189774.9044">23522 17279 123 0,'-55'27'104'0,"55"-27"-14"16,-9 6-3-16,-9 12-8 15,12 15-34-15,-5 9-15 16,5 17-5-16,-4 14-10 16,4-1-5-1,6 9-1 1,10-3-3-16,4-1-2 15,21-16-2-15,11-18 1 16,8-3-2-16,14-12 0 16,8-14-2-16,5-8-1 15,10-18 0-15,0-11-1 0,10-10 0 0,-14-9-1 31,-17 2-1-31,-14-6 2 16,-15-1 0-16,-32 2 2 16,-13 5 2-16,-11 10 2 15,-24 9 5-15,-9 10 0 16,-5 17 4-1,-7 8 2-15,0 18 1 16,-2 12 1-16,-50 72 11 16,67-54-19-1,5-5-3-15,13-4-2 16,17 5-8-16,6-6-10 15,10-8-21 1</inkml:trace>
  <inkml:trace contextRef="#ctx0" brushRef="#br0" timeOffset="242173.9044">18181 17944 88 0,'-31'0'85'15,"31"0"-9"-15,-2-6-7 16,2 6-5-16,-11 0-32 16,9 0-1-16,193 23 196 93,-57 22-219-77,-72-37-7-1,52 15-1 1,-77-23 0-16,-6 0 1 16,-8-9-1-16,-9 11-1 15,-6-9 0 1,3-2-11-1,-20 6-25 1</inkml:trace>
  <inkml:trace contextRef="#ctx0" brushRef="#br0" timeOffset="242964.9044">17741 17530 123 0,'-36'11'102'15,"30"2"-9"1,-4 10-6-16,-9 9-5 15,3 12-36-15,-3 19-11 16,-4 17-7-16,13 0-7 16,8 13-7-16,4-1-2 15,15-9-3-15,5 4-3 16,7-11-4-1,17-3-3-15,5-16-6 16,1-12-6-16,2-11-8 16,-9-10-15-16</inkml:trace>
  <inkml:trace contextRef="#ctx0" brushRef="#br0" timeOffset="244166.503">24444 17129 140 0,'-10'12'109'0,"12"-12"-13"16,11 2-4 0,7 7-7-16,9 14-39 15,15 18-12-15,9 16-9 16,5 11-9-16,4 14-5 15,0 19-3-15,-2 3-3 16,-14 22-4 0,-11-7 1-16,-10 2-2 15,-17-9 1-15,-14-5-2 16,-11-13 1-16,-1-10-4 15,-5-10-6-15,-6-15-9 16,0-8-16-16</inkml:trace>
  <inkml:trace contextRef="#ctx0" brushRef="#br0" timeOffset="245453.503">16240 17994 118 0,'-11'-3'105'0,"11"3"-12"15,0 0-4-15,0 0-7 16,0-2-33-16,0 2-14 16,3 0-4-16,7-9-7 15,13 3-3 1,8-7-4-16,8-2 2 15,15 12-5-15,8-6-4 16,4-1-4 0,0 7-2-16,2-5-3 15,-8-1-1-15,-2 3 1 16,-6 12-1-16,-11-4 0 15,-10-4 1-15,-10 1-1 16,-7 1-1-16,-8 0-4 16,-6-4-8-1,13-2-12-15,-15 6-23 16</inkml:trace>
  <inkml:trace contextRef="#ctx0" brushRef="#br0" timeOffset="264557.503">28972 6372 108 0,'-7'5'86'15,"5"23"54"1,4 18-79-16,0 13-39 16,5 11-6-16,1 8-2 15,2 4-5-15,5 1-2 16,-3 1-2-16,5-9 0 15,-5-9-1-15,3-8-3 16,-7-7 0-16,4-8-2 16,-6-9-4-16,1-12-6 15,-5-3-11-15</inkml:trace>
  <inkml:trace contextRef="#ctx0" brushRef="#br0" timeOffset="265265.503">29278 6383 88 0,'-36'-29'87'16,"28"38"-11"-16,0 5-10 16,4-6-4-16,-7 16-34 15,3 3-6 1,2 7-3-16,-4-5-5 15,-1 9-3-15,11-3 1 16,0-5 0-16,0 5-3 16,0 0-1-16,0-3-1 15,4-4 0-15,-4-8-3 16,13 2 0-16,-5-10 0 15,4 2 0-15,3-12 1 16,6-7-2 0,3-7-1-16,12-5 0 15,1-5-1-15,4-3-2 16,5 3 1-16,-3 1-2 15,0 5 1 1,-3 7 1-16,7 3-1 16,7 0 1-16,-9 6 0 15,-1 4 0-15,-5 9 0 16,-10 4-1-16,0 6 1 15,-10 2 1-15,-7 4 1 16,-8 5 1-16,-2 0 0 16,-8-1 3-16,-4-2-2 15,-15-2 2-15,-10-1 1 16,-13-1-1-16,-6-10-1 15,1-6-2-15,1-15-1 16,2 8-5 0,1-4-4-16,9-7-9 15,5-8-12-15,4-1-13 16</inkml:trace>
  <inkml:trace contextRef="#ctx0" brushRef="#br0" timeOffset="265851.503">29160 6378 88 0,'8'-12'83'0,"-4"12"-11"16,2-3-2-16,13 8-3 15,6-12-30-15,8 7 1 16,6-23-2-16,13 19-4 15,10 7-6 1,10-13-6-16,13 15-4 16,2-17-6-16,-5-1-5 15,-1 16-2-15,-13-9-1 16,-10 6-4-16,-12 0-2 15,-15 5-5-15,-9-16-10 16,-1 17-12-16</inkml:trace>
  <inkml:trace contextRef="#ctx0" brushRef="#br0" timeOffset="266843.503">26749 5882 84 0,'31'10'87'0,"-12"-10"-7"16,12 0-4-16,25 0 0 16,26 0-34-16,20 0-4 15,42-3-5-15,30-7-10 16,25 3-7-16,26-9-3 15,35 5-5-15,32 3 0 16,28-7-2-16,25 6-4 16,13-2 0-16,16 0-2 15,5 2-1-15,-9-2-2 16,4 3-3-16,-21-1-2 15,-32 1 0 1,-40 0-1-16,-54-1 1 16,-45-2 1-16,-43 8 4 15,-40-6 2-15,-31 4 1 16,-6-4-8-16,-17 1-11 15</inkml:trace>
  <inkml:trace contextRef="#ctx0" brushRef="#br0" timeOffset="283082.2988">24432 10529 116 0,'-10'1'107'0,"10"-1"-10"15,8 7-4-15,6 19-6 16,-3 5-32-16,22 20-16 15,10 24-6 1,9 16-8-16,16 13-6 16,13 4-1-16,-1 1-1 15,5 12-4-15,0-2-5 16,-9-13-2-16,-3-2-3 0,-7-7-3 0,-10-2-5 31,-21-21-3-31,-2-9-7 16,-19-15-12-16,-7-11-16 15</inkml:trace>
  <inkml:trace contextRef="#ctx0" brushRef="#br0" timeOffset="283426.2988">25166 10668 88 0,'-29'33'91'0,"27"-31"-15"16,-11 8-6-16,7 23-3 16,-12 20-28-16,-3 20-8 15,-10 16-1-15,0 14-4 16,2 5-5-16,-6 15-3 15,6 5-4-15,0-5-2 16,2-8-5 0,-4-13-3-16,8-11-2 15,9-21-3-15,-1-12-5 16,3-18-9-1,0-11-15-15</inkml:trace>
  <inkml:trace contextRef="#ctx0" brushRef="#br0" timeOffset="284171.2988">25501 10209 155 0,'-17'-20'105'15,"17"20"-15"-15,0-3-6 16,0-11-5-16,13-12-48 16,14-4-9-16,10 3-5 15,6 6-10-15,11 11-1 16,2 5-1-16,-9 11 0 15,-3 14 0 1,-7 22 0-16,-6 3 0 16,-15 14 0-16,-11 9-2 15,-10 10 1-15,-11-4-1 16,-7 4-1-16,-16-4-1 15,-11-10 1-15,1-16 0 16,-1-11-2-16,7-12 3 16,1-10-2-16,15-18 2 15,5-14 0-15,-1-3 0 16,17-8 1-16,6-8-1 15,6-12 0 1,13 6 0-16,14-6 0 16,6 10-3-16,6 5 2 15,1 14 0-15,14 10-2 16,-2 14 0-1,-7 12 3-15,-3 8 1 16,-3 7 0-16,-7-5 3 16,-9 5 0-16,-5 5 2 15,-5-6-3-15,-5-3-1 16,1-9-3-16,-5-2-1 15,-6-8-2-15,-2 2-7 16,0-9-9 0,-2-10-14-16,0 0-24 15</inkml:trace>
  <inkml:trace contextRef="#ctx0" brushRef="#br0" timeOffset="284799.2988">26117 11447 165 0,'16'-3'112'16,"-16"0"-14"-1,15 1-8-15,12-6-6 16,6 0-47-16,25 4-10 16,14-6-9-16,17-2-7 15,0 0-4-15,2 1-3 16,-4 0-2-16,-3 3-2 15,-13-1-1-15,-9 3-2 16,-13-2-5-16,-7 0-3 16,-9 2-6-16,-11 4-10 15,-11-5-11-15</inkml:trace>
  <inkml:trace contextRef="#ctx0" brushRef="#br0" timeOffset="285147.2988">26433 11087 108 0,'0'6'97'15,"0"-6"-11"-15,2 3-1 16,-2 14-2-16,15 8-31 16,-9 14-7-16,17 15-7 15,-1 14-8 1,-3 13-8-16,4 11-7 15,-3-3-4-15,1-5-3 16,2-9-4-16,-7-1-1 16,-5-12-3-16,-5-15-3 15,0-18-7-15,2-9-6 16,-2-6-10-16,-3-17-16 15</inkml:trace>
  <inkml:trace contextRef="#ctx0" brushRef="#br0" timeOffset="285777.2988">26977 11079 146 0,'0'-45'106'16,"6"33"-11"-16,0-11-5 15,9 1-9-15,7-23-41 16,9 8-13-16,15-2-8 15,3 0-9-15,9 14-4 16,-2 15 0-16,-8 16 0 16,-3 23 0-16,-6 29 3 15,-3 21-2 1,-18 15 1-16,-1 12-1 15,-11 5 0-15,-2 2-3 16,-6-2-1-16,-4-4 1 16,-7-13-2-16,-11-7 0 15,-7-10 1-15,4-19-2 16,-6-18 2-16,0-15-1 15,2-14 0-15,-3-13 0 16,-1-18 1-16,4-8-1 16,2-18 0-16,3-18-1 15,13-10 1 1,7-7-1-1,6 0 1-15,8 12-2 16,5 0 1-16,13 15-1 16,12 6 0-16,1 17-1 15,13 19 1-15,1 15 1 16,-3 25-1-16,2 18 2 15,-1 24 0-15,-9 12 2 16,-3 2-1-16,-4-2 0 16,-8-3 0-16,-6-8-2 15,1-16-2 1,-3-15-7-16,-7-12-5 15,-5-11-11-15,1-22-15 16</inkml:trace>
  <inkml:trace contextRef="#ctx0" brushRef="#br0" timeOffset="286047.2988">27626 10972 169 0,'-17'0'114'16,"17"0"-15"-16,2 11-9 15,11 15-3-15,18 16-45 16,18 22-13-16,15 17-7 16,13 2-5-1,82 110 3 1,-84-104-16-16,-1-2-3 15,-12-1 0-15,-4-14-1 16,-21-10-1-16,-2-15-6 16,-12-13-6-16,-4-8-11 15,-9-9-17-15</inkml:trace>
  <inkml:trace contextRef="#ctx0" brushRef="#br0" timeOffset="286354.2988">28289 11053 161 0,'-31'26'119'15,"17"-13"-12"1,-3 10-11-16,3 17-6 15,-9 28-41-15,-4 1-18 16,0 24-10-16,-2 9-6 16,-8 3-5-16,10-2-1 15,-4-10-1-15,2-13-2 16,5-11-1-16,5-12-1 15,5-15-1 1,3-10-8-16,5-8-8 16,6-12-10-16,-2-6-16 15</inkml:trace>
  <inkml:trace contextRef="#ctx0" brushRef="#br0" timeOffset="286985.2988">28614 11489 110 0,'23'18'123'16,"-23"-19"-17"-1,0 1-9 1,0 0-7-16,12-5-29 15,11 3-24-15,10-2-13 16,14-2-8-16,20-4-4 16,7 3-5-16,0 5-2 15,-3-3-2-15,-15-1-1 16,-13 6-1-16,-14-6-1 15,-8 1 1-15,-13 4-2 16,-10-9-2-16,-7 4-8 16,-1-2-10-16,-8-6-15 15</inkml:trace>
  <inkml:trace contextRef="#ctx0" brushRef="#br0" timeOffset="287817.2988">29323 10934 128 0,'-25'38'99'16,"23"-18"-8"-16,-4 7-4 16,0 5-8-16,2 9-37 15,-3-3-11 1,1-7-8-16,4-9-8 15,-2-11-6-15,4-3 2 16,0 3-2-16,0-18 1 16,2-5-2-16,6-14 1 15,5-12-2-15,5-3-1 16,5 0 0-16,8-2 0 15,8-2-1-15,1 15-2 16,-14 9 0-16,1 2 1 16,17 14-1-1,-15 7 0-15,2 15 0 16,-2 23 2-16,4 18 0 15,-6 19-1-15,-11 16 0 16,-3 22-1-16,-1 0 0 16,-10-5-1-16,-4-9-2 15,-6-10 1-15,-1-7 1 16,-11-16 0-1,-11-9 1-15,-6-16 1 16,-38 15 3 0,38-47-6-16,-2-11 0 15,1-5 1-15,1-17-2 16,8-12 1-16,4-11-1 15,11-11 2 1,6-17-1-16,10-6-1 16,8 16 1-16,7 5-1 15,16 4 0-15,18 9 0 16,3 11 0-16,19 12 1 15,3 16 0-15,3 12 0 16,-9 27 0-16,-6 13 0 16,-8 24 2-16,-11-8 0 15,-8 6 1-15,-12-2 2 16,-6-11 1-1,-1-7 1-15,-9-9-1 16,3 6 1 0,-10-31-6-16,0-8-2 15,2 1-2 1,-2-4-1-16,3-6-5 15,-3 7-6-15,0-8-8 16,0 7-12-16,-2-6-16 16</inkml:trace>
  <inkml:trace contextRef="#ctx0" brushRef="#br0" timeOffset="289322.8974">30336 11079 118 0,'41'-4'97'16,"-35"4"-7"-16,7 0-7 15,20 0-4-15,10 0-36 16,30 0-11-16,3 0-8 16,7 1-11-1,0 2-5-15,-1-3-5 16,-7 0 0-16,-5-7-3 15,-6 3-2-15,-8-5-3 16,-11 1-6-16,-10-4-9 16,-10 3-11-16,-10 2-14 15</inkml:trace>
  <inkml:trace contextRef="#ctx0" brushRef="#br0" timeOffset="289641.8974">30805 10713 123 0,'-54'2'94'15,"54"4"-13"-15,0 14-4 16,0 14-3-16,0 13-38 16,0 10-8-16,13 13-4 15,-1 4-8-15,7 10-6 16,-1-2-4-16,3 4-2 15,-4-12-2-15,-5-4-1 16,-10-7-3-16,17-35-6 16,-13 8-10-16,-2-19-14 15</inkml:trace>
  <inkml:trace contextRef="#ctx0" brushRef="#br0" timeOffset="290081.8974">31866 10389 133 0,'-25'13'100'0,"25"-13"-8"0,0 12-6 16,0 22-6-1,0 28-39-15,0 25-10 16,0 12-8-16,0 14-11 16,2-1-4-16,-2-5-3 15,6-3-2-15,-6-6-1 16,2-27-2-16,-2-12 0 15,0-17-5-15,-4-30-9 16,4-3-15-16</inkml:trace>
  <inkml:trace contextRef="#ctx0" brushRef="#br0" timeOffset="290575.8974">32194 10352 126 0,'-20'11'94'0,"9"-5"-16"16,-1 16-4-16,-7 6-7 16,3 14-42-16,-5 13-5 15,7-11-6-15,1 15-2 16,-1-6-2-1,10-10 0 1,4 0 0-16,0-12 1 16,8-3 0-16,2-15 0 15,15-10-1-15,2-13 0 16,10-8-2-16,2-1-2 15,7-4-2-15,10 6-1 16,4-5 0-16,6 5-1 16,-8 13-1-16,2 7 0 15,-5-2 0-15,-3 13 1 16,-4 12 0-16,-15 13 3 15,-13 2 2-15,-15 4 3 16,-10-4 1-16,-3 0-1 16,-10 1 1-1,-22-2-4-15,-9-11-2 16,-5-5-2-16,0-3 0 15,5-7-2-15,5-6-2 16,1-10-5-16,5-7-5 16,10-2-10-16,7 0-11 15,2-9-21-15</inkml:trace>
  <inkml:trace contextRef="#ctx0" brushRef="#br0" timeOffset="290872.8974">32130 10445 161 0,'13'-1'109'16,"-5"1"-12"-16,11-8-8 15,14 2-6-15,14 3-45 16,15-10-7-16,10 1-10 16,17-5-7-16,-2 0-4 15,-4 7-4-15,-7-2-4 16,-14 7-2-16,-22-2-1 15,-13 3-5-15,-15 4-9 16,-4-3-11-16,-8-1-20 16</inkml:trace>
  <inkml:trace contextRef="#ctx0" brushRef="#br0" timeOffset="291528.8974">31157 11704 123 0,'2'2'100'16,"-2"-2"-10"-16,0 4-6 15,4 4-5-15,12 8-34 16,15-13-7-1,23-11-6-15,21-1-4 16,22 1-5-16,27-12-3 16,20 0-4-16,13 7-6 15,13 2-4-15,6 13-4 16,-5-2-4-16,1-5-3 15,-15 1-1-15,-27-4 0 16,-22-3-2-16,-19 8 2 16,-19 0-2-16,-16-4-4 15,-19 12-8-15,-8-6-15 16</inkml:trace>
  <inkml:trace contextRef="#ctx0" brushRef="#br0" timeOffset="292240.8974">31305 12304 121 0,'2'-12'101'15,"-2"2"-11"-15,0 3-5 31,3-23-4-31,5 1-36 16,13-15-9-16,16 2-8 16,-2 7-8-16,6-7-5 15,3 11-5-15,-3 18-2 16,-4 9-2-16,-6 21-3 15,-2 23-1-15,-19 22-1 16,-5 19 0-16,-7 9 0 16,-7 0 1-16,-13 7-2 15,-12-7 1-15,-13-3 1 16,-5-6-1-16,-6-8-1 15,-2-13 0 1,7-13-1-16,-55 15-2 16,65-56 1-1,3-6 1-15,7-19 0 16,15-20 1-16,1-13 0 15,13 1-1-15,8-22 1 16,9 14-1-16,1 12 1 16,11 5 1-16,4 14-1 15,8 24 1 1,0 8 1-16,9 26 1 15,5 1 0-15,-7 14 1 16,3 12-1 0,-3-6-2-16,-1-6-2 15,-12 0-4-15,-4-14-5 16,-6-4-8-16,4-9-13 15,-17-16-13-15</inkml:trace>
  <inkml:trace contextRef="#ctx0" brushRef="#br0" timeOffset="292496.8974">31806 12115 142 0,'-15'-5'107'0,"26"13"-11"16,9 11-4-1,22 12-7-15,11 18-41 16,13 4-10-16,5 7-10 16,-1 6-11-16,-2 3-6 15,-4 0-2 1,-10-7-3-16,-8-17-4 15,-3 1-5-15,-12-20-7 16,-8 2-12-16,-7-29-15 16</inkml:trace>
  <inkml:trace contextRef="#ctx0" brushRef="#br0" timeOffset="292791.8974">32345 12041 113 0,'-39'-5'216'16,"31"20"-122"-16,-1 13-7 16,-7 11-33-16,-1 11-17 15,1 10-14-15,-7 11-10 16,2 4-3-16,-3 5-5 15,1-5 0-15,-8-7-2 16,4-17-3-16,2-1 1 16,7-8-3-16,-3-11-5 15,8-5-7 1,5-4-11-1,4-14-14-15</inkml:trace>
  <inkml:trace contextRef="#ctx0" brushRef="#br0" timeOffset="293071.8974">32360 12320 155 0,'-9'-11'112'16,"20"8"-11"-16,5 6-12 16,15-2-7-16,13 2-45 15,-3-10-12-15,23 4-13 16,-10-1-6-1,0 0-4-15,-5 4-2 16,-7-3-2-16,-9 3-6 16,-6 1-3-16,-11-5-9 15,-1 2-12 1</inkml:trace>
  <inkml:trace contextRef="#ctx0" brushRef="#br0" timeOffset="293377.8974">32575 12095 116 0,'8'3'106'16,"-8"-3"-14"-16,0 0-7 15,0 6-5-15,0 14-35 16,6 11-13-16,11 6-10 16,-5 5-6-16,0 13-6 15,-1 0-1-15,-9 7-2 16,6-4-3-16,-8-6 1 15,0-2-4-15,2-14-2 16,-4 3-6-16,2-30-9 16,2-3-15-16,-2-1-17 15</inkml:trace>
  <inkml:trace contextRef="#ctx0" brushRef="#br0" timeOffset="294032.8974">32852 12016 137 0,'14'-34'101'0,"-12"29"-9"15,2 0-7-15,9-4-8 16,5 3-41-16,11-5-8 16,9-11-10-16,-1 18-7 15,0 4-2-15,2 4-2 16,-10 7 0-1,-4 6 1-15,4 36 10 16,-35-13-9 0,-9 2 1-16,-10-2-3 15,-4-1 0 1,-10-5-2-16,8-4 0 15,-2-7-2-15,2-8 1 16,4-4 1-16,11-1 0 16,1-6-1-16,3 1 1 15,14-11 0-15,8-4-3 16,9 3-1-16,6-10 1 15,-1 0-2-15,16-1 1 16,-7 3-1 0,8 3 0-16,-2 1-1 15,1 6 1-15,-3 3-1 16,2 9 1-16,-8 7-1 15,2 9 1-15,-4-4 0 16,-8 19 0-16,-3 3 0 16,-11-1 1-16,-9-3 2 15,-9 14 1-15,-7-10 1 16,-11 4 1-16,-8-22 1 15,-3 0-2-15,1-11 0 16,-2 4-2 0,-15-10 0-1,37 3-6 1,-6-7-9-16,15-4-12 15,2-8-21-15</inkml:trace>
  <inkml:trace contextRef="#ctx0" brushRef="#br0" timeOffset="307391.496">24597 16516 71 0,'11'18'82'0,"-11"-18"-17"15,0 0-7-15,0 0-3 16,0 0-30-16,0 0-2 15,0 0 1-15,0 0-1 16,0 0 1-16,0 0-3 16,0 0 0-16,0 0-1 15,0 0-3-15,0 0-2 16,20 0 8-1,3 9-16 1,0 3-2-16,8-4 0 16,-6 1 0-16,4-3-1 15,4 1-1 1,-6-3 1-16,8-8-1 15,0-4 0-15,-2-3-1 16,-2-8 0-16,-2-1 1 16,6-3 0-16,-6-6 0 15,4-9-1-15,-12-3 1 16,1-8-2-16,-1-6 1 15,6-4 0-15,-6-5-1 16,-9-9 2 0,-4 4 0-16,5-3 0 15,-3-5 1-15,-6-2 1 16,0 1-1-16,1-2 2 15,-3-1-1-15,-4-3 0 16,-5 0 0-16,-1-5 2 16,-4-8-3-16,-7 3 1 15,-2-9-2-15,1-3 1 16,-9 0-1-16,8 7-1 15,-6-3 0-15,-2 2 0 16,2 0 0-16,-2 0-1 16,-4 3-1-1,2 2 0-15,0-1 1 16,-2-3-1-16,2 10-1 15,4-2 2 1,1 3-1-16,-1 7 0 16,6 0 0-16,2 7 0 15,-1 3 0-15,3-1 0 16,-1-1 1-16,1-1-1 16,-4 3 0-16,9 1 0 15,-7-3 1-15,-3 3-1 16,5-4 0-1,-12 1 1-15,13-2 0 16,-5 4 0-16,4 1 0 16,-5-1-1-16,9 1 0 15,-3 1 1-15,-1-1-1 16,-4-3-1-16,-3 5 1 15,-1 4 0-15,2-10 0 16,-6 2-1-16,6 1 2 16,7 1-1-16,-11 1 0 15,2-1 0-15,5 0 0 16,-3 3 1-1,-10-1-1 1,6 1 0-16,2-1 0 16,-2 0 0-16,4 4 1 15,-5 2-2-15,1-14 1 16,0 4-1-16,-4 3 1 15,4 0 0-15,-2-7 0 16,2 1 1-16,4-7-1 16,5 8 1-16,-7 2-1 15,0 3 0-15,7-6 0 16,-3 4 0-1,0-4 0-15,3-5 0 16,7 5 0-16,-3-5 0 16,8-12-1-16,-7 2 1 15,1 2 0-15,3 3 0 16,5-7 0-16,-4 7 0 15,6-7 0-15,2 7 0 16,0-6 0 0,0-4 0-16,10-89 0 15,-3 92 0-15,-5 2 0 16,8-3 0-1,-2 6-1 1,5 2 1-16,-3 3 0 16,7-3 0-16,-3 6 0 15,0-4 0-15,5 4 0 16,-7-1 0-16,5 1 0 15,6-8 0-15,-5-3 1 16,3 5-2-16,0 3 1 16,8-1 0-16,-3 1 0 15,3-2 0-15,5 5-1 16,-1 7 1-16,6-1 0 15,-2 3 0 1,4 6 0-16,5 7 0 16,-7-3 0-16,5 1 0 15,3 0 0-15,13 0 0 16,-4 5 0-16,-2 5 0 15,6-6 0-15,-5 2 0 16,-1 8 0-16,-4-2 0 16,-3 2 1-16,-5 1-1 15,-1 2 0-15,-6 3 0 16,6-6 1-16,-1 5-1 15,9-5 0 1,-9-2 0-16,11 4 0 16,5-1 0-1,-4 4 0-15,-1 4 0 16,12 4-1-16,-4-2 0 15,8 3 1-15,1 3-1 16,-4 3 1-16,0-1-1 16,-4-1 0-16,-6 10 1 15,-1-4 0-15,-3 3 0 16,-4-3 0-16,-3 15 0 15,-10-5 0-15,-4 3 0 16,-6-3 0-16,-3 2 0 16,-7 7 0-1,10-2 0 1,-15 0 0-16,-6 6 0 15,2-2 0-15,-2-5 0 16,0-1 0-16,-2 11 0 16,2-8 0-16,-4 3 0 15,0-8 0-15,2 8 0 16,-2-8 0-16,-12 0 0 15,-7-10 0-15,0 5 0 16,-2-2 0-16,-6-8-1 31,5-1 1-31,-1 6-1 16,-8-10 1-16,2 3 0 15,-2 3 0-15,4 10 1 16,2-11-1-16,2 7 0 16,2 10-1-16,5-2 2 15,3-3-1-15,1-2 0 16,6 13 0-16,3-7 0 15,-3 7 0-15,10-1 0 16,-4 1 0-16,4 0 0 16,-2 0 0-1,6 0 0-15,3 0 0 16,18 0 0-16,6 4 0 15,6 13 0-15,4 1 0 16,1-1 1-16,1-10-1 16,-1 10 0-16,-7-10 0 15,-2 5 0-15,2-1 0 16,-8-2 0-16,6-3 0 15,-6 11 0-15,-6-4 0 16,-4 1 0-16,3 6 0 31,-1-1 0-31,-7-19 0 16,-1 10 0-16,-1 7 1 15,-4-9-1-15,1 3 0 16,-7 11 2-16,6-7-1 16,-10 10 1-16,2-11 1 15,-4 9 1-15,4-3 1 16,-2 13 2-16,-6 3-1 15,-1-10-1-15,-3 5 2 16,4-2 1-16,-5-1-2 16,-1-1 0-16,-3 4-2 15,3-8 0 1,1 0-2-16,5-6-1 15,0 0-2-15,2-3 1 16,4 2-1-16,-1-2-1 16,-3 6-18-1,6-19-9-15</inkml:trace>
  <inkml:trace contextRef="#ctx0" brushRef="#br0" timeOffset="412497.695">28506 12053 210 0,'-57'20'100'16,"57"-20"-5"-16,-11 0-13 15,-3-6-9-15,8-3-72 16,-1 2 13-16,-5 1-31 16,6 2-16-16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12-01T20:22:08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3942 6409 130 0,'-14'0'93'16,"14"0"-12"-16,2 0-9 15,8 4-1-15,9 0-41 16,5-8-3-16,72-3 8 16,-34 3-23-1,0 8-6-15,-5 1-3 16,1 12-3-16,-12 0 0 15,-9 8 0-15,-10 4 0 16,-13 15 2-16,-20 2-1 16,-21 10 2-16,-6-2 0 15,-27 2 1-15,-4-9 0 16,0-5 1-16,2-8-2 15,4-11 1-15,7-8 0 16,13-7-1 0,9-2 1-16,5-1-1 15,17-16 0-15,5-6-1 16,23-3-2-16,0-5-1 15,20 2 0-15,13 3 1 16,4 3-1-16,10 12 0 16,2 14 0-1,2 8 0-15,-3 14 1 16,-13 10 0-16,-5 10-1 15,-16 12 2-15,-18 12 2 16,-15-7 4-16,-21 0 4 16,-14-3 0-16,-10-9 4 15,-21-14-3 1,0-14-1-16,0-11-5 15,4-4-3-15,6-13-4 16,10 0-3-16,5-2-5 16,10 4-6-16,13-15-14 15,10-9-18-15</inkml:trace>
  <inkml:trace contextRef="#ctx0" brushRef="#br0" timeOffset="558">4736 6623 133 0,'-12'5'190'16,"14"-3"-105"-1,6 5-3-15,13 18-37 16,12 11-12-16,18 12-5 16,11 14-5-1,15 2-10-15,5 4-5 16,-1-6-1-1,-4 1-3-15,53 55-4 16,-79-70-3-16,-11-12-4 16,-11 6-5-16,-9-24-7 15,-5-2-12 1,-13-1-17-16</inkml:trace>
  <inkml:trace contextRef="#ctx0" brushRef="#br0" timeOffset="837">5193 6563 121 0,'-46'5'104'0,"46"-2"-13"16,-12 20-7-16,8 19-3 15,-7 15-36-15,-7 13-16 16,-1 8-7 0,3 2-5-1,-5 4-9-15,0 0-2 16,5-10-3-16,-5-3 0 15,7-10-3-15,-3-15-3 16,1-15-6-16,9-7-8 16,1-7-16-16</inkml:trace>
  <inkml:trace contextRef="#ctx0" brushRef="#br0" timeOffset="1335">5730 6330 121 0,'-4'17'91'15,"4"-17"-17"-15,0 2-5 16,0-2-6-16,0 14-41 15,0 11-6-15,0 12-1 16,2-6 2-16,0 11 1 16,2-6 3-16,1-7 1 15,1 2-2 1,2-11 0-16,-2-3-7 15,2-3-1-15,1-1-2 16,9-3-3-16,7-3 0 16,6-4-1-16,8-2 1 15,5-2-2-15,14-1-1 16,-2-4-1-16,12 1-1 15,-12 2-1-15,-9-5-2 16,-4 8-4-16,-16-1-3 16,6 1-9-16,-18-5-8 15,-7 4-16-15</inkml:trace>
  <inkml:trace contextRef="#ctx0" brushRef="#br0" timeOffset="1634">6003 6121 137 0,'8'14'103'0,"-10"-14"-13"16,2 6-5-16,0 25-5 15,2 36-37-15,5 9-13 16,-3 9-6-16,4 2-6 16,9 0-5-16,-3 3-4 15,0-13-3 1,-3-5-2-16,-1-13-2 15,-12-13 1-15,2-6-3 16,-2-12-4-16,2-9-6 16,0-15-13-16,0-4-20 15</inkml:trace>
  <inkml:trace contextRef="#ctx0" brushRef="#br0" timeOffset="2191">6588 7044 116 0,'21'21'97'0,"-21"-25"-12"16,6 4-2-16,19 0-2 16,12 0-36-16,11 0-12 15,16 0-6-15,6 4-10 16,6 3-9-16,3 5-5 15,-7-7-2-15,-6 1-1 16,-12 0-1-16,-6-1-4 16,-19-4-7-16,-5 2-6 15,1-6-13-15,-8 2-14 16</inkml:trace>
  <inkml:trace contextRef="#ctx0" brushRef="#br0" timeOffset="3951.5999">6925 6833 110 0,'-8'6'93'0,"10"-6"-16"15,-2 8-5-15,0 7-4 16,0 22-35-16,0 11-8 15,0 14-4-15,6 7-6 16,-2 0-3-16,7 0-7 16,-7-10 0-16,0 1-3 15,0-9 0 1,0-7-2-16,-4-9 1 15,-2-8-2-15,2-9-7 16,0-7-8-16,0-11-14 16</inkml:trace>
  <inkml:trace contextRef="#ctx0" brushRef="#br0" timeOffset="4608.5999">7828 6654 113 0,'-10'22'90'0,"8"-22"-14"16,2 0-4-16,-2 0-4 15,-8 13-38-15,-1 14-3 16,-3 12-2-16,-1 19-5 16,-3 7-4-16,-1 20-2 15,7 11-3-15,14 2-3 16,8-7-2-16,3-12 0 15,13-4-1-15,14-7-1 16,11-14 1-16,5-17-1 16,2-10-1-1,4-19 2-15,-4-15-1 16,6-16-1-16,-4-19 0 15,-2-7-1-15,-9-10-1 16,-9-16 0-16,-5-8 0 16,-35-6 0-16,0-1 0 15,-13 10 3 1,-3 4-2-16,-9 9 1 15,-14 8-1-15,-2 13 0 16,-7 10-3-16,-2 13-4 16,3 10-8-16,-5 9-11 15,3 4-15 1</inkml:trace>
  <inkml:trace contextRef="#ctx0" brushRef="#br0" timeOffset="5040.5999">8661 6752 121 0,'-14'20'102'16,"14"-20"-12"-16,0 0-7 16,10 0-4-16,1 11-32 15,11 20-14-15,9 11-5 16,3 14-4-16,5 17-5 15,8 7-5-15,3 12-1 16,0-1-4-16,3-2-3 16,-3-13-3-16,-5-10-2 15,-3-4-1-15,-11-18-4 16,-9-12-6-16,-3-8-5 15,-4-14-10 1,-5-10-19-16</inkml:trace>
  <inkml:trace contextRef="#ctx0" brushRef="#br0" timeOffset="5334.5999">9071 6706 108 0,'-44'0'105'15,"38"0"-14"-15,0 17-6 16,-8 11-4-16,-5 17-30 16,-6 18-18-16,0 18-7 15,-10 15-5 1,-4-2-7-16,4-1-4 15,2-3-2-15,6-9-3 16,-2-13-1-16,2-6 0 16,10-8-3-16,5-15-2 15,2-11-7-15,3-14-6 16,1-8-13-16,10-7-16 15</inkml:trace>
  <inkml:trace contextRef="#ctx0" brushRef="#br0" timeOffset="6080.5999">9410 6498 99 0,'18'-28'95'15,"-22"22"-16"-15,4 6-6 16,0 0-2 0,2 0-34-16,5-2-9 15,5-1-5-15,9 0-4 16,3 3-5-16,-1 2-2 15,4 5-3-15,0 7-3 16,-11 10-1-16,-5 5-1 16,-7-4 0-16,-19 4-2 15,1 4 1 1,-13-5-3-16,-6-5 0 15,-2-4 1-15,2 1 0 16,4-8 0-16,4-1 2 16,11-5-1-16,1 0 1 15,11-6-1 1,-2 2 1-16,10-2 0 15,11-5 1-15,5 5-2 16,20 0 3-16,3-1-1 16,59 12 0-1,-15 21-2 1,-54-18-1-16,-2 3 4 15,-13-4 0-15,-13-1 4 16,-14 3 2-16,1 7 0 16,-16-9-2-16,-1 4-1 15,-17 0-4 1,1-5-2-16,-25 4 0 15,35-13-5 1,9 1-6-16,-3-1-7 16,8-6-9-16,5-1-16 15</inkml:trace>
  <inkml:trace contextRef="#ctx0" brushRef="#br0" timeOffset="6744.5999">10152 7349 149 0,'-2'-29'98'16,"10"27"-11"-16,9-1-2 16,12 1-4-16,8 4-46 15,15-8-5-15,16 1-5 16,6 5-12-16,9 0-6 15,-3 3-3-15,1 10-2 16,-9-6-2-16,-7 13 0 16,-10-13-3-1,-5 2-2 1,-15 0-2-16,-8-9-5 15,-8-9-9-15,-7 9-12 16</inkml:trace>
  <inkml:trace contextRef="#ctx0" brushRef="#br0" timeOffset="7056.5999">10466 7130 142 0,'8'21'101'16,"-8"-21"-13"-16,-6 6-6 15,6-5-4-15,0 23-40 16,0 22-9-16,0 15-4 15,0-9-7-15,0 13-4 16,0-6-5-16,0 0-1 16,11 0-4-16,-1-8-2 15,2-6-2 1,3-14-4-16,-1-4-7 15,3-9-10-15,3-7-12 16</inkml:trace>
  <inkml:trace contextRef="#ctx0" brushRef="#br0" timeOffset="7656.5999">11324 6929 102 0,'-29'15'87'15,"23"-12"-12"-15,-9 13-4 16,11 7-1-16,-6 22-33 16,-2 19-2-16,3 16-3 15,5-1-8-15,4 4-4 16,4-9-5-16,11 0-7 15,16-8-4-15,16-9 1 16,11-14-1-16,17-12-1 16,-7-14 0-16,10-10 0 15,-9-14 1-15,-3-13-2 16,0-11 0-16,-10-11 0 15,-9-9-2 1,-12-11 1-16,-10-8 0 16,-6-10 3-16,-17 2 0 15,-10 5 1-15,-15 8 1 16,-12 3-1-16,-13 11 0 15,-20 17-2-15,-4 8-2 16,-11 7-3-16,2 8-5 16,13 5-7-1,14 1-10-15,9 4-12 16,18 2-13-16</inkml:trace>
  <inkml:trace contextRef="#ctx0" brushRef="#br0" timeOffset="8025.5999">12116 7020 102 0,'2'24'106'0,"-2"-24"-12"16,2 0-6-16,8 6 0 15,11 22-29-15,12 21-20 16,4 7-6 0,15 12-7-1,68 70 0 1,-54-63-19-16,4-5-3 15,-10-5-4-15,-6-13-4 16,-13-10-4-16,-10-14-5 16,-4-9-10-16,-17-16-13 15</inkml:trace>
  <inkml:trace contextRef="#ctx0" brushRef="#br0" timeOffset="8309.5999">12515 6944 153 0,'-60'31'198'16,"52"-10"-111"-16,-3 11-5 15,-3 25-44-15,-11 21-7 16,2-8-8-16,-4 6-7 15,0 7-5-15,-2-5-1 16,-2-1-3-16,0-16-3 16,5-5-1-1,-3-14-2-15,4-10-5 16,6-4-4-16,7-11-10 15,1 0-10-15,7-15-16 16</inkml:trace>
  <inkml:trace contextRef="#ctx0" brushRef="#br0" timeOffset="8945.5999">12839 6482 146 0,'0'-26'101'16,"-2"26"-14"0,2-8-6-1,0 7-8-15,8 1-43 16,17 0-9-16,8-11-6 15,11 11-6-15,-1-2-4 16,5 2 1-16,-9 14-2 16,-2 14 1-16,-8 5-1 15,-6 5 0-15,-7 12 0 16,-11 4-1-16,-8-4 0 15,-7 4-2-15,-4-3 1 16,-13-4-1-16,-4-5 1 16,-4-13-1-1,-3-9 2-15,-3-6 1 16,6-11 0-16,6-10-1 15,-4-1 1-15,4-11-1 16,6-4 1-16,17-3 0 16,10-2-1-16,2 3 1 15,7-4 0-15,18 1-2 16,8 9 0-16,0 2-1 15,3 6 1-15,3 5-1 16,3 1-1-16,-7 5 3 16,2 6-2-16,-11-1 2 15,-1 3-2 1,-3 1 0-1,-3-6-1-15,-10 5-5 16,-3-6-11-16</inkml:trace>
  <inkml:trace contextRef="#ctx0" brushRef="#br0" timeOffset="9814.5999">13524 7417 121 0,'31'-6'91'0,"-31"6"-14"15,6-9-4 1,2 9-5-16,15 0-36 15,8-3-3-15,12-4-3 16,19 3-6-16,0-4-6 16,8-6-3-16,-3 3-5 15,1 5-4-15,-2 0-2 16,-4-2 0-16,-8 5-2 15,-1-2-3-15,-17 2-6 16,-7-3-8-16,-5 3-9 16,-7 6-12-1</inkml:trace>
  <inkml:trace contextRef="#ctx0" brushRef="#br0" timeOffset="10477.1998">15051 6820 110 0,'19'-7'89'16,"-19"7"-17"-16,-2 0-6 15,2 0-5-15,-2 10-40 16,2 8 2-16,0 17-4 16,0 7 2-1,0 15 2-15,0 22 0 16,0 14-5-16,0 5-3 15,0-6-4-15,0-6-6 16,2-2 0-16,0-14-4 16,0-13 0-16,2-12-5 15,2-9-4 1,7-13-7-16,-5-7-12 15,4-7-12-15</inkml:trace>
  <inkml:trace contextRef="#ctx0" brushRef="#br0" timeOffset="11029.1998">15378 6872 146 0,'10'-22'95'16,"-2"22"-9"-16,7 0-4 16,14-2-7-16,12 2-46 15,11 6-7-15,8 2-5 16,4 12-9-16,8 8-6 15,-22 8 0-15,6 4-1 16,-23 11 1-16,-2 13-1 16,-15 4 1-16,-14 11-1 31,-12-18 0-31,-13 7 0 15,-8-6-1-15,-12-14 0 16,-3-8 0-16,-7-10 0 16,3-9 1-16,0-7 0 15,5-14 0-15,1-7-1 16,9-6 2-16,8-4-1 15,11-11 0-15,12-1 2 16,16-4-3-16,9 9 1 16,8-4 0-16,18-2 2 15,20-6 0-15,5 13 1 16,6 3 0-16,1 5-1 15,-3 10 0 1,-7 16-1-16,-7-3-1 16,-13 2-1-16,-9 20-2 15,-11-15-2-15,-11 4-5 16,-1-4-8-16,-7-11-13 15,-2-1-14-15</inkml:trace>
  <inkml:trace contextRef="#ctx0" brushRef="#br0" timeOffset="11314.1998">16118 6884 159 0,'0'-6'105'0,"0"6"-12"15,6 6-4-15,11 16-6 16,18 18-44-16,18 10-9 16,12 13-5-16,1-2-10 15,8 11-5-15,9 8-4 16,-9-14-2-16,-4 5-2 15,-1-12-1-15,-13-3-2 16,-9-8-1-16,-10-14-4 16,-12-7-5-16,2-9-8 15,-15-10-14-15</inkml:trace>
  <inkml:trace contextRef="#ctx0" brushRef="#br0" timeOffset="11629.1998">16610 6721 142 0,'-50'19'98'0,"50"-18"-12"15,-10 21-4-15,0 15-5 16,-5 13-43-16,-4 13-9 16,-5 10-4-16,-1 9-9 15,-4 4-5 1,0-1-3-16,2-6-2 15,0-1-1-15,-2-9 0 16,4-4-1-16,3-15-1 16,5-5-1-16,7-12-8 15,2-15-5-15,-1 1-13 16</inkml:trace>
  <inkml:trace contextRef="#ctx0" brushRef="#br0" timeOffset="12231.1998">17203 7290 123 0,'23'19'94'16,"-15"-13"-9"-16,13-6-3 15,18 0 0-15,15 0-40 16,16-3-8-16,11 6-6 16,16-5-12-16,0 16-9 15,-4 2-5-15,-8-10-4 16,-13 0-2-16,-8-1-3 15,-14 1-4-15,-11-9-8 16,-12-6-11 0</inkml:trace>
  <inkml:trace contextRef="#ctx0" brushRef="#br0" timeOffset="12548.1998">17532 7019 113 0,'-23'18'86'0,"23"-16"-11"15,0 7-3 1,0 25-1-16,4 14-36 16,9 21-1-16,-3 10-2 15,2-2-8-15,5 2-5 16,-1 0-6-16,3-12-5 15,-7-13-5-15,1-9-4 16,-5-11-6-16,4-10-7 16,-1-6-11-16,-3-12-11 15</inkml:trace>
  <inkml:trace contextRef="#ctx0" brushRef="#br0" timeOffset="13214.7997">18404 6802 108 0,'-29'14'91'16,"25"-7"-13"-16,-6 6-1 15,-3 10-5-15,-1 16-37 16,6 7-5-16,-3 1-4 16,3 10-8-1,8-6-8-15,2-7-1 16,8-10-4-16,1 6-3 15,7-6-1-15,1-12 2 16,2-5 0-16,-1-12 2 16,1-10 0-16,6-6 1 15,0-7-1-15,6-6-4 16,0-14 1-1,6 8-2-15,5 1 0 16,7-4 0-16,-1 5 0 16,1 10 1-16,1 5-2 15,4 6 1 1,-13 10 0-16,9 4 0 15,-11 4 0-15,-8 11-1 16,-6 17 2-16,-2 1 1 16,-17 8 0-16,-5 2 1 15,-6 2 0-15,-17-11 1 16,-1 4 0-16,-10-5 2 15,-16-14-1-15,-7-1 0 16,-2-8-1-16,0-4 0 16,-2-9-4-16,2-7-5 15,3-3-5-15,9 0-8 16,-3-5-13-1,20-2-13-15</inkml:trace>
  <inkml:trace contextRef="#ctx0" brushRef="#br0" timeOffset="13583.7997">18476 6800 121 0,'0'-4'91'0,"0"4"-13"16,9 0-2-16,1 1-5 15,21-1-37-15,15 3-2 16,7-3-5-16,11 2-6 15,3 2-6-15,-5-1-6 16,4 2-6-16,-8 1-2 16,-9 1-3-16,-10-1-3 15,-14-2-7 1,-4-4-14-16</inkml:trace>
  <inkml:trace contextRef="#ctx0" brushRef="#br0" timeOffset="16382.9995">3432 7761 78 0,'-5'-18'81'15,"5"18"-18"1,0 0-8-16,2-9-2 15,5-1-36-15,5-1-1 16,-2-7 1-16,3-9 1 16,1-8 0-16,1 1-3 15,-3-16 0-15,-4-1-2 16,-1-6-3-16,1-13-2 15,-4-12-3 1,2-13-2-16,-2-9-1 16,0 3-1-16,-4-6 0 15,-4 8-1-15,2-2 0 16,2 8 1-16,-8 17 1 15,2 4-1-15,0 8 0 16,4 7 0-16,-1 15-1 16,3 8 0-16,0 7 0 15,0 10-1-15,5 0 1 16,5 9-1-16,0-4 3 15,9 6 2-15,6-2 3 16,2 6 1 0,-1-8 1-16,10-9-2 15,9 2-2 1,-6 0-2-16,3 6-1 15,1-1 1-15,3 2 3 16,5-4-2-16,15-1 3 16,-2 4-1-16,3 6-1 15,13 1 0-15,5 1-1 16,2-2 1-16,2 2 0 15,2-5-2-15,2 2 0 16,6 0-1-16,0-2-1 16,7 2 0-16,5 0 0 15,5-2-1 1,-11 2 1-16,5-2 0 15,-7-3 2-15,1 3-1 16,-1-7 3-16,2 4-2 16,15 0 0-16,-18 5-2 15,5 0 0-15,-10-5-1 16,-4 6 0-16,-4-4 1 15,0-5-1-15,-8 6 1 16,6 3 0-16,1-2 3 16,-5 1 0-16,2 1 0 15,6 3-1 1,2-2 1-1,-4-1 0-15,4-4-3 16,-4 1 0-16,0 3 1 16,-7 1-1-16,3 1-1 15,-6 3 0-15,5-5 0 16,-3-1 0-16,4 1 0 15,4 4 0-15,-3-3 2 16,-3 1 0-16,8 3 0 16,0 2 0-16,83-7 2 15,-85 5-2 1,-3-3 0-1,-1 3-2-15,-2 0 1 16,10-3 1-16,-8 3-1 16,10 0 3-16,2 0-1 15,0-3 1-15,-2 0 0 16,-4 1-1-16,-4-4-2 15,4 3 1-15,-6 3-2 16,-3 3 0-16,1-3 0 16,-9-3 0-16,7 0 1 15,6-2-1 1,6-1 0-16,-2 3 1 15,6 6 1 1,-4-1-1-16,2 1-1 16,2-3 2-16,-4-3-1 15,-2 6-1-15,2-2 1 16,2 1-1-16,2 1 0 15,3 0 0-15,-5-3 0 16,4 5-1-16,-8 1 2 16,0 0 0-16,-4-1 1 15,0 10 1-15,-1-6 1 16,3 2-1-16,2-1-1 15,8 0 1-15,5 3-3 16,-3-2 0 0,-4 6 0-16,-2-5 1 15,-6-4 0-15,-4 7 1 16,2 4 0-16,-5-2-1 15,7 5 0-15,-2-5 0 16,2-5-1-16,4 10 1 16,-4-2-1-16,16 3 0 15,7 4 0 1,2-6 0-16,-3 4 0 15,1-1 0-15,4 16 0 16,8-12 0-16,4-5 0 16,2 0 0-1,135 33 0 1,-143-34 0-16,0 3 0 15,2-2 0-15,-6-6 0 16,-5 5 0-16,17-4-1 16,-1-2 0-16,-5-9 0 15,-2 9-1-15,-2-2 0 16,4-3-1-16,-5-3 0 15,3 2 0-15,11-3-1 16,-1-9 1-16,4 4-2 16,7-4 1-1,-6-6 0-15,-3 1-1 16,-2-3 0-16,-2-4 0 15,-1-1-2-15,-1-2-1 16,-8-7 0-16,-13 6-1 16,-8 5-4-16,-18-1-2 15,-19-6-13 1</inkml:trace>
  <inkml:trace contextRef="#ctx0" brushRef="#br0" timeOffset="17615.5994">1071 6360 151 0,'-13'-13'110'16,"13"13"-14"-16,0 4-8 15,17 13-7-15,10 21-40 16,10 21-17-16,15 33-5 16,1 10-7-16,3 11-5 15,4 4-2-15,-4 3-4 16,2-6-2-1,0-21-4-15,-11-19-5 16,-9-32-6-16,-5-11-9 16,-4-19-12-16</inkml:trace>
  <inkml:trace contextRef="#ctx0" brushRef="#br0" timeOffset="17870.5994">1509 6202 130 0,'-52'32'93'0,"46"-21"-8"16,-6 19-7-16,-15 15-3 16,4 34-38-1,-8 20-7-15,-4 12-6 16,8 9-7-16,-4 7-4 15,2 13-6-15,-8-7-4 16,2-28-1-16,2-12-1 16,2-18-3-16,8-13-7 15,6-25-10-15,5-8-13 16</inkml:trace>
  <inkml:trace contextRef="#ctx0" brushRef="#br0" timeOffset="18158.5994">1625 6796 133 0,'35'-11'105'15,"-31"9"-11"-15,15-3-6 16,12 1-8-16,25-7-40 16,6-3-14-16,16-3-9 15,7 0-12-15,4 6-3 16,-17 2-2-16,-4 3-3 15,-8 4-6-15,-16-6-7 16,-7 5-11-16,-8 3-13 16</inkml:trace>
  <inkml:trace contextRef="#ctx0" brushRef="#br0" timeOffset="18431.5994">1964 6344 151 0,'-48'50'100'16,"48"-50"-14"-16,2 36-2 15,11 23-6-15,-1 20-44 16,13 12-6-16,0 11-6 15,8 2-7-15,-2 2-6 16,-17-9-4 0,5-2-2-16,-5-30-3 15,3-14-4-15,-11-9-5 16,-6-16-13-16,6-21-16 15</inkml:trace>
  <inkml:trace contextRef="#ctx0" brushRef="#br0" timeOffset="18687.5994">2549 6103 149 0,'8'110'103'16,"-4"-72"-10"-16,7 29-2 16,1 32-7-16,2 41-43 15,5 19-7-15,4 9-8 16,-5-15-11-16,3-8-5 16,2-20-6-16,-5-21-12 15,-7-30-19-15</inkml:trace>
  <inkml:trace contextRef="#ctx0" brushRef="#br0" timeOffset="26846.5994">3737 4910 97 0,'-66'-4'97'0,"54"4"-14"16,0 0-2-16,5 4-1 15,-3-4-31-15,2-3-15 16,4-3-6-16,8-2-8 16,12-13-6-1,11-4-7-15,19-9-1 16,20-4 0-16,0 14-3 15,0 13-1-15,-10 11-2 16,-2 17-2-16,-13 23 1 16,-22 16 0-16,-24 15 0 15,-13 7-1-15,-5-2 1 16,-20-17 1-16,-7-4 0 15,-2-6 1-15,13-15 0 16,4-8 0-16,12-3 0 16,7-10 1-16,3-13-1 15,15-10 0-15,11-4 0 16,16-6-1-1,16-6 2 1,21-4 1-16,77-16 4 16,-79 57-3-1,-2 14-2-15,-16 15 1 16,-15 3 3-16,-15 13 3 15,-24 3 3-15,-17 1 0 16,-2-5 0-16,-25-10-2 16,-5-5-4-16,9-6-3 15,-2-4-4-15,7-12-3 16,12-2-5-1,6-4-7-15,2-9-10 16,11-17-13-16</inkml:trace>
  <inkml:trace contextRef="#ctx0" brushRef="#br0" timeOffset="27092.5994">4409 4938 144 0,'-16'6'127'0,"16"-6"-24"15,2 0-13 1,8 7-3-16,17 17-33 16,19 15-29-1,7 12-8-15,11 16-4 16,2-11-4-16,-1 7-6 15,-3 1-6-15,0-1-5 16,-13 4-6-16,-16-13-13 16,-4-7-16-16</inkml:trace>
  <inkml:trace contextRef="#ctx0" brushRef="#br0" timeOffset="27375.5994">4757 4906 144 0,'-27'24'97'16,"23"-24"-12"-16,4 4-4 16,0 3-5-16,-7 27-43 15,3 25-8-15,-2 10-1 16,-6 14-6-1,-11 10-7-15,4-6-2 16,-3 6-1-16,-7-8-2 16,4-15-4-16,8-9-2 15,3-12-7-15,1-16-5 16,-7-8-11-16,11-8-14 15</inkml:trace>
  <inkml:trace contextRef="#ctx0" brushRef="#br0" timeOffset="27982.1993">5052 4561 123 0,'-20'-10'104'15,"20"5"-19"-15,6-1-9 16,10-11 0-16,28-3-35 15,7-7-18 1,3 13-7 0,-2 5 0-16,-3 7-8 15,-5 4-6-15,-11 10 3 16,-10 12 2-16,-13 11 1 15,-14 12-2-15,-13 2 1 16,-18 1 1-16,-8-2-1 16,-3-3-2-16,1-6 1 15,3-4-1-15,3-5 0 16,12-8 0-16,11-8 1 15,-1-10-3-15,15-1 0 16,15-7 1 0,9-12 0-16,9-4 0 15,25-11 0-15,16-3 2 16,-3 9-1-16,7 6-2 15,-3 10-2-15,-9 6 0 16,-11 9-1-16,-11 2 0 16,-11 11 3-16,-17 4 1 15,-12 11 3-15,-12 0 1 16,-7 0-1-16,-1 3 0 15,-17-10-4 1,-3-6-3-16,3 3-3 16,4-7-5-1,-35-2-37 1,43-9-2-16</inkml:trace>
  <inkml:trace contextRef="#ctx0" brushRef="#br0" timeOffset="29095.1993">4599 8307 258 0,'-2'0'96'15,"2"0"-7"-15,0 0-8 16,50-102 13 31,-17 74-90-47,6 8-1 15,9 4-1-15,-11 10-1 16,9 11 0-16,-11 18-1 16,-13 13 0-16,-7 19 2 15,-23 14 1-15,-11 17 0 16,-10 3 1-1,-14 5 1-15,-7-2-2 16,-4-13 0-16,-78 64 5 16,78-94-4-16,11-8 0 15,6-14 0 1,10-14 1-16,12-12-1 15,7-18-2 1,12-6-1-16,11-8 0 16,7-12-2-16,18 2 1 15,7 7-1-15,1 11-1 16,1 15 1-16,1 22-1 15,-2 14 0-15,1 19 2 16,-10 10 0 0,13 69 0-16,-42-52 1 15,-12-6 2 1,-6-6 0-16,-8-8 1 15,-13-4 0-15,-11-20-1 16,-3 4 0-16,2-10-2 16,1-2-1-16,9-20-3 15,4-5-3-15,5-5-6 16,5-12-9-16,7-8-13 15,8-11-19-15</inkml:trace>
  <inkml:trace contextRef="#ctx0" brushRef="#br0" timeOffset="29372.1993">5098 8679 153 0,'-2'-28'116'0,"0"30"-16"15,2-2-8-15,2 5-5 16,16 29-38-16,9 18-14 16,19 15-8-16,24 9-6 15,6 17-3-15,5 2-5 16,2-7-7-16,-7 3-2 15,-10-1-6-15,-8-15-7 16,-16-16-8 0,-14-16-9-16,1-12-13 15,-16-20-20-15</inkml:trace>
  <inkml:trace contextRef="#ctx0" brushRef="#br0" timeOffset="29647.1993">5710 8628 137 0,'-52'17'110'16,"52"-17"-13"-16,0 2-7 16,-6 26-6-1,-3 12-37-15,-15 79 13 16,7-38-42-1,-12 6-1-15,0 12-1 16,-6-8-5-16,-2-4-2 16,-5-8-3-16,16-18-1 15,-3-12-5-15,8-4-5 16,7-23-5-16,5-11-6 15,11-3-13-15,-2-15-18 16</inkml:trace>
  <inkml:trace contextRef="#ctx0" brushRef="#br0" timeOffset="30078.1993">5964 8130 185 0,'12'11'110'16,"-14"-11"-15"-16,0 3-9 16,2 10-5-16,0 18-49 15,0 9-12-15,0 5-1 16,0 0 0-16,0 0-4 15,0-11-1-15,0-9-2 16,0-2-3 0,0-14-4-16,0 1 0 15,0 5-3-15,0-9 0 16,0-6-2-16,6 5 0 15,3 0 3-15,13-2 0 16,3-3 1-16,0-8 2 16,20 2 0-16,3-6 0 15,2-2-3-15,3 7 0 16,7-5-1-1,-4 3-3-15,33-19-10 16,-58 28-2 0,-12-3-6-16,-5 3-10 15</inkml:trace>
  <inkml:trace contextRef="#ctx0" brushRef="#br0" timeOffset="30375.1993">6352 7968 126 0,'-28'0'128'16,"28"0"-19"-16,0 0-12 16,-5 4-8-1,3 40 0-15,2 5-67 16,0 13-6-1,0 25-1-15,13 87 17 16,-13-78-17 0,6-8-2-16,-2-10 0 15,0-8-3-15,2-12-2 16,1-8-3-16,5-13-2 15,-6-4-3-15,0-15-8 16,-1-4-5-16,1-6-11 16,-8-8-16-16</inkml:trace>
  <inkml:trace contextRef="#ctx0" brushRef="#br0" timeOffset="31116.3991">7388 9244 187 0,'-18'-14'115'0,"18"14"-16"16,2 0-10-16,12 0-4 15,23-3-48-15,0 1-13 16,25-3-5-16,0 1-4 15,7 7-4-15,-5 0-5 16,-4-5-5 0,-11 7-5-16,-9-5-4 15,-13 2-4-15,-7-4-6 16,-5-4-9-16,-1-4-15 0</inkml:trace>
  <inkml:trace contextRef="#ctx0" brushRef="#br0" timeOffset="31375.3991">7655 8918 161 0,'-6'20'125'15,"6"-15"-19"-15,0 6-10 16,0 18-7-16,10 8-39 15,11 18-23-15,8 14-9 16,-1 9-3-16,1-1-4 16,-2 4-1-1,-2-11-4-15,-4-11-2 16,-7-11-1-1,-1-13-6-15,-3 0-7 16,-2-17-11-16,-4-1-14 16</inkml:trace>
  <inkml:trace contextRef="#ctx0" brushRef="#br0" timeOffset="31943.3991">8192 8732 165 0,'-16'-56'119'16,"22"39"-17"-16,15-1-10 15,8-7-7-15,20-2-43 16,23 13-20-16,1 5-7 15,-7-3-6-15,-10 21-4 16,-5 10 1-16,-11 15 0 16,-9 12-1-16,-23 12 2 15,-14 7 0-15,-9 3-2 16,-20-3-1-1,-19-5 0-15,-5-8-3 16,5-6 2 0,4-15 0-16,11-8-1 15,8-12 0-15,8-5 1 16,7 2 0-16,9-11 0 15,7-5-2-15,13-6 0 16,5-10 1-16,34-7-1 16,8-3 1-16,6 10 1 15,4 9-2-15,-1 15 0 16,-1 18-1-16,-14 16-1 15,-5 7 1-15,-12 11 0 16,-10 14 2 0,-23 3 1-16,-14-4 0 15,-6-12 0-15,-11-3 1 16,-6-5 0-16,-17-16-4 15,0-10-5-15,1-5-5 16,-3-2-8-16,-4-18-10 16,9-8-13-16,12-11-17 15</inkml:trace>
  <inkml:trace contextRef="#ctx0" brushRef="#br0" timeOffset="32238.3991">8982 8538 31 0,'-4'6'184'0,"4"-12"-62"16,0 12-17-16,14 8-10 15,15 17-5-15,21 14-55 16,10 17-14-16,16 8-1 16,7 3-6-16,2-3-7 15,1-1-3-15,-7 7-8 16,-15-14-6-1,-10-10-9-15,-11-7-7 16,-16-21-11-16,-6-5-16 16</inkml:trace>
  <inkml:trace contextRef="#ctx0" brushRef="#br0" timeOffset="32526.3991">9499 8641 165 0,'-56'-13'125'15,"43"13"-19"-15,3 0-13 16,4 0-8-16,-4 0-41 16,-1 25-24-1,1 15-6-15,0 14-4 16,-5 10-1-16,3 12 1 15,-11 6 0-15,2 2-2 16,-1 4-2-16,-5-4-1 16,-4-3-3-16,4-27-3 15,0 2-5-15,6-16-7 16,9-14-7-16,-3-2-14 15,1-27-18-15</inkml:trace>
  <inkml:trace contextRef="#ctx0" brushRef="#br0" timeOffset="33158.3991">9726 8135 123 0,'-16'0'112'0,"16"0"-18"16,0 0-9-16,0 0-8 15,4-1-34-15,10-3-21 16,17 1-5-16,8-1-3 16,11 2-4-1,4 5-1-15,-3 0 0 16,-9 7-2-16,-15 5-2 15,-7 13 0-15,-20 6 0 16,-16 6 1-16,-9-10 4 16,-8 4 1-16,-10 0-3 15,-9-12 2-15,13-8-1 16,1 0-1-1,3-10-1-15,8 7-2 0,11-6-1 16,8 1 0 0,8-4-2-16,0-2 0 15,16-8-1 1,15-3 0-16,8-1 0 15,7 5 0-15,3 7-1 16,-1 5-1-16,-9 11 1 16,-1 5 0-16,-5 12 2 15,-11-2 4-15,-13 3 2 16,-3-3 2-16,-10-8 2 15,-5 2-2-15,1-2-2 16,-10-7-3-16,-5-7-5 16,0 0-5-1,2-7-5-15,3-4-9 16,-5-4-10-16,-2-6-16 15,-6-2-21-15</inkml:trace>
  <inkml:trace contextRef="#ctx0" brushRef="#br0" timeOffset="34326.3991">4424 8009 121 0,'-40'5'89'0,"28"1"-15"16,4 1-2-1,-15 13-7-15,-8 6-38 16,-8 36-3-16,-17 25 3 16,8 9-3-16,-7 27-4 15,5 18 2-15,11 14-3 16,2 1-4-16,18 12-4 15,13-16-2-15,12-8-3 16,13-12-2-16,16-19-2 16,8-8-1-16,21-12 0 15,11-18-3 1,1-12-4-16,5-16-6 15,-3-13-10-15,-3-14-14 16</inkml:trace>
  <inkml:trace contextRef="#ctx0" brushRef="#br0" timeOffset="35184.1988">10158 7999 130 0,'6'-7'110'15,"3"12"-13"-15,17 12-6 16,10 10-8 0,102 92-4-1,-55-12-58-15,18 15-8 16,-16 32-7-16,-7 13-2 15,-24 21 0 1,-17-2 1-16,-16-3 1 0,-17-11-1 0,-14-9-1 16,-9-14 1-16,-14-21-6 31,-8-16-3-31,-7-11-6 15,-10-21-9-15,7-16-14 16</inkml:trace>
  <inkml:trace contextRef="#ctx0" brushRef="#br0" timeOffset="36057.3986">2532 8659 185 0,'0'-1'109'0,"0"1"-15"16,9 0-9-16,15 0-5 15,20 0-50 1,18 0-15-16,23 0-4 16,26 0-2-16,1 6-6 15,-5-2-3-15,-12-2-2 16,-6-7-5-16,-10 8-2 15,-9-7-4-15,-16-2-9 16,-7 4-12 0</inkml:trace>
  <inkml:trace contextRef="#ctx0" brushRef="#br0" timeOffset="37646.3986">4523 10200 78 0,'23'-14'85'15,"-23"14"-18"1,6-6-6-16,8 3 2 16,13 0-36-16,6 1 0 15,9-9 1-15,7 1-1 16,5-1 0-16,2 3-2 15,12-1-3-15,4 4-5 16,13 2-6-16,-2-2-6 16,2 7-2-16,-5 1-2 15,7 0 1-15,-6 2 0 16,6-1 3-16,3 3-2 15,6-4 1-15,7 4 0 16,0-2-2 0,9-5 0-16,-5-3-1 15,3 0 1-15,-5 0-1 16,1 0 3-16,-9-5-1 15,2 3 1-15,2 2 0 16,-3 0-2-16,3 1-2 16,-6 2 0-16,-8 0 0 15,10 0 0-15,2-1 0 16,3 2 0-1,5-5 1-15,-4 4 0 16,3-6 0-16,3 9 0 16,-1-2 0-1,10 1 0-15,-3 1 2 16,7-3-1-16,-4 1 2 15,0-1-1-15,0-1-2 16,2-2 1-16,-2-3-1 16,-1-1-1-16,5 1 0 15,5 0 1-15,3 4 0 16,-4 9 2-16,4-1-2 15,0 0 2-15,5-4-1 16,1 4-2-16,1-3 1 16,9 0 2-16,3-3 1 15,2 3 0 1,6 3 0-16,0-1 1 15,2 3-2-15,7 7-2 16,-9 2-1-16,-14-3 1 16,-11 0 2-16,-2-6 3 15,-14-2 0-15,0-6 0 16,-3-1-1-1,-7-3-3-15,-5 8-7 16,-12-4-2-16,-11 3-4 16,-11 1-6-16,-18-1-7 15,-18 1-13-15</inkml:trace>
  <inkml:trace contextRef="#ctx0" brushRef="#br0" timeOffset="38408.5984">7936 11062 126 0,'10'-21'97'0,"-10"21"-7"15,0 0-5-15,4 0-4 16,5 0-35-16,11-2-11 15,13 2-6-15,13-5-10 16,14-7-7-16,4 3-6 16,12 1-3-16,-7 3-3 15,-1 4 0-15,-8-2-4 16,-13 6-2-1,-9-3-2-15,-10-10-2 16,-7 7-5-16,-4 0-6 16,-3 3-9-16</inkml:trace>
  <inkml:trace contextRef="#ctx0" brushRef="#br0" timeOffset="39030.5984">9069 10921 165 0,'-29'-46'98'0,"29"46"-19"16,8-7-5-16,13-3-8 15,14-1-53-15,12 8-5 16,3 0-2-16,-4 9-4 15,7 11-2-15,-7 9 0 16,-5 5 1-16,-16 11 2 16,-9 12 3-16,-16-3 1 15,-4 5 3-15,-21-3 3 16,-8-5-4-1,-12-1 0-15,-54 13 10 16,45-40-12 0,11-9 0-16,-1-5 0 15,11-6 1-15,10-1-3 16,11-1-2-16,6-7 0 15,18-2-2-15,15 3-1 16,14-1-1 0,17 7 1-16,17 2-1 15,7 13 1-15,-7 10 0 16,-7 22-1-16,-12 17 1 15,-15 8 0 1,-12 63 2 0,-41-77-1-16,-7-5 4 15,-28-14 0-15,-9-6 0 16,-6-12 2-16,0-13-4 15,0-7-5-15,8 1-8 16,2-11-8-16,7-17-16 16,14 6-19-16</inkml:trace>
  <inkml:trace contextRef="#ctx0" brushRef="#br0" timeOffset="39318.5984">9739 11041 163 0,'-21'-7'111'0,"21"7"-15"15,4 7-6-15,19 17-6 16,12 14-42-16,14 3-14 15,11 15-8-15,9 3-7 16,7 14-5-16,1-5-5 16,1 8-5-16,-8-8-6 15,-5 1-6-15,-3-10-7 16,-19-2-13-1,-12-11-10-15,-4-15-9 16</inkml:trace>
  <inkml:trace contextRef="#ctx0" brushRef="#br0" timeOffset="39598.5984">10208 10954 137 0,'-31'17'96'15,"25"-6"-9"1,1 6-6-16,-5 12-4 16,-4 18-44-1,-9 18-6-15,0 14-7 16,2 3-10-16,-3 9-3 15,-1-1-5-15,0-3 0 16,4-15-1-16,-1-9-1 16,3-15-4-16,0-9-5 15,7-8-10-15,8-14-16 16</inkml:trace>
  <inkml:trace contextRef="#ctx0" brushRef="#br0" timeOffset="40238.5984">10541 10645 108 0,'-19'-4'100'16,"19"2"-13"-16,2 2-3 15,-2-20-8-15,10 0-35 16,21 4-13-16,5 10-10 15,5 3-9-15,2 3-6 16,-1 12-1-16,-1 11-2 16,-8 5 1-16,-10 7 0 15,-13 2 2 1,-16 6 2-16,-6-3 1 15,-11-4 2-15,-17-3 2 16,1-7-2-16,0-9 0 16,-4-6 0-16,7-5-2 15,7-3 0-15,3-3-2 16,19 6 0-16,3-9-2 15,6 0 0-15,13 3-2 16,10-6 0-16,10-5 0 16,4 5 0-16,17 0 0 15,4 9 0 1,2 0 0-16,-2 9 0 15,-2 2 0 1,-7 6 0-16,-11-1 1 16,-9 11 3-16,-9 4 1 15,-18-2 3-15,-14-5 0 16,-15-1 4-16,-8-9 0 15,-12-6-1-15,-9-5 1 16,4-8-2-16,5 2-4 16,-1-4-3-16,13-2-10 15,2-7-11-15,2 5-11 16,9 5-18-1</inkml:trace>
  <inkml:trace contextRef="#ctx0" brushRef="#br0" timeOffset="42547.7982">12550 8231 71 0,'-23'8'82'16,"23"-8"-15"-16,0 0-6 15,0 0-2-15,2 0-31 16,-2 0 2-16,2 2-1 15,-2 13-2-15,2 1-1 16,2 10-1 0,1 10-4-16,-1 7-7 15,-4 10-2-15,0 9-4 16,-2 9-3-16,-2 5-2 15,4 5-2-15,2 4 2 16,-2-3-1-16,0 5 0 16,0-7-1-16,0 4 0 15,0 5 0-15,0-10 0 16,0-8-1-16,0 8 0 15,0-6 0 1,0 0 0-16,0 0-1 16,0-11 1-1,0 0 1-15,0-8-1 16,0-3 0-16,0-8 0 15,0-2-1-15,0-10 1 16,0-3 0-16,0-10 0 16,0-1 1-16,0-1-1 15,0-8-1-15,0 1 2 16,0-1-1-16,0-4-1 15,0-2 2-15,0 3-1 16,0-5 0-16,0 0 0 16,0 0 0-16,0 0-2 15,0 0-1 1,0-2-1-16,0-9 1 15,-5-4-1-15,-1-2 1 16,2 0 2-16,-2 3 1 16,-6-5 0-16,-7-9 0 15,-8 5-1-15,8-4 1 16,-9 3 0-16,-1 0 0 15,2 3 0-15,4-1 1 16,6 8 0 0,1-1 2-16,6-3-1 15,-1 14 0-15,7-2 2 16,0 4-1-16,2 0-1 15,-2 2 3 1,2-3 0-16,0 3-1 16,2 0 1-16,0 0 1 15,2 3 1-15,-2 1 0 16,0-1 0-16,4 0 0 15,4 6 0-15,2-3-1 16,-3 7-1-16,5 2 2 16,-2-4-2-16,3-2 0 15,-3 2 0-15,2 6 1 16,11-6-2-16,-8 5-1 15,1 1-1-15,1-5 0 16,1 2-2 0,-3 3 1-16,6-3 0 15,-5 0 0-15,-6 2 0 16,1-4-2-16,-1 0 2 15,-2-2-1 1,5-6 0-16,-9 9 0 16,4-7-1-16,2-5 2 15,-5 4-2-15,-1 0 0 16,2-5-1-1,2-3 1-15,3-4-2 16,-5 3 1-16,-2-2 1 16,-4-1-1-1,2-3 0-15,10-4 0 16,-8-5 1-16,5-1 1 15,-1-8 1-15,13-3-1 16,-9-5 0-16,15-3 0 16,0 4-1-16,-6-6 1 15,-3 7 0-15,3 3 0 16,-5 14-1-16,-5 3-2 15,-13 5-5-15,8-3-6 16,-4 15-11-16,-2-3-14 16,0 0-17-16</inkml:trace>
  <inkml:trace contextRef="#ctx0" brushRef="#br0" timeOffset="43406.3981">11690 11402 121 0,'-12'12'99'0,"14"-17"-5"16,-2 9-5-16,4-8-7 15,18 3-34-15,5 1-11 16,4-8-10-16,13-3-11 15,3 5-6 1,1 3-4-16,-1-3-4 16,1 1-2-16,6-1 0 15,1 9 0-15,-7-1-1 16,0-4 0-16,-5-4-4 15,-2-5 0-15,-3 0-6 16,-7-6-4-16,-7 2-8 16,-5 2-9-16,-7-1-13 15</inkml:trace>
  <inkml:trace contextRef="#ctx0" brushRef="#br0" timeOffset="43788.3981">12062 11132 97 0,'8'15'102'0,"-8"-15"-15"15,0 0-4-15,0 0-3 16,0 16-32-16,0 21-14 15,0 8-7-15,0 9-9 16,0 13-4 0,4 11-7-16,3-12-1 15,3 1-1-15,-6-5-2 16,2-6 0-16,-4-14-2 15,2-4-1-15,3-11-5 16,-5-7-5-16,2-5-10 16,-2-18-15-16</inkml:trace>
  <inkml:trace contextRef="#ctx0" brushRef="#br0" timeOffset="44365.3981">12831 11085 123 0,'6'25'92'0,"-22"-14"-14"16,9 6-5-16,-1 11-6 15,-6 6-40-15,1 11-4 16,-7 11-4-16,7 9-3 16,-3-1-3-16,10-1-3 15,12 2 0 1,0-9-2-16,15-8-4 15,5 0 0 1,12-11-2-16,11-2 1 16,3-11-1-16,2-10 0 15,-3-7-1-15,-5-23 1 16,1 2-1-16,1-14-1 15,-5-6 0-15,-3 0 0 16,-7-6 0-16,2-8 2 16,-12-4-2-16,-7-5 2 15,-12-6 3-15,-12 0 2 16,-11 0 3-1,-12-7 2-15,-8 3-1 16,-15 13-2-16,-4 9 0 16,1 17-5-16,-1 10-3 15,12 7-5-15,9 2-11 16,2 7-18-16</inkml:trace>
  <inkml:trace contextRef="#ctx0" brushRef="#br0" timeOffset="44739.3981">13364 11110 133 0,'0'14'103'15,"4"-11"-8"-15,9 7-5 16,14 10-7-16,8 9-37 16,19 10-13-16,18 4-8 15,4 12-11-15,3-3-7 16,-5 10-2-16,-12 0-5 15,-6-7-2 1,-4-7-4-16,-13-5-3 16,-8 7-8-16,-8-15-10 15,-13-8-12-15</inkml:trace>
  <inkml:trace contextRef="#ctx0" brushRef="#br0" timeOffset="45087.998">13821 11022 110 0,'-35'19'103'16,"21"-19"-14"-16,14 0-5 16,-17 17-7-16,11 14-31 15,-4 12-17-15,-5 14-7 0,-2 13-8 16,-11 15-3-1,3 1-2-15,-4-6 0 16,2 7 0-16,-2-2-1 16,4-9-2-16,5-17-3 15,1-9-4-15,9-14-9 16,-5-10-12-16,15-12-15 15</inkml:trace>
  <inkml:trace contextRef="#ctx0" brushRef="#br0" timeOffset="45707.998">14121 10715 97 0,'-6'-25'99'16,"2"25"-15"-16,4 0-4 15,0 0-9-15,0 0-30 16,0 0-12 0,4-8-6-16,8-16-7 15,5 11-1-15,1 2-2 16,11-1-3-16,0 10-2 15,4 4-2-15,0 21-3 16,-2 11-2 0,-12 16 0-16,-11 4-1 15,-8 8 1-15,-8-4 0 16,-4-1 0-16,-1-8 1 15,-12-13 1-15,0-11 0 16,-6-6 2-16,7-16 1 16,3-3-1-1,4-7 1-15,-3-30 2 16,22 14-3-1,8 0-2-15,7-5-1 16,10-2 1-16,6 7-2 16,10 3 3-16,3 4 0 15,1 10 1-15,3 14 2 16,-5 8 0-16,1 5-1 15,-9 9 1-15,-2-1 0 16,-6 4 0-16,-12-1 0 16,-3-1 0-16,-4-1-3 15,-6-9-2 1,3-4-6-16,-5-9-10 15,2-3-22-15</inkml:trace>
  <inkml:trace contextRef="#ctx0" brushRef="#br0" timeOffset="61058.998">6210 5419 128 0,'-17'3'130'0,"17"-3"-28"16,0-3-15-16,13-14-6 15,20-7-27-15,16 7-34 16,11 5-4-16,15-13-2 15,5 10-3-15,3-1-3 16,-2 7-5-16,-5-5-1 16,-8 6-2-1,-10 2 0-15,-16 3 0 16,-11 1 0-16,-9 2 0 15,-5-4-5-15,-5 1-13 16,-3 0-22 0</inkml:trace>
  <inkml:trace contextRef="#ctx0" brushRef="#br0" timeOffset="62066.998">7688 4947 212 0,'2'0'81'16,"-2"-3"-5"0,6-7 0-16,15-12-39 15,8-1-3-15,6-5-7 16,8 3-4-16,-1-2-7 15,3 10-6-15,-1 10-2 16,-9 7 0-16,-8 11-2 16,-7 12 1-16,-14 11 1 15,-4 16-3-15,-12 4 1 16,-8 9 0-1,-3-5-1-15,-12 2-1 16,-4-7 0-16,-1-3-1 16,-1-7-1-16,12-11 0 15,2-1-1-15,5-17 0 16,7-3 3-16,5-6-2 15,4-14 1-15,14-4 0 16,3-21-1-16,9 3-2 16,7-9 0-16,17 6 0 15,3 10 0-15,1-5 0 16,-2 13 0-16,1 7 0 15,11 9 0 1,-10 16 0-16,-3-1 0 16,-3 13-1-16,-24 8 2 15,-5 1 1-15,-11 8 2 16,-18 1 2-1,-9 4 2-15,-6 1 2 16,-10-9-1-16,-5-2-3 16,7-4-2-16,0-8 0 15,6-6-4-15,4-5-4 16,4-6-4-16,5-4-7 15,-1-8-14 1,9-13-19-16</inkml:trace>
  <inkml:trace contextRef="#ctx0" brushRef="#br0" timeOffset="62364.998">8370 4844 149 0,'12'-5'121'16,"-12"5"-19"0,7 14-8-16,7 0-5 15,19 12-36-15,17 5-22 16,12 22-7-16,12 7-5 15,1-7-7 1,-7 6-3-16,-2 1-2 16,-4-8-3-16,-12-6-4 15,-5 2-2-15,-6-3-9 16,-6-14-6-16,-10-9-13 15,-6-13-17-15</inkml:trace>
  <inkml:trace contextRef="#ctx0" brushRef="#br0" timeOffset="62658.998">8837 4751 159 0,'-45'21'107'15,"36"-8"-13"-15,3 11-8 16,2 17-6-16,2 15-44 16,-2 24-8-16,-2 6-8 15,0 2-5 1,-1 2-2-16,3-3-3 15,-12-5-2-15,-5-12-4 16,2-8 0-16,1-11-3 16,-9-9-4-16,8-16-8 15,5-14-12 1,-7-16-17-16</inkml:trace>
  <inkml:trace contextRef="#ctx0" brushRef="#br0" timeOffset="63204.998">9089 4527 149 0,'-10'-6'205'16,"12"-5"-117"-16,42-24 32 15,-11 16-93 1,10 0-10-16,15 10-4 16,0 12-4-16,2 10-1 15,-11 22-1-15,-9 7 1 16,-20 11-3-16,-3 7 1 15,-25 1-1-15,-1-1 0 16,-9-7 4-16,-13-11 0 16,-15-14-1-16,5-16 1 15,2-15-3 1,3-2-2-16,5-10-2 15,11-13 0-15,7-6-2 16,15 1 0-16,11-4 0 16,8 0 1-16,22 4 1 15,13 5 1-15,8 14 1 16,14 5 1-16,1 12 1 15,-1 7-1-15,-16 7 1 16,1 3-1-16,-22 3-2 16,-12 6-6-16,-15 4-11 31,-10 0-19-31</inkml:trace>
  <inkml:trace contextRef="#ctx0" brushRef="#br0" timeOffset="66749.998">8432 12699 97 0,'27'2'101'0,"-37"-2"-13"16,8 0-4-16,-7 0-5 15,9 0-33-15,0 0-12 16,0 0-8-16,9 0-8 15,5 0-4 1,11 0-1-16,12 0 0 16,8-3-1-16,-1-5 0 15,12 7-2 1,4-1-3-16,-5 4-2 15,-1-1-1-15,-8 2-2 16,-7-1 1-16,-8-4 1 16,-8-1 0-16,-13 6-1 15,0 3 0-15,-3-10-2 16,-1 2-3-16,0 4-7 15,-6-4-8-15,-2-2-15 16</inkml:trace>
  <inkml:trace contextRef="#ctx0" brushRef="#br0" timeOffset="67493.198">9526 12563 133 0,'-31'-23'102'16,"33"21"-14"-16,6-12-6 15,19 5-8-15,14-5-37 16,7 2-13-16,7-1-6 16,5 12-8-16,2 5-2 15,-2 9-5-15,-14 7 1 16,-13 8-2-16,-8 7 1 15,-19 20 0-15,-18-3 2 16,-9 1 1-16,-12 3 0 16,-15-3 3-1,-8-12-2-15,1-3-1 16,-9-4 0-16,2-11 0 15,16-4-1-15,11-9 0 16,20-3-1-16,-5-7 0 16,14-10 0-1,12-7-2-15,10 3-1 16,13-9 0-16,15-2-1 15,7 4 0-15,13 0 0 16,3 8 0-16,-1 8 1 16,-2 3-1-16,-4 16-1 15,-4 16 1 1,-9 7 1-16,23 62 0 15,-59-41 1 1,-11-1 4-16,-15 0-1 16,-10-12 3-16,-6-4 1 15,-10-6-1-15,-6-13-2 16,1-4-2-16,-4-11-1 15,7-4-3-15,2-6-5 16,8-2-4-16,2-4-9 16,4-5-11-16,10-6-12 15,15-8-20 1</inkml:trace>
  <inkml:trace contextRef="#ctx0" brushRef="#br0" timeOffset="67796.198">10189 12538 155 0,'-2'19'114'0,"2"-19"-14"16,2 0-9-16,15 0-5 15,5 12-38-15,14 25-15 16,17 11-9 0,3 8-5-16,19 5-4 15,-3 13-5-15,-2-1-3 16,-8 8-2-16,2-5-3 15,-2-4-3-15,-12-13-5 16,-9-9-2-16,-10-10-6 16,-8-12-6-16,-4-8-11 15,-9-13-12-15</inkml:trace>
  <inkml:trace contextRef="#ctx0" brushRef="#br0" timeOffset="68115.198">10691 12454 110 0,'-24'0'118'0,"13"10"-16"16,-5 2-9-16,3 24-7 15,-7 13-28-15,-7 17-23 16,2 11-9-16,-2 11-7 16,0-2-4-16,-4-1-1 15,0 6-4-15,-8-13-2 16,6-8-2-1,8-10-2-15,-22 25 0 16,26-60-10 0,11-9-6-16,1-10-11 15,7-4-15-15,8-18-20 16</inkml:trace>
  <inkml:trace contextRef="#ctx0" brushRef="#br0" timeOffset="68932.198">10822 12155 116 0,'-15'-4'96'0,"15"2"-11"15,9-3-5-15,1-2-2 16,8-3-35-16,-1 3-6 16,6-6-8-16,2-2-5 15,8 2-7-15,4 4-5 16,2 6-4-16,-4-2-1 15,-2 7-4 1,21 9 3 0,-39 9-3-1,-11 3 0-15,-8 2-1 16,-17 4 1-16,-14-1-2 15,-3 2 2-15,-7-4-1 16,0-6 1-16,7-3 0 16,9 0 2-16,-6-6-1 15,23-8 1-15,-3 3-1 16,7-6 0-16,8 0-2 15,0 2 1 1,6-7-1-16,11-1-1 16,16-5 1-16,8-1 0 15,5 7-2-15,-1-6 0 16,7 8 0-16,-7 6 1 15,-1 7-1-15,-5 4 0 16,4 4 0-16,-7 7 1 16,-1-3 0-16,-10 3 2 15,-11-2 2-15,-4-1 0 16,-3 1 1-16,-5 2 0 15,-11-4-1 1,-7 3 0-16,-3-11 0 16,-6 0-1-16,-6-4-1 15,0 8 0-15,-6-6 0 16,8-6-1-16,2 1-1 15,5-6 0 1,-1-6 0-16,6 3-2 16,-3-4 0-16,-5 7-2 15,10-6-4-15,3 5-4 16,0 5-7-16,-1-4-9 15,5 0-13 1,-4 2-18-16</inkml:trace>
  <inkml:trace contextRef="#ctx0" brushRef="#br0" timeOffset="71812.998">12219 12825 108 0,'2'16'115'0,"-2"-16"-17"16,4 0-10-16,5-2-7 15,17-6-30-15,5 2-19 16,25-3-13-16,2-2-5 15,4 8-4-15,11-13-4 16,7 16-3-16,-7-1 0 16,-9-13-2-16,-11 12-2 15,-18-4-3-15,-4-6-7 16,-14 7-10-16,-3 0-17 15</inkml:trace>
  <inkml:trace contextRef="#ctx0" brushRef="#br0" timeOffset="72480.598">13325 12368 113 0,'0'0'105'16,"0"-2"-10"0,8-3-7-16,11-7-6 15,16-5-35-15,17 15-17 16,-1 4-12-16,-1 10-7 15,-4 12-9-15,-5 8 0 16,-12 9 0-16,-21-3-1 16,-16 15 2-16,-7 4 0 15,-14-2 0-15,-14-12 0 16,-15-7 2-16,0-2 1 15,-2-6 0-15,4-8 0 16,9-6 1-16,12-14-1 31,6 0 2-31,10 0-4 16,9-5 0-16,10-13 0 15,8-3-1-15,17 0-1 16,23 1 0-16,11-2 0 16,6 9 1-16,13 13-1 15,7 11 0-15,-7 6-1 16,7 7 1-16,-23 13 0 0,-2 8 1 15,-14-3 0 1,-26 20 1-16,-16-2 0 16,-12-6 2-1,-17-1 0-15,-16-6 0 16,-4-10-1-16,-17-14 0 15,-1-4-2-15,8-8-3 16,7-11-6-16,1 0-5 16,7-13-10-16,3-4-13 15,10-5-20-15</inkml:trace>
  <inkml:trace contextRef="#ctx0" brushRef="#br0" timeOffset="72825.598">13972 12501 177 0,'6'46'118'0,"0"-33"-13"15,13 2-10-15,12 23-6 16,19-3-47-16,18 16-14 15,10 7-12-15,9-1-6 16,4-3-5-16,-16-2-3 16,-5-9-4-1,-16-4-2-15,26 15-18 16,-53-38 1-1,-8-4-8-15,-15-12-12 16</inkml:trace>
  <inkml:trace contextRef="#ctx0" brushRef="#br0" timeOffset="73131.598">14410 12430 130 0,'-37'11'117'0,"27"-11"-14"16,2 4-10 0,1 4-8-16,-5 9-36 15,4 22-18-15,-9 20-11 16,3 0-8-16,3 4 0 15,1 10-3-15,-7 0-1 16,-1-3 0-16,1-13-2 16,1-3-2-16,1-10-4 15,1-10-4-15,1-14-7 16,1-3-9-16,8-5-13 15,2-2-19-15</inkml:trace>
  <inkml:trace contextRef="#ctx0" brushRef="#br0" timeOffset="73762.198">14675 11929 133 0,'0'-5'97'16,"0"5"-9"-16,0 0-8 15,8 0-6-15,15 0-38 16,14 0-10-16,2 6-4 16,3 7-6-1,1 4-3-15,-4 12-2 16,-8-1 0-16,3 2-2 15,-10 2-2-15,1 2-2 16,-4 0-2-16,-13-1 0 16,-10 6-3-1,-4-7 0-15,-9-1 0 16,-5-4 0-16,-15-6 1 15,-5-17-1-15,11-1 2 16,-10-3 0-16,8-5 2 16,12-7 1-1,3 1 1-15,6-6 0 16,1 0-2-16,22 0 1 15,14-8 0-15,2-3 1 16,12 3-3-16,8 6 1 16,5 5 0-16,6 4-3 15,-8 5 1-15,4 7 0 16,-7 2 0-16,-1 9 1 15,-5 2 1-15,-1 2 0 16,-13 0-1-16,-9 0 0 16,-1-4-1-16,-7-2-2 15,1-1-4 1,-1 1-24-1,-8-8-3-15,-4 2-22 16</inkml:trace>
  <inkml:trace contextRef="#ctx0" brushRef="#br0" timeOffset="75069.798">8050 12282 118 0,'-23'-31'112'0,"21"31"-12"15,-4-4-7-15,-3 2-6 16,-5 2-35-16,-11 0-17 15,-4 17-12-15,0 16-10 16,-8 26-4-16,0 34-1 16,-3 20-2-1,5 17 1-15,6 17-2 16,13 4 1-16,12-1-2 15,18-3-2-15,7-2-2 16,8-24-2-16,12-14-4 16,13-18 0-1,12-11-4-15,8-18-7 16,9-15-9-16,0-12-15 15</inkml:trace>
  <inkml:trace contextRef="#ctx0" brushRef="#br0" timeOffset="76011.798">15376 11850 128 0,'29'54'99'0,"-17"-51"-5"15,11 14-6-15,16 19-6 16,13 15-39-16,20 23-7 16,15 15-11-16,-6 16-12 15,-9 18-5 1,-12-4-4-16,-25 7-3 15,-23-10 0-15,-14-4 0 16,-20-10 0-16,-5-7 0 16,-29-12 0-1,-4-5 1-15,0-15-4 16,4-10-5-16,0-6-9 15,7-9-12-15</inkml:trace>
  <inkml:trace contextRef="#ctx0" brushRef="#br0" timeOffset="77116.798">6026 12943 140 0,'-15'8'187'16,"20"-8"-107"-16,15-5-2 15,11-6-40-15,6 3-9 16,30-3-4-16,1-4-1 16,17-1-6-16,1 3-5 15,7 8-2-15,-8 10-3 16,0-5-3-16,-17 0 0 15,-12 0-1-15,-17 0 2 16,-6 0 2 0,-12 0-1-16,-7 0-1 15,-1 1 0-15,-3 1-3 16,-6-2-6-16,-4 0-7 15,-2 0-10-15,0-3-16 16</inkml:trace>
  <inkml:trace contextRef="#ctx0" brushRef="#br0" timeOffset="82457.798">8310 13996 157 0,'0'0'66'16,"10"0"-8"-1,1 0-5-15,7 0-35 16,5 0-1-16,0 0 0 15,6 0-3-15,2 0 1 16,4 3 0-16,-4-10-1 16,-4 11-2-16,2-4 1 15,-4 3 1-15,-3-2 0 16,7-1 1-1,2-1 2-15,-2-4-2 16,6 3 0-16,0 2-3 16,1-3-1-16,1 3-3 15,6 0-2-15,-8-7-2 16,7 5 0-1,-3 2 0-15,6 0 1 16,-7-5 0-16,7-1 1 16,-6 6-1-16,13-6 1 15,6 6-1-15,-2 0 1 16,8-3-2-16,2 3 0 15,-4 3 0-15,0-3-1 16,-6 3 0-16,0-6 0 16,-3 3-1-16,3 6 1 15,-4-3-1-15,4 0 2 16,2-1-1-16,-3 1 1 15,-1-6 0 1,2 1-1-16,6-1-1 16,-6 2 1-16,10 1-1 15,-2-5-1-15,0 8 0 16,-8-6-1-16,-2 3 0 15,-1 0 0 1,5-6 0-16,-4 1 1 16,8 4-1-16,-2-1 2 15,0-9-1-15,0 7 1 16,0-1-1-16,0 3-1 15,2 1 1-15,-8-8-1 16,-3 9 0 0,9-2 0-16,4 0 0 15,-6 2 0-15,10-13 1 16,-1 16 0-16,-1-3-1 15,0-5 1-15,0 10-1 16,-2-12 1-16,2 3-1 16,2-1 1-16,1 0-1 15,-3 4 0-15,2-4 1 16,0-13 1-16,5 15-2 15,-7 3 2-15,4-7 0 16,-2 7-2-16,0 0 1 16,7 5 0-1,-3-7 0-15,-1 4-1 16,1-4 0-1,-6-7 1-15,-2 8 0 16,2-9 0-16,-2 4-1 16,3 0 1-16,-1-2 0 15,2 5 0-15,-6 0-1 16,6-11 0-16,0 17 0 15,-2-8 0-15,3-2 0 16,-5 4 2-16,2-4 1 16,-2 3-1-1,-2-4 0-15,2 3 1 16,-2-6-2-16,0 2 1 15,-4 15 0-15,0-6 0 16,-2-4 2-16,2 2-1 16,8-1 0-16,-4 2 1 15,2 2-2-15,14 2-1 16,-7 3 0-16,-5-10-1 15,2-2 2-15,4 6-2 16,-1-5 1-16,-1 0 0 16,0 10-1-1,5-10 1-15,-7 10-1 16,0-11 0-1,-2-2 1-15,7 11 0 16,-1-3 0-16,9 0 0 16,10 0 0-16,2 0 1 15,0 0-1-15,2 3 1 16,0 3 0-16,-6-6-1 15,-3 8 1-15,1-2-1 16,0-1 1-16,2 6-1 16,-13-7 0-16,13 4-1 15,-10-6 0 1,-9 1 0-16,-12 5 2 15,-8-15-1-15,-13 12 1 16,-10-5 1-16,-7 2-1 16,-9-4-2-16,3 4-5 15,-5-9-5-15,-5 12-8 16,-4-5-12-16,-4-2-18 15</inkml:trace>
  <inkml:trace contextRef="#ctx0" brushRef="#br0" timeOffset="85075.998">14109 14540 113 0,'-29'-20'97'15,"37"10"59"-15,8-1-86 16,13-3-37-1,13-7-9-15,13-2-4 16,10-1-5-16,7 4-5 16,6 8-2-16,-1 5 1 15,-1 7-4-15,-14 10-2 16,-20 8 2-16,-13 13 0 15,-17 11 4 1,-24 16-1-16,-25-3 2 16,-17 12 0-16,-10-8 1 15,-17-2-2-15,0-1-1 16,-1-14-2-16,9-5 0 15,9-12-1-15,17-6 0 16,12-4-1 0,8-9 0-16,12-10-1 15,22-9-2-15,13-5 0 16,9-2-1-16,23-16 0 15,20 13-1-15,11-2 1 16,14 5 0-16,-2 6 0 16,8 28 0-16,-7-2 0 15,-3 21 0-15,-25 9 0 16,-14 15 0-16,-15 8 0 15,-33-1 1-15,-31 1 4 16,-18-2 1 0,-17-5 4-16,-17-9 1 15,-9-7 1-15,-1-12-2 16,4-4-4-16,9-12-2 15,7-9-4 1,12-1-4-16,13-8-7 16,7-7-10-16,14-13-14 15,17-14-23-15</inkml:trace>
  <inkml:trace contextRef="#ctx0" brushRef="#br0" timeOffset="85384.998">14902 14315 153 0,'13'-5'108'0,"-11"10"-12"16,4 4-5-16,11 11-8 15,16 19-41-15,12 23-13 16,9 16-9-16,4 26-10 16,0 9-4-16,-13 8-4 15,3-4-1-15,-7 0-1 16,2-16-1-16,-12-5-3 15,-8-22-3 1,0-15-7-16,-9-11-8 16,-3-17-13-1,1-15-14-15</inkml:trace>
  <inkml:trace contextRef="#ctx0" brushRef="#br0" timeOffset="85690.998">15417 14259 151 0,'-39'8'110'0,"39"-8"-13"15,-4 9-8-15,-5 18-8 16,-7 14-42-16,-7 15-11 15,-8 19-11 1,-12 19-6-16,-3 9-3 16,-10 10-1-16,-6 5-3 15,-2-5 0-15,-8-5-2 16,12-9 0-16,2-15 0 15,11-13-3 1,9-21-4-16,5-20-7 16,17-9-11-16,7-21-13 15</inkml:trace>
  <inkml:trace contextRef="#ctx0" brushRef="#br0" timeOffset="86402.998">15642 14189 108 0,'-2'-28'98'16,"2"21"-14"-16,0-4-7 16,13-8-4-16,3-4-33 15,11 1-10-15,19 5-4 16,-1-6-4-16,11 6-5 15,4 4 0 1,-4 6-3-16,-3 13-2 16,-3 13-2-1,-9 10-1-15,-10 18-3 16,-12 16 0-16,-17 10-1 15,-8 3-1-15,2-2-1 16,-17-5 2-16,-4-4 0 16,-8-14 1-16,-8-8 0 15,4-23 1-15,-3 1-1 16,3-18-1-16,12 0 2 15,5-9-2-15,-7-15-1 16,12 3 0-16,7-9-1 16,8-5 0-1,8-8-2-15,19-4 1 16,10-7-1-16,5 0 0 15,11 9 0-15,-1 3 0 16,0 10 0-16,4 12 0 16,-5 6 2-16,3 14 2 15,0 14 1-15,-7 11 3 16,-3 4 0-16,-3 12 0 15,-6 2 1 1,-10-4-1-16,0-3 0 16,-11-3-1-16,-1-10 0 15,-5-1-2 1,0-10-2-16,-2-5-1 15,-3-3-2-15,-1-7-3 16,2 5-4-16,0-2-9 16,-2-6-10-16,-2-11-15 15,0 0-20-15</inkml:trace>
  <inkml:trace contextRef="#ctx0" brushRef="#br0" timeOffset="89035.598">17071 8473 75 0,'6'-19'80'16,"-10"19"-15"-16,4 2-5 15,0 4-3-15,0-1-27 16,0 7 2-16,0 10 3 16,0 9 2-16,0 3-1 15,0 11-6 1,4 14-6-16,13 9-6 15,1 11-5-15,5 8-4 16,0 6-1 0,1 8 1-16,3 9-3 15,0-2 2-15,-2 4-2 16,6 7-1-16,-4 2 1 15,2 13 0-15,0 4-2 16,-2 14 1-16,2 6-2 16,-1 5 1-16,-3-8-1 15,-4 6 0 1,0-3 0-16,-5 3 0 15,7-13 1-15,-9 2-1 16,9-1-1-16,-2-3 0 16,2-4-2-16,1-4 0 15,-5-8 0-15,2-4-2 16,-3-14 0-16,1 1-1 15,-1-17-1-15,-5-11 0 16,-3-12-1-16,-2-5 3 16,5-15-1-16,-5-5 1 15,-2-5 0-15,-4-5 0 31,3-4 0-31,-8 1 0 0,3-4-1 16,3 2 0 0,-3 1 2-16,0-6-2 15,4-5 2-15,-4 2 0 16,0-2 1-16,0 5 0 15,0-5 0-15,0 1 0 16,0-3 0-16,6 3 0 16,2-6 0-16,-6-7 0 15,0 0 0-15,2-2 0 16,-4-6-1-1,0 7 1-15,0-7 0 16,0-3 0-16,-4 4 0 16,4-4 1-16,0 2-1 15,0-2 0-15,0 0 0 16,0 0 0-16,0 0 0 15,0 0 0-15,0 0 0 16,0 0 0-16,0 0 0 16,0 0 0-16,-2-3-1 15,-6-3-1-15,-11-7 1 16,-1-7-1-1,-9-3 1-15,-4 0-1 16,-5-7 1 0,-3-4-1-16,2 1 0 15,-7-4-1-15,9 3 0 16,-6 5 0-16,5-4-2 15,1 10 3-15,8-2-1 16,-2 5 0-16,9 9 2 16,-5 5 1-16,8 9 1 15,9-3 1-15,4 8 2 16,-1 3 0-16,12 1 1 15,1 0 0 1,2 4 1-16,11 6-1 16,5-8 0-16,3 6 0 15,6-3 1-15,-6 3-1 16,10-3 0-16,-10 0 0 15,13 0 1-15,-7 0-2 16,2 0-2-16,0-1 0 16,-6-4-2-16,-2 1 0 15,-2 4 0 1,-5-10 0-16,5 7 0 0,-8-3 0 15,-1-3 0 1,-1 3 0 0,-7-7 1-16,-2 3-1 15,6-6 0-15,-3 2 0 16,-9 0 0-16,0 0 0 15,4-1 0-15,4-10 0 16,-6-1 0-16,4-5 0 16,3-9 1-16,5-8-1 15,13-10 0-15,-4-7 0 16,2-9 0-16,6-10 1 15,12 2-1 1,-16-3 0-16,4 8 1 16,-8 11-1-16,-7 20 0 15,-1 6 0-15,-7 12 0 16,0-2-1-16,-2 1 1 15,3-2-2-15,-5 13-5 16,2-6-10-16,-10-5-16 16</inkml:trace>
  <inkml:trace contextRef="#ctx0" brushRef="#br0" timeOffset="98332.198">16941 14901 121 0,'26'-29'102'16,"-34"29"-9"-16,8 0-6 15,0 0-6 1,0 0-34-16,6-2-11 15,25 2-5-15,60 0 13 16,-25 8-26 0,5-2-1-16,3 17-5 15,7-10-4-15,-1 4-3 16,3-8-1-16,0-9-3 15,-17-9-2-15,-4 1-4 16,-21-3-4-16,-10 6-7 16,-10 10-13-16,-11-10-21 15</inkml:trace>
  <inkml:trace contextRef="#ctx0" brushRef="#br0" timeOffset="98827.798">18204 14434 116 0,'-27'17'101'0,"29"-15"-12"16,8 4-5-16,-2 14-1 16,1 24-33-16,-3 22-11 15,10 15-6-15,3 21-6 16,-2 10-9-16,5 3-3 15,1 4-6 1,-8-4-2-16,-1-11-2 16,-4-18-5-16,-1-30-2 15,-5-8-6 1,2-18-9-16,-4-27-14 15</inkml:trace>
  <inkml:trace contextRef="#ctx0" brushRef="#br0" timeOffset="99385.798">18532 14684 165 0,'0'-31'111'0,"11"15"-13"16,5-4-8-16,15 0-8 16,13-3-45-1,7 6-12-15,7 4-9 16,0 6-8-1,0 22-2-15,-8 11-1 16,5 23-1-16,-24 23-1 16,0 9-1-16,-22 6-1 15,-9 4 1-15,-9-4-1 16,-9-3 0-16,-9-14 1 15,-14-8-1-15,-5-16 0 16,-1-12 2-16,-3-15-3 16,0-11 2-16,11-13-1 15,6-9 0 1,6-15 0-16,8-18 0 15,11-6 0-15,10-12 0 16,13-1 3-16,12 10 1 16,18-6 1-16,5 15 1 15,14 16 2-15,4 17 1 16,-2 13-2-16,6 2-2 15,-16 23 1-15,-4 3-2 16,-2 9-2-16,-15 6 0 16,0-9-2-16,-12-1-2 15,-5-10-5 1,-10-8-8-1,-3-7-12-15,-7-17-17 16</inkml:trace>
  <inkml:trace contextRef="#ctx0" brushRef="#br0" timeOffset="99675.798">19132 14346 113 0,'29'15'107'15,"-29"-15"-11"1,14 0 86-16,15 21-120 15,23 10-11-15,16 14-6 16,13 9-7 0,8 17-8-16,14 5-6 15,-2 9-5-15,-4-1-8 16,-6 1-4-16,-10-4-1 15,-13-13-6-15,-20-12-4 16,-7-19-4-16,-16-6-6 16,-4-12-9-16,-1-10-11 15,-7-9-18 1</inkml:trace>
  <inkml:trace contextRef="#ctx0" brushRef="#br0" timeOffset="99904.798">20004 14285 24 0,'-62'22'182'0,"-23"20"-58"15,73-30-16-15,-7 27-8 16,-1 29-6-16,1 32-50 15,-12 19-17-15,4 7-6 16,4 1-6-16,-5-9-8 16,-1-13-5-16,-7-17-8 15,10-15-13-15,5-20-24 16</inkml:trace>
  <inkml:trace contextRef="#ctx0" brushRef="#br0" timeOffset="108354.998">10357 5220 88 0,'8'0'89'0,"-8"0"-12"16,0 0-6-16,2 0-1 15,-2 0-31-15,4 0 0 16,11 7-2-16,3-11-7 16,11 1-2-16,21-6-5 15,16-3-6 1,2-12-6-16,13 12-3 15,1-10-3-15,3 1-3 16,-2 0-4-16,-7 11-1 16,-3 0-2-16,-13 4-3 15,-11 0-4-15,-12-2-1 16,-8 3-4-16,-8 1-7 15,-4-2-11-15</inkml:trace>
  <inkml:trace contextRef="#ctx0" brushRef="#br0" timeOffset="108686.998">10760 4930 130 0,'-40'0'103'0,"40"0"-15"15,0 0-9-15,0 16-3 16,9 15-36-16,7 14-16 15,7 17-4-15,4 6-4 16,2-15-3-16,2 12-5 16,0-5-3-16,0-13 0 15,-8-1-3 1,-3-10-1-16,1-6-2 15,-9-9-3-15,-1-7-6 16,-7-6-13-16,-4-6-16 16</inkml:trace>
  <inkml:trace contextRef="#ctx0" brushRef="#br0" timeOffset="109290.598">11330 4848 130 0,'25'-29'90'0,"-25"29"-13"16,4-10-2-16,17-2-4 16,14 0-41-16,13-1-3 15,5 4-3-15,13 15-6 0,1 7-4 0,-16 4-3 31,-9 11-3-31,-7 10 0 16,-17 4 0-16,-18 5 0 16,-14-1 1-16,-13-1 0 15,-12 0-1-15,-11-11 0 16,-2 5-3-1,7-16 0-15,6-18 0 16,10-5-1 0,8 14 0-16,9-19-3 15,10-15 2-15,22 3-2 16,24-5 0-16,11-1 0 15,8-3 2-15,23 2 0 16,-5 18 1-16,-2 3 0 16,-9 22-1-16,-14-1 0 15,-17 10 1-15,-10 23 0 16,-17-6 2-16,-16-1 1 15,-12 5 0 1,-13-11-1-16,-4-4-1 16,-15-2-3-16,9-15-4 15,-3-10-5-15,1 5-8 16,10-14-8-16,6-4-16 15,17-14-17-15</inkml:trace>
  <inkml:trace contextRef="#ctx0" brushRef="#br0" timeOffset="109586.598">12240 4848 159 0,'4'8'127'0,"-2"-8"-18"16,19 5-9-16,10 23-6 16,18 6-39-16,20 12-25 15,21 7-10-15,3 4-6 16,-2 1-8-16,9-3-2 15,-9 4-1-15,-13-14-6 16,-12-3-4-16,-16-8-4 16,-9-15-6-16,-14-4-10 15,-8-8-11-15,-11-12-18 16</inkml:trace>
  <inkml:trace contextRef="#ctx0" brushRef="#br0" timeOffset="109825.598">12823 4791 175 0,'-75'48'127'0,"67"-28"-20"15,-6 11-8-15,-5 13-7 16,5 13-42-16,-3 19-23 15,-4-5-9-15,5 0-5 16,3-1-7 0,-5-5-3-16,5-13-3 15,3-12-4-15,0-12-8 16,-7-7-9-16,-1-5-18 15</inkml:trace>
  <inkml:trace contextRef="#ctx0" brushRef="#br0" timeOffset="111722.598">14408 16292 102 0,'-18'-17'188'0,"18"17"-105"16,0 0-6-16,4-7-32 16,19-11-12-16,12 2-10 15,14 7-6 1,9 0-7-16,6 7-2 15,2 10-4-15,-6 3-1 16,-16 12-2 0,-15 45 1-16,-46-23 0 15,-14 5 2-15,-25 1 0 16,-10-6 1-16,2-2 0 15,-66 12 3 1,80-32-5-16,9-6-1 16,14-3 0-16,8-6 1 15,28-19 0 1,20 5 0-1,18-11 0 1,23-7 2-16,5 7 0 16,16 6 0-16,-8 18 0 15,-7 8-2-15,-8 5 0 16,-18 16 4-16,-17 13 1 15,-19-2 2-15,-22 10 4 16,-13-2-1 0,-65 33 12-16,32-49-18 15,-4-11-2-15,8-8-4 16,7-5-7-16,6-7-7 15,6-11-12 1,6-8-18-16</inkml:trace>
  <inkml:trace contextRef="#ctx0" brushRef="#br0" timeOffset="111984.798">15241 16363 151 0,'0'8'125'0,"0"-8"-19"15,11 0-7 1,7 17-4-16,15 17-34 16,13 17-26-16,12 10-8 15,10 13-6 1,0 3-9-16,15-1-4 15,-15 0-6-15,-4-9-6 16,2-8-10-16,-18-17-8 16,-11-6-12-16,-14-18-20 15</inkml:trace>
  <inkml:trace contextRef="#ctx0" brushRef="#br0" timeOffset="112233.798">15746 16169 163 0,'-73'11'117'15,"55"-11"-14"1,-5 12-7-16,-10 21-6 16,0 15-40-16,0 17-17 15,-9 24-8-15,3 8-8 16,0 9-3-16,-4 2-7 15,5-15-3 1,-1-12-2-16,6-18-6 16,6-8-4-16,6-18-7 15,-3-17-8 1,3-42-72-16</inkml:trace>
  <inkml:trace contextRef="#ctx0" brushRef="#br0" timeOffset="112696.798">15839 15986 153 0,'-11'-59'118'0,"5"56"-15"16,6 3-10-16,19-8-6 16,-1-2-40-16,16 0-20 15,11 10-11-15,15 16-5 16,0 6-5-16,-6 18-3 15,-9 11 0-15,-18 13-2 16,-13 1 1-16,-20 1 0 31,-12-11 0-31,-15-7 2 16,-17-19 1-16,13-4 0 15,-13-14 2-15,9-10-1 16,4-12 0-16,10-12-2 16,16-2-1-16,24-7 0 15,14-2 0-15,6-2 1 16,14 5 3-16,11 9 1 15,8 4 0-15,-2 4-2 16,3 8-1-16,-14 6-3 16,-3 6-1-16,-15 0-2 15,-8-3-2 1,-6-3-4-16,5 2-32 15,-21-4-4 1</inkml:trace>
  <inkml:trace contextRef="#ctx0" brushRef="#br0" timeOffset="114835.598">16941 16399 121 0,'0'-7'99'15,"4"7"-7"-15,8 0-3 16,9 0-3-16,18 0-36 16,15-3-10-1,86-4 15 1,-55 3-41-16,2 1-6 15,0-1-4-15,-9 2-7 16,-9-1-9-16,-14 0-4 16,-13 3-11-16,-13-5-13 15</inkml:trace>
  <inkml:trace contextRef="#ctx0" brushRef="#br0" timeOffset="115086.598">17323 16124 183 0,'-33'22'111'16,"33"-22"-10"-1,0 14-10-15,0 26-5 16,10 24-50-16,5 7-10 15,3-1-8-15,5 9-6 16,2-2-6-16,0-7-3 16,4 5-4-16,-7-20-8 15,-1-11-7-15,-4-5-13 16,-5-22-15-16</inkml:trace>
  <inkml:trace contextRef="#ctx0" brushRef="#br0" timeOffset="115747.798">18406 16019 110 0,'-10'8'91'16,"10"-10"-16"-16,2-7-6 16,14-11 0-1,15-1-36-15,17 9-3 0,8 7-1 16,6 2-3-16,-6 6-6 15,2 19-4 1,-15 6-5-16,-14 12 0 16,-17 5-4-16,-20 2 2 15,-13-2 3-15,-18-2-3 16,-17-3 0-16,-6-2 1 15,-4-12-3-15,4-3 0 16,12-7 0-16,11-4-2 16,10-3-1-16,11-5-1 15,9-8-1 1,14 1-2-16,17 2 1 15,20-10 1-15,13 0 2 16,18 8 2 0,16 6 0-16,6 13 2 15,0 7-3-15,0 13-1 16,-25 7-2-16,-2 3 0 15,-26 7-2-15,-26-6 2 16,-36-4-1-16,-18-1 2 16,-7-8 0-16,-17-15 0 15,-2-15 0 1,2-8-4-16,4-3-5 15,6-10-7-15,5-3-10 16,14-5-14-16</inkml:trace>
  <inkml:trace contextRef="#ctx0" brushRef="#br0" timeOffset="116015.798">19196 16073 185 0,'25'-11'112'15,"-13"21"-10"-15,11 0-8 32,12 9-4-32,19 14-52 15,12 4-12-15,6 12-7 0,5 6-9 16,5-6-6-1,-5 4-4-15,-1-2-6 16,-10-9-4-16,-6-8-6 16,-16-6-8-16,-7-8-12 15,-8-18-15-15</inkml:trace>
  <inkml:trace contextRef="#ctx0" brushRef="#br0" timeOffset="116250.398">19673 15896 161 0,'-33'33'212'16,"29"-18"-121"0,4 13-5-16,-2 25-45 15,-6 17-12-15,-2 12-11 16,-1 5-4-16,3-2-7 15,0 0-3-15,-9-9-3 16,-4-8-5-16,-12-10-7 16,0-9-9-1,-6-14-16-15</inkml:trace>
  <inkml:trace contextRef="#ctx0" brushRef="#br0" timeOffset="117232.998">14268 15910 84 0,'-13'-4'95'15,"-1"4"-10"-15,-9 0-4 16,-12 12 0 0,-8 10-31-16,-24 12-8 15,-1 17-7-15,-6 17-9 16,16 19-6-16,8 18-6 15,-1 19-2-15,15 10-3 16,12 2-2-16,9-10-1 16,30-10-4-16,12-10 0 15,20-13-1 1,25-11-1-16,28-14-5 15,7-8-7-15,15-13-11 16,-2-10-18-16</inkml:trace>
  <inkml:trace contextRef="#ctx0" brushRef="#br0" timeOffset="117977.998">19986 15475 81 0,'26'17'88'16,"-3"-17"-10"-16,14 17-4 16,25 14 0-16,13 26-35 15,7 28-3-15,1 24-6 16,-2 21-9-16,-11 11-8 15,-8 8-6-15,-23-5-3 16,-10-7-4-16,-27-6-4 16,-14-22-1-16,-11-18-4 15,-8-19-6-15,-6-16-8 16,-4-21-11-16</inkml:trace>
  <inkml:trace contextRef="#ctx0" brushRef="#br0" timeOffset="118761.998">11924 16723 149 0,'10'-8'109'0,"-10"8"-12"16,14-5-7-16,17-2-6 15,29 0-38-15,27-7-13 16,27-4-9-16,18-5-10 16,5 7-9-16,-3 7-12 15,-10 1-11 1,-15 2-18-1</inkml:trace>
  <inkml:trace contextRef="#ctx0" brushRef="#br0" timeOffset="121952.198">13803 17713 88 0,'0'3'81'0,"0"-3"-18"16,0 0-8-16,0 0-1 16,6 0-33-16,8 0-2 15,19-3 4-15,7-1 3 16,13-1 2-16,9 5 0 15,19-8-1-15,14 2-3 16,17-5-1-16,30-1-6 16,24-4-3-16,24-7-3 15,21 1-3-15,35-2 1 16,29-3-1-1,18 1 1-15,377-30 13 16,-302 34-12 0,21 8 0-1,3 8-3-15,36 6-1 16,25 8 1-16,24 14-2 15,5 7 0-15,0 4-1 16,-1 2-6-16,-26-5-10 16,-58-5-7-16,-66-4-9 15,-69-4-11-15,-65-4-10 16,-57-15-6-16</inkml:trace>
  <inkml:trace contextRef="#ctx0" brushRef="#br0" timeOffset="125121.998">19349 18209 116 0,'0'-1'89'0,"0"1"-13"16,6 0 0-16,17 5-3 15,24-5-35-15,7 1-7 16,16 10-5-16,19 0-8 15,10-6-8-15,21 2-10 16,-6-1-13-16,-9 1-10 16,-18-3-13-16</inkml:trace>
  <inkml:trace contextRef="#ctx0" brushRef="#br0" timeOffset="125456.998">20548 17924 123 0,'-29'-14'107'16,"25"17"-12"-16,0-6-7 15,4 3-10-15,0 11-35 16,0 23-13-16,4 24-10 16,-2 11-8-16,10 12-4 15,5 4 1-15,1 4-3 16,1 1-3-16,-3-11-1 15,-3-8 0 1,-5-9-2-16,0-16 0 16,-3-16-2-16,3-8-7 15,-2-7-9-15,-4-9-16 16</inkml:trace>
  <inkml:trace contextRef="#ctx0" brushRef="#br0" timeOffset="126006.998">21063 17800 133 0,'-52'6'97'15,"44"1"-10"-15,6 5-7 16,-1 11-7-16,-1 28-38 16,-4-4-12-16,8 13-6 15,-2 1-6-15,2-1-7 16,0-2-2-16,0-12-1 15,0-12 0-15,4-4 1 16,-2-15 0-16,-2-2 2 16,4-16 1-1,9-4 1-15,32-30 2 16,-12 2-7-16,13 2 0 15,1-3-1 1,-1 2-1-16,10 6 1 16,4 8 0-16,-9 5 0 15,7 5 0-15,6 10 0 16,-4 11 0-16,-10 17 0 15,-3 0 1-15,-16 3 2 16,-8 8 3-16,-23 12 2 16,-17 0 3-1,-11-9 1-15,-14-6-2 16,-22-4 0-16,-12 2-3 15,-3-10-2-15,11-7-2 16,6-5-3-16,8-7-4 16,-6-4-8-1,8-7-7-15,26 0-14 16,5-11-16-16</inkml:trace>
  <inkml:trace contextRef="#ctx0" brushRef="#br0" timeOffset="126359.998">20978 17785 142 0,'10'-7'101'0,"11"-13"74"16,6 14-95-1,10-8-42-15,15 6-10 16,12-1-4-16,4 4-10 16,-6 4-6-16,4 1-1 15,-12 5-4-15,-15-1-1 16,-8-1-3-16,-8 2-4 15,-7-5-8-15,-1 0-12 16,-3 0-17-16</inkml:trace>
  <inkml:trace contextRef="#ctx0" brushRef="#br0" timeOffset="126793.998">21879 17996 137 0,'2'-16'103'16,"-2"16"-11"-1,4 16-3-15,17 1-3 16,24 11-39-16,15 9-9 16,19 6-7-16,2 8-10 15,7 2-5-15,-3 0-5 16,-4 4-4-16,-9-4-4 15,-4-7-1-15,-12-5-3 16,19 8-11 0,-46-27 0-16,-11-14-8 15,-10-13-13 1,-8-7-18-16</inkml:trace>
  <inkml:trace contextRef="#ctx0" brushRef="#br0" timeOffset="127064.998">22435 17875 121 0,'-47'46'99'15,"45"-24"-7"-15,-15 7-6 16,-6 16-5-16,-10 20-36 16,-16 21-11-16,1 2-9 15,-8 2-9-15,9-3-8 16,-9-7-3-1,4-4-3-15,9-11-5 16,12-15-6-16,4-17-13 16</inkml:trace>
  <inkml:trace contextRef="#ctx0" brushRef="#br0" timeOffset="130169.998">19136 7651 84 0,'19'-18'93'0,"-13"19"55"16,14 6-82-1,5-3-28-15,23 7-6 16,18 12-3-16,15 11-5 16,12 4-5-16,18 11-4 15,24 12-4-15,7 7-6 16,1 12-2-1,-3 21-2-15,-11 14 2 16,-3 17 1-16,-11 20 0 16,5 18 1-16,-4 21 1 15,6 9-2-15,17 8 0 16,1 6 0-16,1 12-2 15,-3 11 0-15,-10 0-2 16,-6-2 0-16,-8 3 0 31,-11 0-1-31,67 220-2 16,-106-239 0-16,-14-7 0 15,-11-10 2 1,-2-2-1-16,6 174 1 16,-24-190 1-1,0-6 1-15,-11-7-1 16,6-2 1-16,3 2 0 15,-3-15 0-15,5-7 0 16,-7-2 1-16,5-13 0 16,-3-9 0-16,1-9 0 15,-1-6-1-15,-5-9 1 16,1 3-2-16,-2-20 2 15,-4 0-1-15,1-10 0 16,-1-3 0 0,-4-4 0-16,4-3 0 15,-2-12 0-15,-2-2 0 16,2-8 0-16,2-8 0 15,0-9-1-15,-2-4 0 16,-2-8 0-16,0 1 0 16,2-7 0-1,-6 0 0-15,4-1-1 16,0-1 1-16,2-7 0 15,2 2 1-15,1 0-1 16,-3 0 0-16,4 0 0 16,-6 2 0-1,6-2-1-15,-8-7 0 16,2 3-1-16,-8-4-3 15,4-6 0-15,-9-9-2 16,-8-4-1-16,-14-4 0 16,2-6-1-16,-16 5 2 15,-7-10 1-15,-4-2 2 16,-4 4 1-16,6 17 1 15,6-7 2 1,-41 12 0-16,60 19 0 16,4 10 3-16,11 8 0 15,9 12 0 1,9 4 2-16,15 7 0 15,1 3 1-15,26-3 1 16,3-2-1-16,25 1-1 16,-1-3 0-1,1-3 0-15,-4-11-2 16,-2 9-1-16,-6-10 0 15,-2-1-1-15,-19-8-1 16,-6-3-1-16,-6-2 2 16,-7-3-1-16,-1-10 0 15,-5-9 0-15,3-9 0 16,1-9 0-1,-3-6 0-15,26-79 0 16,-12 34-1 0,2-19 2-16,4 3-1 15,-2 10-1-15,-4 10-1 16,0 21-4-16,-11 17-7 15,-10 9-21 1</inkml:trace>
  <inkml:trace contextRef="#ctx0" brushRef="#br0" timeOffset="131071.998">22636 18028 84 0,'-11'0'99'15,"11"8"-15"-15,7-7 0 16,5 21-4-16,15-2-28 16,6 5-7-16,10-5-12 15,7-6-10-15,12-1-10 16,4-3-6-16,13-3-3 15,7-1-4-15,-3-2 0 16,2-14-3-16,-13 0-5 16,-14-4-6-1,-14-7-9-15,-11-9-13 16</inkml:trace>
  <inkml:trace contextRef="#ctx0" brushRef="#br0" timeOffset="131361.998">22983 17743 121 0,'-25'35'94'0,"25"-35"-11"16,0 16 0-1,4 35-5 1,5 24-38-16,11 2-8 16,-3 13-6-16,-3-5-11 15,3 4-7-15,-1-9-4 16,-1-5-1-16,-5-13-1 15,-2-8-1-15,-1-15-2 16,3-10-5-16,-2-9-9 16,3-13-14-16</inkml:trace>
  <inkml:trace contextRef="#ctx0" brushRef="#br0" timeOffset="131928.998">23696 17724 116 0,'-43'14'101'0,"37"-14"-13"16,1 6-4-16,-9 11-5 15,2 18-35-15,-3 10-14 16,7 7-5-16,8-2-10 16,0 1-7-16,0-4-5 15,12 1 0-15,5-8-2 16,-3-3 0-16,-3-14-1 15,-5-10 1-15,8-6 2 16,9-7 0 0,-7-13 0-16,7-5 1 15,6-5 1-15,-2-17-3 16,8 4 0-16,9-2-1 15,1 8 0-15,7 8 0 16,4 1 0-16,6 10 1 16,-7 5 0-16,22 12-2 15,-19 3 2-15,10 16 0 16,-14-8-1-16,-15 16 1 15,-8 5 1-15,-14-2 4 16,-13 7 0 0,-19 1 3-1,-24-5-1-15,-13-4 1 16,-14-7-2-16,-10-3-2 15,-3-2-2-15,-2-6-2 16,3-4-1-16,3-9-6 16,15 2-6-16,11-6-8 15,20-10-14-15,19-9-17 16</inkml:trace>
  <inkml:trace contextRef="#ctx0" brushRef="#br0" timeOffset="132182.998">23611 17658 157 0,'-18'26'110'0,"16"-26"-13"15,2 0-7-15,8 1-5 16,11-1-42 0,7 7-10-16,24-3-8 15,27-2-5-15,9-2-6 16,18 1-5-16,16-7-12 15,-3-2-20-15</inkml:trace>
  <inkml:trace contextRef="#ctx0" brushRef="#br0" timeOffset="142168.398">13501 5253 67 0,'12'14'77'16,"-14"-14"-20"-16,2-3-6 15,0 3-3-15,0 0-31 16,0-2 1 0,0 2 5-16,0 0 3 15,0 0 5-15,0 0 1 16,0 0-2-16,0 0-1 15,-2 0-7-15,2 0-4 16,-2 0-4-16,-4 5-7 16,4-14-3-16,2 9-2 15,2 3 1-15,-2-3-1 16,8 0 3-16,7 6 1 15,9-11 1-15,14 13 0 16,3-10 0-16,19 9 2 16,10-9-4-1,5 8 0-15,3-10-2 16,-1 2 0-16,-7-4 0 15,-8 1-1-15,-8 4 1 16,-9 2 1-16,-12-1-1 16,-10-4-1-1,-7 2 1-15,-3 8-3 16,-7-6-7-16,2 0-14 15,-6 0-24-15</inkml:trace>
  <inkml:trace contextRef="#ctx0" brushRef="#br0" timeOffset="142552.998">14621 4969 149 0,'0'53'111'0,"0"-36"-14"16,0 22-7 0,0 32-7-1,6 19-40-15,13 9-13 16,6 10-9-1,-2 1-9-15,-5-6-4 16,15-7-3-16,-16-14-2 16,-5-11-3-16,5-14 0 15,-11-20-5-15,4-14-8 16,-6-18-11-16,1-17-17 15</inkml:trace>
  <inkml:trace contextRef="#ctx0" brushRef="#br0" timeOffset="143075.998">15070 5016 142 0,'-23'17'105'0,"21"-9"-15"16,0 19-4-16,2 12-6 15,-2 23-42-15,2 3-10 16,0 5-7-16,6 0-8 16,-6-5-4-1,2-15-2-15,4-7-2 16,3-9 0-16,-1-9 0 15,0-14 1-15,2-11 3 16,5-17-2-16,14-11 0 16,-2-2-2-16,6-15-3 15,4-6-1-15,2 3-1 16,7-3 0-1,5 4 1-15,5 6-1 16,4 3 0-16,6 15 0 16,-6 9 0-16,0 11 0 15,-6 12 0-15,-6 15 1 16,-5 16 4-16,-29 8 1 15,-14 14 3-15,-14 3 2 16,-13 3 2-16,-6 1-2 16,-21-1-2-16,-10-5-2 15,-2-4-3-15,2-4-2 16,2-14-2-1,-37 14-12 1,61-37-5-16,7-16-10 16,13-13-14-1,5-18-19-15</inkml:trace>
  <inkml:trace contextRef="#ctx0" brushRef="#br0" timeOffset="143358.998">15059 5022 175 0,'-10'11'118'15,"10"-11"-20"1,0 0-8-16,17-6-5 15,18-1-43-15,14 1-14 16,15-9-4-16,1-2-2 16,11-4-7-16,-10 1-4 15,0 2-4-15,-8 7-4 16,-19 0-4-16,1 0-7 15,-20 10-10-15,-1 2-17 16</inkml:trace>
  <inkml:trace contextRef="#ctx0" brushRef="#br0" timeOffset="145559.598">26847 7036 105 0,'-9'8'98'16,"13"-8"-10"-16,-4 0-2 16,9 6-2-16,15 6-32 15,7-2-10 1,69-3 11-16,-40-1-40 15,4-7-6-15,-6 1-6 16,-9 1-4-16,-10 3-7 16,-3-4-10-16,-12-5-12 15,-3 0-16 1</inkml:trace>
  <inkml:trace contextRef="#ctx0" brushRef="#br0" timeOffset="145807.598">27740 6704 128 0,'-34'11'110'16,"34"-11"-9"-16,0 0-8 16,3 3-7-16,-1 20-34 15,2 16-15-15,6 11-10 16,7 13-9-16,-7 7-5 15,0 12-2-15,7 8-6 16,-1-9-2 0,-1-12-5-16,-7-16-6 15,0 3-5-15,-4-20-8 16,7-7-11-16,-11-9-15 15</inkml:trace>
  <inkml:trace contextRef="#ctx0" brushRef="#br0" timeOffset="146271.598">28085 6682 105 0,'-37'11'100'0,"37"-11"-15"16,-9 11-5-1,-3 9-6-15,8 16-33 16,0 1-14-16,-1 10-7 16,1 2-8-16,4-8-4 15,4-1-2-15,1-12-4 16,5-3 0-16,6-8 2 15,9-13 0-15,6-11 1 16,4-7 2-16,-1-4-2 16,7-5 0-16,11 6-1 15,-3 2 1-15,1 5-1 16,10 1 1-16,-9 9 1 15,3 9-2-15,-4 4 1 16,-9 10 0 0,-10 6 0-16,-10 1 1 15,-7 4 1-15,-12 11 0 16,-14-3-1-16,-15 9 0 15,-8-12-1 1,-11 3-1-16,-11-14-1 16,1 1-2-16,6-20-3 15,-2-4-7-15,5-8-7 16,6-14-10-16,7-17-16 15,8-2-15-15</inkml:trace>
  <inkml:trace contextRef="#ctx0" brushRef="#br0" timeOffset="146526.598">28048 6682 102 0,'8'-17'92'0,"-8"17"-12"15,0 0 0-15,10 0-2 16,3 0-27-16,18 5-5 15,6-7-4-15,8 4-7 16,-3 4-9-16,3 0-11 16,1 4-4-16,-7-7-6 15,0 0-6-15,-12 5-4 16,0-4-6-1,-2-2-11 1,-15-2-12-16,4 0-16 16</inkml:trace>
  <inkml:trace contextRef="#ctx0" brushRef="#br0" timeOffset="146863.598">28833 6718 175 0,'0'0'115'15,"0"0"-15"-15,2 5-7 16,4 10-7-16,15 10-45 15,20 12-13 1,7 2-7-16,12 11-7 16,0 5-3-16,4 0-5 15,-8 2-3-15,-7-1-2 16,-5-8 1-16,-5-8-2 15,-6-7-2 1,-6-15-5-16,-13-4-6 16,-3-4-8-16,3-10-14 15,-6-7-22-15</inkml:trace>
  <inkml:trace contextRef="#ctx0" brushRef="#br0" timeOffset="147175.598">29257 6594 123 0,'-21'26'97'0,"19"-26"-9"16,0 0-9-16,0 10-4 15,-8 5-35-15,-7 16-8 16,-10 22-7-16,-2 15-5 15,-6-3-1-15,6 8-1 16,-4-3-3-16,-4 4 1 16,8-7-2-16,-4-13-2 15,4-6 0-15,4-17-3 16,7 3-4-1,7-17-1 1,1-4-1-16,4-2-6 16,-3-2-8-16,3-9-13 15,-4-9-21-15</inkml:trace>
  <inkml:trace contextRef="#ctx0" brushRef="#br0" timeOffset="150207.998">29714 7045 113 0,'-42'-26'181'16,"42"26"-105"-1,7 0-3-15,13 9-36 16,24-4-6-16,7-2-9 16,20-3-4-16,5-5-6 15,-1 5-4-15,3 2-5 16,-1-2-1-16,-9-6-2 15,-2 6-2-15,-12-7-5 16,-13 0-8-16,0 2-10 16,-22-4-15-16</inkml:trace>
  <inkml:trace contextRef="#ctx0" brushRef="#br0" timeOffset="150486.998">30590 6734 123 0,'13'-11'107'0,"-13"11"-10"16,0 0-5-16,-2 0-10 16,2 1-34-16,0 13-12 15,0 16-9-15,0 18-9 16,0 14-2-16,4 17-3 15,-4 9-4-15,8 4-3 16,-8-1-2-16,2-6-3 16,8-10-2-1,5-18-4-15,-3-17-3 16,7-4-6-16,-5-23-10 15,-3-3-13-15</inkml:trace>
  <inkml:trace contextRef="#ctx0" brushRef="#br0" timeOffset="151006.998">31109 6540 165 0,'-29'4'109'0,"17"-1"-14"15,-1 13-10-15,-9 17-8 16,1 18-46 0,8 8-10-16,-1 3-10 15,4 1-7-15,10-1 0 16,0-14-2-16,0-14-2 15,0-7 1-15,8-10 2 16,8-14 2-16,3-9-1 16,10-14 1-16,4-7 0 15,0 4 0-15,4-7-2 16,5 3 2-16,1 5 1 15,1 5-2-15,3 11 1 16,-12 9-1 0,11 4 0-16,-1 9 0 15,1 3-1-15,-1 10 0 16,-1 4 2-16,-13-2 0 15,-15 0 0-15,-10 4 1 16,-8 2 0 0,-14 5 2-16,-17-15-2 15,-15-4 0-15,-18 0-2 16,-2-12 0-16,-5-8-2 15,5-6-4-15,-2 1-5 16,6-8-6-16,10-1-6 16,11 0-10-1,12 3-10-15,14-14-14 16</inkml:trace>
  <inkml:trace contextRef="#ctx0" brushRef="#br0" timeOffset="151278.598">30923 6613 116 0,'-27'0'112'0,"27"0"-6"16,8-7-9-16,-3 3-3 15,11 4-31 1,15 0-14-16,17-11-12 15,12 9-10-15,10-1-4 16,-2-3-6 0,2 3-7-16,1 0-3 15,-5 1-4-15,-15 1-3 16,-11 1-3-16,-11 0-5 15,-9-3-6-15,-3 7-12 16,-7-10-18-16</inkml:trace>
  <inkml:trace contextRef="#ctx0" brushRef="#br0" timeOffset="153272.598">26830 6222 130 0,'-46'25'108'15,"24"-4"-12"-15,1 24-7 16,-10 20-6-16,-14 33-38 16,-3 23-17-16,11 14-6 15,6 12-9-15,21 10-5 16,26-13-2-1,15-12-1-15,12-10-2 16,22-9-1-16,17-12 0 16,9-9-4-16,8-19-6 15,3-28-10-15,-1-25-16 16</inkml:trace>
  <inkml:trace contextRef="#ctx0" brushRef="#br0" timeOffset="154007.598">31644 6124 121 0,'17'11'99'0,"-17"-11"-10"15,0 0-7-15,0 6-3 16,0 16-35-16,10 17-8 16,19 9-9-16,4 12-3 15,13 19-6-15,12 17-2 16,-2 10-3-16,1 12-4 15,1 3-3-15,-16 7-2 16,-13-7-2 0,-15-14-1-16,-16-9 0 15,-25-13 0-15,-6-18-2 16,-19-2-2-1,1-17-8-15,-1-3-9 0,-2-17-17 16</inkml:trace>
  <inkml:trace contextRef="#ctx0" brushRef="#br0" timeOffset="154815.598">25034 7005 165 0,'-2'3'104'16,"2"-3"-11"-16,2 0-6 15,14 0-5 1,23 8-44-16,17-2-5 16,25-6-8-16,18 0-9 15,11 11-4-15,-5-8-6 16,-10 0-6-16,-14 2-4 15,-13-4-1-15,-16-1-5 16,-11-4-1-16,-16 4-5 16,-5-8-7-16,-11 3-14 15</inkml:trace>
  <inkml:trace contextRef="#ctx0" brushRef="#br0" timeOffset="156151.598">26309 5344 91 0,'-35'13'96'0,"35"-13"-17"16,4 3-8-16,-6-3-3 15,2 0-36 1,10 11-7-16,46 7 14 16,-15-16-24-1,17-4-2-15,11-10-2 16,-3-5-5-16,8 1-2 15,-6 9-3-15,-8-10-1 16,-12 13-1-16,-13-11-4 16,-8 10-4-16,-11 1-10 15,-7 2-15-15</inkml:trace>
  <inkml:trace contextRef="#ctx0" brushRef="#br0" timeOffset="156488.598">27260 5143 130 0,'-21'-8'95'0,"21"8"-11"16,0 8-5-16,0 23-1 15,11 9-39 1,15 101 17-16,-13-49-37 15,-1-5-8-15,3-2-5 16,1-5-2 0,-3-16-3-16,1-2-6 15,-3-15-7-15,-5-12-12 16,0-12-14-1</inkml:trace>
  <inkml:trace contextRef="#ctx0" brushRef="#br0" timeOffset="156902.598">27678 5191 123 0,'-34'-11'94'0,"18"13"-11"16,-1 15-7-16,1 0-3 15,-3 11-38 1,-1 3-5-16,15-8-8 16,5 9-7-16,21 27 7 15,4-29-16 1,22-4 0-16,1-6-1 15,6-3-2-15,4-10-1 16,-1 8-1-16,6-3 0 16,3 9 1-16,-6 2 0 15,-7-3-1-15,-7 0 3 16,-9-1 1-1,-10-1 3-15,-15-1 1 16,-8 7 0-16,-20-1 1 16,-7 3-5-1,-8 1-1-15,-12-6-4 16,-1-10-1-16,-45-11-20 15,42-6-2 1,4-11-13-16,1-8-16 16</inkml:trace>
  <inkml:trace contextRef="#ctx0" brushRef="#br0" timeOffset="157119.598">27589 5223 123 0,'-31'-14'102'0,"35"14"-11"16,6 0-6-1,2-3-2-15,17-3-38 16,21-8-11-16,-2-3-8 16,16 17-10-16,6-9-9 15,2 7-5-15,-1 4-9 16,-9 4-9-16,-9-6-11 15,-7 0-13-15</inkml:trace>
  <inkml:trace contextRef="#ctx0" brushRef="#br0" timeOffset="157351.598">28353 5175 116 0,'-4'16'99'16,"6"-8"-9"-1,0 15-6-15,13 6-1 16,8 10-34-16,6 25-9 15,18 4-9-15,-1 8-9 16,9 3-8-16,-5-6-6 16,-2-2-3-16,-3-7-5 15,-1-12-4-15,-9-10-8 16,-4-9-7-16,-7-11-13 15,-5-10-15-15</inkml:trace>
  <inkml:trace contextRef="#ctx0" brushRef="#br0" timeOffset="157588.598">28798 5344 113 0,'-64'16'99'0,"56"-5"-7"16,-9 7-7-16,-14 21-3 15,-8 11-33-15,-1 15-11 16,5 5-10-16,-14-4-11 16,3 2-6-16,3-2-4 15,-1-14-4-15,9-7-3 16,0-15-3-16,6-12-7 15,6-5-11-15,1-4-15 16</inkml:trace>
  <inkml:trace contextRef="#ctx0" brushRef="#br0" timeOffset="157987.598">29501 5413 135 0,'12'10'98'15,"-16"-14"-8"-15,12 4-3 16,5 0-5-16,14 0-39 15,22-2-9 1,15 2-7-16,13-3-11 16,3 2-7-16,-3-15-5 15,-9 10-5-15,-12 1-4 16,-11 2-7-16,-12 0-5 15,-8-6-14-15,-19-5-15 16</inkml:trace>
  <inkml:trace contextRef="#ctx0" brushRef="#br0" timeOffset="158214.598">29782 5096 130 0,'-35'13'103'0,"35"7"-7"15,-2 6-7-15,2 18-7 16,6 73-8 0,0-39-53-16,2-8-13 15,17-2-4-15,-2-9-6 16,-2-11-7-16,-7-5-5 15,-4-15-13-15,-3-9-11 16</inkml:trace>
  <inkml:trace contextRef="#ctx0" brushRef="#br0" timeOffset="158748.598">30472 5027 116 0,'-22'7'111'0,"7"3"-20"16,5 11-6-16,2-2-9 15,3 26-31-15,-3 6-28 16,4 2-3-16,4-16-9 16,0-3-6-16,6-4 0 15,0-10-1-15,3-6 2 16,1-10 1-1,0 1 2-15,7-11-1 16,6-16 2-16,-1 13-2 16,5-10 0-16,8 18-2 15,7-18 0-15,3 22 0 16,3 0 0-16,-1 11 2 15,1-1 2-15,6 8 2 16,-9 1-1-16,-8 3 2 16,-6 4 0-16,-4 4-1 15,-12-4 0 1,-15 2 2-16,-11-6-2 15,-9 4 0-15,-11-7-1 16,-25-2-1 0,-8-7-3-16,2-2-1 15,2-8-2-15,-2-6-6 16,6-8-7-16,10 3-12 15,9-8-13-15</inkml:trace>
  <inkml:trace contextRef="#ctx0" brushRef="#br0" timeOffset="158990.598">30334 5033 118 0,'-4'4'107'15,"4"-8"-12"-15,12 2-6 16,21-18-7-16,11 6-33 16,28 5-19-16,2 12-6 15,11-3-13-15,-6-6-8 16,-9 1-10-16,-18 2-14 15,-17 8-19-15</inkml:trace>
  <inkml:trace contextRef="#ctx0" brushRef="#br0" timeOffset="160448.198">28167 5304 163 0,'-22'26'104'16,"16"-13"-14"-1,-5 21-7-15,11 129 23 16,0-19-85-1,0 40-4-15,13 10-6 16,-3 6-5-16,6 2-1 16,-1-12-1-16,1 6 0 15,-1-33-2-15,-7-18 1 16,-4-24-1-16,0-25 1 15,1-24 1-15,-3-16-1 16,-2-15 0-16,0-11-3 16,0-8-4-16,-2-7-7 15,2-10-16 1</inkml:trace>
  <inkml:trace contextRef="#ctx0" brushRef="#br0" timeOffset="162469.998">26164 8248 205 0,'0'0'79'0,"7"2"-1"16,3-7-2-16,15-3-35 15,20-4-7-15,23 0-4 16,25-9-5-16,25-2-5 15,205-22 7 1,-106 20-18 0,333-7 2-1,-222 26-8-15,38 6-2 16,31 9-1-16,473 11 1 15,-402-6-1 1,13-2 0-16,1-10-1 16,-3-7 2-16,-9-1-2 15,-26 5 1-15,949-1-3 16,-1326-3-4-1,-67 22-4-15,0 4-2 16,0-34 4-16,0 23 2 16,0-10 0-16,0 0 0 15,0 7-14-15</inkml:trace>
  <inkml:trace contextRef="#ctx0" brushRef="#br0" timeOffset="163676.998">30412 8737 116 0,'13'-27'83'16,"-13"32"-11"-16,25-7 57 15,-7 2-106 1,13 0 0-16,25 0-4 15,18-4-5-15,-1 4-4 16,3 12-2-16,-3 8-5 16,-11 5-1-16,-4 14 2 15,-15 18 3-15,-20 15 1 31,-15 17 2-31,-12-2 1 0,-15 5 0 16,-76 83 3 0,29-113-9-1,-6-19-1-15,-3-27 2 16,3-7-3-16,10-24 1 15,12-10-3-15,11-1 0 16,18-16 0-16,19-6-1 16,15-2 1-16,18 8-1 15,16 8 0-15,13 1 0 16,17 21-1-1,92-7-2-15,-88 26-2 16,-1-7-2-16,-9 4-2 16,-5-4-4-1,-6-9-3-15,-4-7-4 16,-1-13-6-16,-11 0-6 15,-13-7-3-15,0-4 0 16,-6-10 5-16,-9 2 5 16,-3 5 14-16,3 10 12 15,-12 7 8-15,4 9 7 16,-8 4 1-1,-6 21 5-15,-4 12 1 16,2 5-3 0,-19 136 27-1,31-94-38-15,6-13-4 16,11-3 1-16,14-4 1 15,11-15 2 1,7-7 3-16,-3-26 1 16,6-4 3-16,4-6-3 15,-11-15 0-15,3-7-1 16,-7-3-2-16,-9-4 2 15,-16-3-2-15,-5 2-1 16,-15-5-1-16,-13 6 0 16,-16 7-4-16,-6 4 0 15,-23 10-1-15,-12 3-1 16,6 16 1-16,2 11 1 15,2 9 0 1,0 1-1-16,15 7-1 16,9 4-1-16,20 2 0 15,10 3-3-15,6 1-3 16,6-6-6-1,-2 1-6-15,11-7-11 16,9-9-17-16</inkml:trace>
  <inkml:trace contextRef="#ctx0" brushRef="#br0" timeOffset="172030.598">23814 11436 142 0,'-8'-34'96'0,"8"34"-8"15,0 0-8-15,0 0-10 16,0 0-43-16,0 0-6 16,12-5-5-16,3-1-6 15,7 0 0-15,1-4 2 16,6-2 1-1,0 1-2-15,10-3-1 16,11 3-1-16,-1 8-3 16,-5 8-2-16,12 17-1 15,-19 7-1-15,-4 10 1 16,-14 12-1-16,-13 6 1 15,-27 1 2-15,-8-10-1 16,-10 1 1-16,-17-4 1 16,-4-9 0-16,-10-2 0 15,8-9 0-15,2-3-2 16,12-10 0-1,13-3-1 1,6-6 1-16,11 1-2 16,5-4 0-16,11-10 0 15,15 10-1-15,13-6-1 16,12 6-1-16,13 0 1 15,9 11 0-15,4 1 0 16,2 21 0-16,-4 2 0 16,-14 10 0-16,-7 4 0 15,-16 2 1-15,-17 0 2 16,-16-2 4-16,-15-7 1 15,-5-4 0 1,-16-11 1-16,-47 1 3 16,11-18-9-1,44-10-5 1,7-3-4-16,11-1-7 15,3-10-10-15,5 2-16 16,14-13-21-16</inkml:trace>
  <inkml:trace contextRef="#ctx0" brushRef="#br0" timeOffset="172367.798">24467 11586 187 0,'-18'10'118'0,"18"-10"-16"16,2 0-10-16,14 9-5 15,9 13-49-15,16 5-14 16,1 14-8-16,9 18-4 16,3 9-4-16,0 8-3 15,2-2-2-15,4 7-1 16,-9-7-3-16,3-7-4 15,-4-16-3 1,-13-11-8-16,2-9-8 16,-16-9-10-16,-5-6-14 15</inkml:trace>
  <inkml:trace contextRef="#ctx0" brushRef="#br0" timeOffset="172663.798">24947 11447 142 0,'-48'20'112'0,"38"-9"-16"15,-3 18-6-15,7 25-6 16,-6 7-40-1,-5 27-16-15,-3 8-5 16,3 2-9-16,3 0-4 16,-3-4 0-16,-6-12-3 15,1-1-1-15,7-24-2 16,-1-5-2-16,5-18-6 15,5-9-8-15,-6-7-11 16,3-18-20-16</inkml:trace>
  <inkml:trace contextRef="#ctx0" brushRef="#br0" timeOffset="173365.998">25011 11183 108 0,'-4'-3'97'16,"4"3"-12"-16,0 0-3 16,0 0-6-1,2-9-32-15,16-13-9 16,3 7-10-16,2 1-8 15,10 3-3-15,-6 9-6 16,10 2-2 0,-6 6-1-16,-8 5 0 15,-5 8 0-15,-1 6 0 16,-13 1 0-16,-8 2-1 15,-9 4-1-15,-7-4 0 16,-9 6-1-16,-6-6-2 16,2-4 0-16,4-7 0 15,2-5 1 1,10-3 2-16,7-2 0 15,6-18 0-15,10 5 3 16,4 1 0-16,11-1-1 16,16-1-1-16,9 9 0 15,1 9 1-15,7 0-1 16,-4 10-2-16,-1 6 1 15,-5 7-2-15,-20-6 2 16,-24-5 3-16,0 5-1 16,-22 5 4-16,-3-15-2 15,-4-7-1 1,-2 5-2-16,0-3-4 15,4-8-5-15,2-3-7 16,3-4-11 0,1 4-17-16</inkml:trace>
  <inkml:trace contextRef="#ctx0" brushRef="#br0" timeOffset="173800.998">25480 11954 110 0,'0'4'108'0,"0"-4"-16"16,0 0-6-16,2-1-7 15,13-9-29-15,7 1-17 16,14 8-7-16,5-6-5 15,4 6-6-15,5-4-2 16,-9 2-5-16,-1 2-3 16,-11-1-3-1,-5-3-4-15,-11 7-6 16,-5 1-8-16,-2-8-19 15</inkml:trace>
  <inkml:trace contextRef="#ctx0" brushRef="#br0" timeOffset="174383.998">26096 11628 161 0,'-18'-19'112'16,"18"19"-15"-1,4-12-9-15,12-8-9 16,7 4-44-16,14 12-12 15,7-7-10-15,1 11-4 16,5 5-2-16,-1 5-1 16,-5 9 0-16,-13 6 0 15,-13 15-1-15,-16 4-1 16,-14-3 0-16,-13 3 0 15,-10 2-2-15,-17-8 1 16,-6-1 1-16,1-8-2 16,7-6 0-1,7-7 0-15,9-4 1 16,10-5 0-16,13-3 0 15,7-7 0-15,15-3 0 16,11 6 0-16,18-5-1 16,9 2 1-16,13 3-1 15,15 8 0-15,-1 11 0 16,3 13 0-16,-7 10 0 15,-14 1-1 1,-23 4 2-16,-23-1 1 16,-30-5 2-16,-21 1 1 15,-21-7 1 1,-7-4-2-16,10-8-4 15,-3-7-6-15,8-4-7 16,9-4-7-16,7-3-10 16,14-5-17-16</inkml:trace>
  <inkml:trace contextRef="#ctx0" brushRef="#br0" timeOffset="174716.998">26483 11788 135 0,'0'26'119'16,"2"-34"-18"-16,10 16-8 15,13 11-6 1,8 15-32-16,19 12-22 16,8 4-10-16,4 14-6 15,8-1-8-15,-4 2-1 16,-4-1-5-16,-8-4-2 16,-2-5-2-16,-17-17-3 15,-4-4-6-15,-8-10-6 16,-6-7-12-1,1-17-21-15</inkml:trace>
  <inkml:trace contextRef="#ctx0" brushRef="#br0" timeOffset="174972.998">26933 11701 146 0,'-39'34'120'15,"31"-34"-14"-15,-5 11-10 16,5 23-6-16,-10 23-38 15,1 21-18-15,-8 9-11 16,2 12-7 0,3-4-2-1,1-2-3-15,-6-14-4 16,1-16-1-16,3-2-2 15,2-21-3-15,11-3-6 16,2-14-9-16,-9-16-16 16,15-23-23-16</inkml:trace>
  <inkml:trace contextRef="#ctx0" brushRef="#br0" timeOffset="175470.598">26975 11287 118 0,'-29'0'112'16,"27"0"-13"-16,2 0-8 15,2-9-9-15,8 6-33 16,7-4-17-16,12-3-7 16,76-12 7-1,-51 22-16 1,-1 15-3-16,-7 21-1 15,-7 12-2-15,-4 13-2 16,-18 7-1 0,-9 2-1-16,-18-5-1 15,-9-8-2-15,-12-17 0 16,-6-13 0-16,-8-21-2 0,5-6 2 0,1-16-3 31,14-8 0-31,2 3 3 16,9 7 0-16,10-4 3 15,12-10 0-15,9 2 3 16,10 5 1-16,18 0-3 15,11 8-1-15,6 1-1 16,-10 4-5 0,7 7-8-16,-19 10-11 15,-11-17-14-15,-19 13-21 16</inkml:trace>
  <inkml:trace contextRef="#ctx0" brushRef="#br0" timeOffset="175832.598">27719 12034 196 0,'-29'-23'125'15,"33"23"-16"-15,13 0-6 16,16-2-6-16,18-2-47 16,18-5-20-16,19 1-10 15,-3 2-7-15,6-5-9 16,-12 3-8-16,-15 8-6 15,-15-9-5-15,-9 1-8 16,-13-1-8-16,-15-10-13 16</inkml:trace>
  <inkml:trace contextRef="#ctx0" brushRef="#br0" timeOffset="176085.598">27994 11672 167 0,'-25'20'127'15,"25"-20"-14"-15,0 0-12 16,0 9-7-16,0 27-36 16,8 29-23-16,9 23-10 15,6 4-6-15,-5 4-6 16,3-13-5-16,-7-10-3 15,-1-9-3 1,-9-19-6-16,0-11-9 16,0-11-8-16,-4-10-17 15,8-17-23-15</inkml:trace>
  <inkml:trace contextRef="#ctx0" brushRef="#br0" timeOffset="176606.598">28300 11569 16 0,'-13'-29'185'0,"9"12"-63"16,4 17-15-16,8-2-9 15,11 2-7 1,14 0-50-16,17 8-14 15,10 4-11-15,-7-2-3 16,5 28-3-16,-20-5-3 16,-16 13-1-16,-11 2-1 15,-24-1 1-15,-10 4 0 16,-16-7 2-16,-2-7-3 15,-5-11 1-15,5-1-2 16,6-11-1-16,8-3 0 16,15-5 0-16,10 0 0 15,4-3 0-15,14-12 0 16,9 1 2-1,16-3 0-15,19 7 0 16,-2 7 2 0,2 6-3-16,-6 17 0 15,0 5-2-15,-9 10-1 16,-8 4 1-16,-14 3 0 15,-13 3 1-15,-22-3 3 16,0 0-2-16,-24-8 1 16,3-10-2-16,-20-8-2 15,1-9-5-15,0-2-5 16,9-6-6-1,-1-5-9-15,9-12-11 16,15-4-13-16,9-10-19 16</inkml:trace>
  <inkml:trace contextRef="#ctx0" brushRef="#br0" timeOffset="176885.598">28775 11783 56 0,'-37'-1'185'15,"39"-21"-52"-15,-2 22-17 16,15 14-8 0,5 17-6-1,22 15-58-15,11 6-16 16,16 14-6-16,3-2-9 15,2-5-4-15,-8 0-5 16,-6-5-4-16,-12-11-3 16,-7-6-3-16,-14-7-3 15,-6-5-6-15,-3-10-7 16,-5-13-12-16,-7-8-16 15</inkml:trace>
  <inkml:trace contextRef="#ctx0" brushRef="#br0" timeOffset="177150.198">29174 11734 16 0,'-41'-5'189'0,"-3"22"-62"16,38-16-15-16,0 3-13 15,2 11-7-15,-2 21-50 16,-1 24-19-16,-1 8-8 0,2 13-4 15,-8-2-1 1,-5-3-1-16,-6-1-1 16,0-7 0-1,-2-3-1-15,3-19-2 16,5-13-3-1,7-1-8-15,7-19-10 16,3-2-14-16,9-21-23 16</inkml:trace>
  <inkml:trace contextRef="#ctx0" brushRef="#br0" timeOffset="177534.198">29542 12033 161 0,'-16'-24'128'16,"16"24"-13"-1,0 0-12-15,10 0-7 16,4 8-35-16,19-6-21 15,21 6-13-15,14-2-7 16,11 0-4-16,-7-6-7 16,-6 2-5-16,-10-2-5 15,-14 0-3-15,-9 0-4 16,-8-8-6-16,-11 2-6 15,-8-8-12 1,-6-3-17-16</inkml:trace>
  <inkml:trace contextRef="#ctx0" brushRef="#br0" timeOffset="177831.198">30150 11608 153 0,'-39'29'130'16,"39"-29"-22"-1,0 24-9-15,0 33-10 0,6 22-36 16,4 8-29-1,7 1-11 1,-5 2-5-16,0-14-5 16,-1-8-2-16,-3-6-4 15,-2-15-6-15,0-13-4 16,-3-11-8-16,-3-4-12 15,2-14-18-15</inkml:trace>
  <inkml:trace contextRef="#ctx0" brushRef="#br0" timeOffset="178448.198">30474 11701 151 0,'-20'9'116'0,"20"-9"-14"16,0 0-13-16,-2 0-8 15,-2 24-43-15,4-6-16 16,0 16-13-16,0 13-7 16,-3-5 0-16,1-5-1 15,0-3 2-15,-2-3 2 16,-4-9 3-16,6-12 2 15,2-2 3 1,2-3-1-16,0-5 0 16,10-5-3-16,11-1-2 15,8-5-3-15,15-3-1 16,-1-1-2-16,13-2-1 15,2-5 0-15,8 8 1 16,0-3 2-16,3 1 1 16,-3 10-1-16,-12 6 0 15,-3 5 1-15,-7 7 0 16,-17 5 1-16,-4 2 0 15,-9 3 3-15,-12 6 1 32,-4 3 0-32,-12-3-1 15,-5 6-1-15,-7-2-1 16,-16 2 0-16,-9-4-1 15,-13-2-1-15,8-5-1 16,-4-6-1-16,8-9-4 16,1-2-5-16,7-6-8 15,-1-5-10-15,6-2-8 16,2-9-16-16,14-7-17 15</inkml:trace>
  <inkml:trace contextRef="#ctx0" brushRef="#br0" timeOffset="178699.198">30479 11597 171 0,'-13'-17'129'0,"13"19"-15"15,0-2-12-15,0 0-9 16,10 3-38-16,15 9-23 15,21-10-11-15,24 12-7 16,9-7-3 0,5 12-4-16,3-21-5 15,-10 1-5-15,-13 4-6 16,-17-5-6-1,-12-8-11-15,-6-15-12 16,-10-3-22-16</inkml:trace>
  <inkml:trace contextRef="#ctx0" brushRef="#br0" timeOffset="179534.198">31473 11806 84 0,'-23'-15'106'16,"23"23"-15"-16,0-8-2 16,0 0-6-16,6-2-27 15,21 2-10-15,8-3-10 16,21 0-8-1,17-6-8-15,3 2-3 16,7-2-6-16,-1 0-6 16,-5 6-8-16,-13 1-9 15,-10 1-11-15,-11-7-15 16,-12-5-16-16</inkml:trace>
  <inkml:trace contextRef="#ctx0" brushRef="#br0" timeOffset="179781.198">31791 11464 102 0,'11'14'108'16,"-16"1"-9"-16,1 13-7 15,4 12-6-15,0 13-31 16,0 22-14-16,11 2-15 16,-3 7-10-16,0 1-7 15,11-4-6-15,-3-12-8 16,-1-11-8-16,1-16-11 15,1-5-16-15</inkml:trace>
  <inkml:trace contextRef="#ctx0" brushRef="#br0" timeOffset="180302.198">32389 11335 183 0,'-17'-23'107'16,"17"23"-11"-16,6-3-12 15,17-2-6-15,8 0-53 16,15 1-8-16,1 7-10 16,23 5-3-16,-1 10-2 15,-1 2 1-15,-2 14-3 16,0 15 1-1,-23 22-1-15,-11 5-1 16,-26 11-1-16,-19-1 0 16,-26-11 0-16,-13-13 0 15,-18-9 1-15,-6-27 4 16,3-9 0-16,1-25 2 15,14-1 1-15,17-11 2 16,8-2 0 0,12-10 1-16,8-1 2 15,18-1 0-15,9 0 0 16,13 0 1-16,31 9-2 15,10 2-3 1,19-1 0-16,0 7-8 16,-5 8-10-16,-5-2-9 15,-23 7-14-15,-15-1-17 16</inkml:trace>
  <inkml:trace contextRef="#ctx0" brushRef="#br0" timeOffset="180647.798">33166 11189 142 0,'-35'-3'110'15,"24"3"-10"-15,-5 10-9 16,-1 13-8-16,1 22-41 16,-3 9-12-1,17 20-11-15,4-2-11 16,9-2-1-16,11-8-3 15,22-4-2-15,3-16-1 16,5-4 1 0,-2-21 0-16,1-17 3 15,-3-21 2-15,-3-24 2 16,-6-1 5-16,-3-4-1 0,-22-10 0 0,-6-2-2 31,-16 4-3-31,-6 4-4 16,-15 8-4-16,-15 9-3 15,-9 12-8-15,-7 8-9 16,4 4-13-1,-8 15-19-15</inkml:trace>
  <inkml:trace contextRef="#ctx0" brushRef="#br0" timeOffset="180983.798">32211 12241 102 0,'2'0'101'16,"4"0"-9"-1,15 0 1-15,20-5-5 16,25-6-29-16,21 2-11 16,23-1-8-16,16 3-13 15,21-12-11-15,-1 7-8 16,-1-2-10-16,2 3-10 15,-13 2-10-15,-16-1-4 16,240-13-10-16,-358 14-4 16,0-8-3-16</inkml:trace>
  <inkml:trace contextRef="#ctx0" brushRef="#br0" timeOffset="181342.798">32480 12552 146 0,'-13'5'106'16,"13"-5"-12"-16,11 3-4 15,17 20-6-15,14 0-39 16,7 24-11-16,22 1-8 15,7 2-10-15,-3 4-5 16,-1 9-6-16,-12 3-5 16,-2-3-4-1,-4-9-5-15,-13-2-5 16,-8-14-8-16,-4-16-10 15,-12-3-15-15</inkml:trace>
  <inkml:trace contextRef="#ctx0" brushRef="#br0" timeOffset="181581.798">32910 12557 179 0,'-42'40'119'0,"28"-31"-12"16,-1 4-13-1,-3 38-8-15,1 16-47 16,-6 15-16 0,-6 0-11-16,7-3-8 15,-7-1-4-15,-4-4-7 16,4-14-7-16,-2-11-6 15,0-11-13-15,8-14-15 16</inkml:trace>
  <inkml:trace contextRef="#ctx0" brushRef="#br0" timeOffset="181828.798">33096 12873 121 0,'41'-32'109'15,"-29"32"-7"-15,13 3-6 16,6 1-9-16,13-11-36 16,5 2-16-1,7 5-15-15,2-5-13 16,-11 7-9-16,1-4-5 15,-19 4-10-15,4-4-9 16,-14-10-12-16,-7 7-13 16</inkml:trace>
  <inkml:trace contextRef="#ctx0" brushRef="#br0" timeOffset="182080.798">33288 12580 140 0,'-25'3'109'0,"21"-3"-8"16,4 8-9-16,0 37-9 16,0 6-39-16,0 13-11 15,2 1-12-15,2 1-11 16,-2-5-3-16,9-4-4 15,1-1-5-15,2-14-7 16,1-5-8-16,-1-14-14 16,1-6-18-1</inkml:trace>
  <inkml:trace contextRef="#ctx0" brushRef="#br0" timeOffset="182308.798">33701 12371 149 0,'-16'70'118'0,"16"-63"-12"16,0 20-9-16,0 32-5 15,0 16-37-15,4 17-20 16,-2 4-11-16,8-4-9 15,13-4-6 1,12 67-15-16,-16-99-18 16,-3-14-23-16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4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7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77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0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6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3302A41-2010-467A-A101-1E780EFA084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36174EC-3ACE-4CF9-BDB8-93A5CAA9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.jpg"/><Relationship Id="rId7" Type="http://schemas.openxmlformats.org/officeDocument/2006/relationships/customXml" Target="../ink/ink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.jp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jpg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4.emf"/><Relationship Id="rId5" Type="http://schemas.openxmlformats.org/officeDocument/2006/relationships/image" Target="../media/image14.png"/><Relationship Id="rId10" Type="http://schemas.openxmlformats.org/officeDocument/2006/relationships/customXml" Target="../ink/ink3.xml"/><Relationship Id="rId4" Type="http://schemas.openxmlformats.org/officeDocument/2006/relationships/image" Target="../media/image13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Polynomials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Long Division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23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4: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+5)÷(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77280" y="1594080"/>
              <a:ext cx="11814480" cy="5159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7560" y="1582920"/>
                <a:ext cx="11835360" cy="518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42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Set Up Long Division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14359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/>
                  <a:t>Example 1: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−30)÷(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/>
                  <a:t>What you are dividing						What you are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/>
                  <a:t>by goes on the outside						dividing into goes 									on the inside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143593" cy="4351338"/>
              </a:xfrm>
              <a:blipFill rotWithShape="0">
                <a:blip r:embed="rId2"/>
                <a:stretch>
                  <a:fillRect l="-1367" t="-1821" r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76" y="3653293"/>
            <a:ext cx="2867685" cy="235406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6096000" y="2301766"/>
            <a:ext cx="115614" cy="212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56235" y="2359528"/>
            <a:ext cx="4130565" cy="254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12997" y="4906602"/>
                <a:ext cx="2670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997" y="4906602"/>
                <a:ext cx="267094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00435" y="4855493"/>
                <a:ext cx="144821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35" y="4855493"/>
                <a:ext cx="1448217" cy="8617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3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05842" y="3741148"/>
                <a:ext cx="4963510" cy="1579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Look at the first two terms: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What times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5842" y="3741148"/>
                <a:ext cx="4963510" cy="1579507"/>
              </a:xfrm>
              <a:blipFill rotWithShape="0">
                <a:blip r:embed="rId2"/>
                <a:stretch>
                  <a:fillRect l="-2457" t="-6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194" y="386357"/>
            <a:ext cx="3309153" cy="2354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8404" y="1438188"/>
                <a:ext cx="2670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404" y="1438188"/>
                <a:ext cx="267094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5842" y="1387079"/>
                <a:ext cx="144821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842" y="1387079"/>
                <a:ext cx="1448217" cy="8617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673366" y="1387079"/>
            <a:ext cx="409903" cy="63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0993" y="1438188"/>
            <a:ext cx="457200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95484" y="3855320"/>
                <a:ext cx="5341883" cy="18004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Multiply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800" dirty="0" smtClean="0"/>
                  <a:t> and subtract: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/>
                  <a:t> _______________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5484" y="3855320"/>
                <a:ext cx="5341883" cy="1800444"/>
              </a:xfrm>
              <a:blipFill rotWithShape="0">
                <a:blip r:embed="rId2"/>
                <a:stretch>
                  <a:fillRect l="-2283" t="-5405" r="-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25" y="247942"/>
            <a:ext cx="3216164" cy="2354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08046" y="1501251"/>
                <a:ext cx="2670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046" y="1501251"/>
                <a:ext cx="267094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95484" y="1450142"/>
                <a:ext cx="144821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484" y="1450142"/>
                <a:ext cx="1448217" cy="8617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3701" y="531100"/>
                <a:ext cx="1576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701" y="531100"/>
                <a:ext cx="1576552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515710" y="1501251"/>
            <a:ext cx="1247115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08046" y="556655"/>
            <a:ext cx="572492" cy="559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5059800" y="2018880"/>
              <a:ext cx="2275920" cy="3414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50080" y="2011320"/>
                <a:ext cx="2296440" cy="343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11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585138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Subtract like terms and bring down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−30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Repeat the process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What times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585138" cy="4351338"/>
              </a:xfrm>
              <a:blipFill rotWithShape="0">
                <a:blip r:embed="rId2"/>
                <a:stretch>
                  <a:fillRect l="-279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636" y="957390"/>
            <a:ext cx="3216164" cy="2354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82857" y="2210699"/>
                <a:ext cx="2670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857" y="2210699"/>
                <a:ext cx="267094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70295" y="2159590"/>
                <a:ext cx="144821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295" y="2159590"/>
                <a:ext cx="1448217" cy="8617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8512" y="1109939"/>
                <a:ext cx="1576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12" y="1109939"/>
                <a:ext cx="1576552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99435" y="2803953"/>
                <a:ext cx="42140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u="sng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b="0" u="sng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435" y="2803953"/>
                <a:ext cx="4214071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11005321" y="2803953"/>
            <a:ext cx="0" cy="58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1820160" y="1258200"/>
              <a:ext cx="8476920" cy="3647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10440" y="1251000"/>
                <a:ext cx="8490600" cy="36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6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922986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Multiply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800" dirty="0" smtClean="0"/>
                  <a:t> and subtract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922986" cy="4351338"/>
              </a:xfrm>
              <a:blipFill rotWithShape="0">
                <a:blip r:embed="rId2"/>
                <a:stretch>
                  <a:fillRect l="-108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636" y="957390"/>
            <a:ext cx="3216164" cy="2354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82857" y="2210699"/>
                <a:ext cx="2670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857" y="2210699"/>
                <a:ext cx="267094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70295" y="2159590"/>
                <a:ext cx="144821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295" y="2159590"/>
                <a:ext cx="1448217" cy="8617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82857" y="1240850"/>
                <a:ext cx="15765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857" y="1240850"/>
                <a:ext cx="1576552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99435" y="2803953"/>
                <a:ext cx="42140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u="sng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u="sng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b="0" u="sng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435" y="2803953"/>
                <a:ext cx="4214071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34704" y="3505689"/>
                <a:ext cx="42140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704" y="3505689"/>
                <a:ext cx="4214071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34703" y="4207425"/>
                <a:ext cx="42140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u="sng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u="sng" smtClean="0">
                              <a:latin typeface="Cambria Math" panose="02040503050406030204" pitchFamily="18" charset="0"/>
                            </a:rPr>
                            <m:t>                    </m:t>
                          </m:r>
                        </m:e>
                      </m:d>
                    </m:oMath>
                  </m:oMathPara>
                </a14:m>
                <a:endParaRPr lang="en-US" sz="3200" b="0" u="sng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703" y="4207425"/>
                <a:ext cx="4214071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770295" y="2210699"/>
            <a:ext cx="1367341" cy="4550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571478" y="1301255"/>
            <a:ext cx="573437" cy="463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/>
              <p14:cNvContentPartPr/>
              <p14:nvPr/>
            </p14:nvContentPartPr>
            <p14:xfrm>
              <a:off x="1515240" y="504720"/>
              <a:ext cx="9967320" cy="4920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02640" y="499680"/>
                <a:ext cx="9990720" cy="493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9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/>
                  <a:t>This means that:</a:t>
                </a:r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06" t="-3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725546" y="3727988"/>
            <a:ext cx="2650210" cy="1029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178200" y="4086720"/>
              <a:ext cx="1382760" cy="5976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70280" y="4082760"/>
                <a:ext cx="1401840" cy="61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4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2: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31" b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This time there is a remainder of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The remainder goes over the divisor,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816822" y="4850970"/>
            <a:ext cx="2062987" cy="6044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51350" y="5153187"/>
            <a:ext cx="2371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149840" y="1705680"/>
              <a:ext cx="10115280" cy="3717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0120" y="1699560"/>
                <a:ext cx="10139400" cy="373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19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3: 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31" b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76000" y="1632240"/>
              <a:ext cx="11439360" cy="5055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120" y="1621080"/>
                <a:ext cx="11463480" cy="50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62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47</TotalTime>
  <Words>123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Cambria Math</vt:lpstr>
      <vt:lpstr>Corbel</vt:lpstr>
      <vt:lpstr>Basis</vt:lpstr>
      <vt:lpstr>Dividing Polynomials </vt:lpstr>
      <vt:lpstr>Set Up Long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2:                  (x^2+4x+1)/(x-2)</vt:lpstr>
      <vt:lpstr>Example 3:     (2x^3+7x^2+2x+9)/(2x+3)</vt:lpstr>
      <vt:lpstr>Example 4:       (3x^4-12x+5)÷(x+1)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Polynomials</dc:title>
  <dc:creator>Miller, Tiffany</dc:creator>
  <cp:lastModifiedBy>Murt, Lindsey</cp:lastModifiedBy>
  <cp:revision>4</cp:revision>
  <dcterms:created xsi:type="dcterms:W3CDTF">2016-11-28T18:47:18Z</dcterms:created>
  <dcterms:modified xsi:type="dcterms:W3CDTF">2016-12-01T20:27:38Z</dcterms:modified>
</cp:coreProperties>
</file>