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D2850-F62E-445A-8485-BB3E49B8CEA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F04CD-DD55-4EF9-97B5-7690575F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73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13T16:25:02.2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10854 7664 232 0,'-14'2'49'0,"14"-2"1"15,-13 1 30-15,13-1 1 16,0 0-4-16,0 0-21 15,0 0-18-15,0 0-11 16,0 0-25-16,0 0-66 16,0 0-93-16,-11-18-59 15,-4-28-39-15</inkml:trace>
  <inkml:trace contextRef="#ctx0" brushRef="#br0" timeOffset="1669.1669">11149 11393 49 0,'-14'-2'67'16,"14"2"14"-16,0 0-9 15,-13 2-12-15,13-2-14 16,0 0 3-16,16 8 6 15,11 2-1-15,11-1 3 16,-10 1 0-16,14-7-8 16,16 2 0-16,20-5-18 15,11-6-1-15,10-8-9 16,6 1-11-16,-4 1-7 15,-15 3-5-15,-19 4 3 16,-19 5-2-16,-14 0 2 16,-13 2-10-16,-8 0-20 15,-13-2-48-15,0 0-49 16,0 0-46-16,0 0-16 15,0 0 188-15</inkml:trace>
  <inkml:trace contextRef="#ctx0" brushRef="#br0" timeOffset="2382.2382">12646 10905 61 0,'-14'-13'53'16,"14"13"-4"-16,0 0 0 15,-14-7-8-15,14 7-41 16,0 0 87-16,-15 23-44 15,3 11 6-15,1 14 5 16,4 6-3-16,1 9-4 16,8 3-10-16,1-2-20 15,11-3-3-15,3-5-7 16,1-10 3-16,3-9-12 15,-5-12 1-15,-2-10 7 16,-27-6-9 0,13-9 11-16,0 0 7 15,25-34 0-15,-5-5-10 16,7-8 3-16,4-4-14 15,7-5 8-15,7 2-1 16,5 1 3-16,6 8-16 16,8 6 8-16,5 8-3 15,3 13 0-15,0 11 2 16,-6 17 3-16,-4 15-4 15,-7 16 8-15,-4 11-4 16,-11 14 4-16,-11 7 0 16,-29-73-2-16,21 158 10 15,-32-82 1-15,-14-5 5 16,-15-5-1-16,-11-5 6 15,-7-12-3-15,-5-10-15 16,-3-10 8-16,-1-10-22 16,5-11-15-16,6-3-23 15,4-3-18-15,6-6-43 16,5-6-27-16,16-7-10 15,5-11 29 1,15-11-4-16</inkml:trace>
  <inkml:trace contextRef="#ctx0" brushRef="#br0" timeOffset="2851.2851">12642 10792 50 0,'-18'-5'43'16,"5"1"5"-16,13 4 5 16,0 0 0-16,-13 2-2 15,13-2 7-15,0 0-58 16,0 0 153-16,30-5-49 15,-14 3 0 1,20-3-20-16,12 3-12 16,13 1-17-16,7-3-21 15,-1-1-19-15,-3 3 0 16,-9 6-7-16,-9-2-2 15,-7 1-1-15,-10-1 1 16,-3-1-9-16,-4-2 12 16,1-1-17-16,-2-1 6 15,-3-1-7-15,-5 4-32 16,-13 0 41-16,0 0-203 15,0 0 8-15,0 0-26 16,0 0-123-16</inkml:trace>
  <inkml:trace contextRef="#ctx0" brushRef="#br0" timeOffset="3381.3381">14077 10886 48 0,'0'0'55'16,"0"0"6"-16,0 0-1 15,0 0-8-15,0 0 10 16,2 21 6-16,15 13 9 16,-12 20 5-16,14 10-7 15,-8 9-16-15,2 3-8 16,1 2-17-16,1 0-8 15,4-4-4-15,2-2-2 16,1-8-11-16,1-8-9 16,5-7 8-16,2-12 0 15,6-10 3-15,10-17 8 16,6-10 2-1,4-8-22-15,1-11-7 16,-5-6-11-16,-7-4-16 16,-8 2-13-16,-10 2-37 15,-9 1-41-15,-10-5-33 16,-10-3-9-16,-10-2 33 15,12 34 135-15</inkml:trace>
  <inkml:trace contextRef="#ctx0" brushRef="#br0" timeOffset="3789.3789">13928 10687 143 0,'0'0'113'16,"0"0"-4"-16,-13-7-30 15,13 7-37-15,0 0-24 16,0 0-38-16,0 0-53 15,0 0-57-15,0 0 130 16,0 0-281-16</inkml:trace>
  <inkml:trace contextRef="#ctx0" brushRef="#br0" timeOffset="9108.9108">13312 13044 53 0,'-4'-26'27'0,"4"26"-27"15,-10-64 36-15,6 25-25 16,0 0-6-16,4 39-5 15,-17-88 10 1,1 42-2-16,-6 2-1 16,22 44-7-16,-72-83 10 15,20 53-5-15,-8 8-3 16,60 22-2-16,-103-14 5 15,41 24 1-15,-5 12-2 16,67-22-4-16,-109 65 2 16,109-65-2-16,-45 78 4 15,45-78-4-15,-2 98-3 16,16-46 4-16,-4 8 1 15,19 2 3-15,23 4-1 16,17 5-4-16,16 4 1 16,-85-75-1-16,191 156 2 15,-90-77 1-15,-7 3-4 16,-94-82 1-16,162 155 4 15,-104-82-9-15,-14-7 7 16,-44-66-2-16,35 129-4 16,-42-71 5-16,-21-8 2 15,28-50-3-15,-106 77 2 16,39-57-2-16,-4-18-2 15,71-2 2 1,-130-34-3-16,72-4 4 16,9-7 4-16,8-8 1 15,14-11 6-15,14-9-4 16,15-7 5-16,13-13 5 15,16-12 5-15,-31 105-23 16,88-213 49-16,-88 213-49 16,92-176 19-16,-57 112-5 15,-11 18-9-15,-7 15 0 16,-7 11-8-16,-10 20-13 15,0 0-17-15,0 0-19 16,0 0-19-16,8-20-9 16,-2 3-50-16</inkml:trace>
  <inkml:trace contextRef="#ctx0" brushRef="#br0" timeOffset="9749.9749">14107 13277 29 0,'4'-25'28'0,"-15"6"4"16,16 4 6-16,-5 15-1 15,0 0-1-15,-12-7-12 16,12 7 3-16,0 0-27 15,0 0 41 1,-4 31-21-16,12 15 3 16,-19 13-2-16,21 14-6 15,-17 13-3-15,16 0 4 16,-14 2-11-16,17 0-1 15,-4-6 9-15,-8-82-13 16,66 127 16-16,-27-83 6 16,5-15 7-16,10-11-8 15,4-9-7-15,-1-11-14 16,-4-8 5-16,-8-5-9 15,-9-7-16-15,-9-4-35 16,-10-4-35-16,-10-11-16 16,-8-10 5-16,-10-13 25 15,-4 1 0-15</inkml:trace>
  <inkml:trace contextRef="#ctx0" brushRef="#br0" timeOffset="10158.0157">14056 12780 64 0,'0'0'74'16,"0"0"31"-16,0 0 39 15,-14 0-3-15,14 0-6 16,-13 0-32-16,13 0-48 16,0 0-25-16,0 0-41 15,0 0-103-15,-4 27-122 16,4-9-254-16</inkml:trace>
  <inkml:trace contextRef="#ctx0" brushRef="#br0" timeOffset="36086.6083">15172 14517 23 0,'0'0'22'16,"0"0"1"0,0 0-1-16,0 0-22 15,-12-14 18-15,12 14 16 16,0 0-13-16,0 0 0 15,0 0-4-15,-6 19 1 16,5 10 5-16,-1 11-1 16,1 13-7-16,-2 8 3 15,-3 3-7-15,-1 2-6 16,7-66-5-16,-27 121 6 15,20-76 10-15,4-13-1 16,3-11-4-16,0-21-11 16,0 0 13-16,0 0 7 15,0 0-1-15,20 8 15 16,11-6 7-16,16-2-9 15,-47 0-32-15,197-29 29 16,-126 14-22 0,2 5-8-16,2 1-7 15,-7 4-1-15,-6 2-14 16,-11 1-3-16,-51 2 26 15,75-2-42-15,-60-1-47 16,-15 3 9 0,0 0-3-16,0 0 83 15,13-27-83-15,-17 2-29 16</inkml:trace>
  <inkml:trace contextRef="#ctx0" brushRef="#br0" timeOffset="36582.6579">15675 14209 31 0,'0'0'17'15,"0"0"-17"-15,0 0 14 16,0 0 4-16,-9 17 3 15,2 10 1-15,7-27-22 16,2 98 53 0,3-27-24-16,-1 12-4 15,-4-83-25-15,9 202 49 16,-6-86-29-16,-3-116-20 15,29 249 17-15,-22-125 5 16,-5-17-1-16,-1 4-8 16,-1-7 2-16,0-15-8 15,0-16 2-15,0-17-8 16,0-12 4-16,0-15-2 15,-1-9-1-15,1-20-2 16,20 12-2-16,-20-12-13 16,0 0-24-16,0 0-32 15,0 0-31-15,-17-22 11 16,14-8-3-16,3 30 94 15</inkml:trace>
  <inkml:trace contextRef="#ctx0" brushRef="#br0" timeOffset="37157.7154">16629 14989 33 0,'0'0'25'15,"0"0"3"-15,0 0-10 16,0 0 1-16,0 0 13 15,12 4 4-15,12-3 2 16,-24-1-38 0,68-8 37-16,-10 0 4 15,-17-1-9-15,12-3-14 16,1 2 9-16,2 5-7 15,2-2 6-15,-7 0-2 16,-4 4-4-16,-9 0-4 16,-7-1-7-16,-4 3-4 15,-5 1-2-15,-5-2-11 16,-3 4-14-16,-14-2-31 15,14-2-33-15,-14 2-20 16,0 0-5-16,7-19-10 16,-7 19 121-16</inkml:trace>
  <inkml:trace contextRef="#ctx0" brushRef="#br0" timeOffset="37989.7986">17925 14781 29 0,'0'0'34'16,"0"0"-1"-16,0 0-33 15,0 0 62-15,29-35-31 16,13-15-3-16,12-9-1 16,6-9-10-16,9-1-3 15,-1 0-7-15,-16 9-3 16,-2 16-4-16,-2 14 0 15,-6 18 2-15,-5 19 10 16,-11 23 4-16,-11 23-5 16,-18 16 3-16,-17 16 4 15,-19 10-8 1,-14-1 3-16,12 1-3 15,-11-7 0-15,-6-10 2 16,-1-13-3-16,3-16 0 16,10-14 4-16,8-13 1 15,13-12 12-15,9-8-6 16,16-2-20-16,-1-34 32 15,15-13-32-15,14-11 4 16,22-1-5-16,19 1-1 16,7 6 6-16,-76 52-4 15,284-68-8 1,-195 85 11-16,-89-17-3 15,149 102-5-15,-97-23 4 16,-19 18 2-16,-19 6 4 16,-20-3 10-16,-16 7 7 15,22-107-22-15,-123 252 74 16,64-205-32-1,59-47-42-15,-102 43 22 16,102-43-22-16,-110-37 22 16,80 13-64-1,18-12-39 1,-1-13-40-16,19-12-28 15,-6 61 149-15,62-145-341 16</inkml:trace>
  <inkml:trace contextRef="#ctx0" brushRef="#br0" timeOffset="38365.8362">19177 14478 54 0,'0'0'53'15,"0"0"0"-15,0 0 2 16,6 20-13-16,-4 21 6 16,3 17 10-16,-2 14-8 15,1 15 9-15,1 8-1 16,2 6-13-16,3-1-14 15,4-9-9-15,5-4-5 16,-19-87-17-16,46 137 15 16,-3-88 4-16,7-13-1 15,13-21-2 1,4-17-15-16,1-18 1 15,-4-11-4-15,-64 31 2 16,60-86-18-16,-36 34-41 16,-3 4-17-16,-8-1-28 15,-4 2-11-15,-8-4-3 16,-1 51 118-16,-13-110-224 15</inkml:trace>
  <inkml:trace contextRef="#ctx0" brushRef="#br0" timeOffset="38525.8522">19332 14046 131 0,'-38'-34'51'0,"8"12"-24"15,7 22-38-15,1 22-46 16,3 12-84-16</inkml:trace>
  <inkml:trace contextRef="#ctx0" brushRef="#br0" timeOffset="43334.333">15061 16518 30 0,'0'0'32'16,"0"0"5"-16,0 0-37 15,-17 2 35-15,17-2-35 16,-24 58 25-16,14 9-3 16,3 22-8-1,1 14-2-15,3 3-1 16,2-1 2-16,2-11-1 15,1-20-4-15,2-20 0 16,-1-18 4-16,0-14 3 16,-3-22 1-16,10 0-7 15,5-17-1-15,8-17 5 16,5-20-10-16,4-10 2 15,8-4 0-15,4 2-3 16,4 1-4-16,7 10 2 16,8 7 2-16,1 13-5 15,-14 13 5-15,-50 22-2 16,123-7 4-16,-58 25-5 15,0 8-1-15,-7 11 0 16,-9 12 0-16,-6 12 5 16,-9 0-4-16,-10 19 1 15,-10-1 4-15,-13 1 6 16,-12-6 4-16,-17-8 13 15,-18-6 8-15,-19-10 2 16,65-50-37-16,-215 83 19 31,141-76-5-31,5-5-8 16,8-4-14-16,11-1-33 15,11-2-16-15,14 0-14 16,11 0-10-16,14 5-4 16,13-28 12-16,-13 28 73 15,41-66-95-15</inkml:trace>
  <inkml:trace contextRef="#ctx0" brushRef="#br0" timeOffset="43825.3821">15155 16569 17 0,'-15'-1'11'16,"15"1"4"-16,0 0 1 15,-14-2-3-15,14 2 5 16,0 0 4-16,0 0 8 16,0 0 1-16,0 0 5 15,0 0 4-15,0 0 10 16,24-4 8-16,7 10-5 15,12-1-7-15,14 1-11 16,8 0-2-16,3-5-1 16,-16-4-10-16,0-4-7 15,3-3 5-15,3-2-3 16,-12-2-11-16,-6 3-3 15,-12 2 2-15,-12 6-15 16,-16 3-42-16,0 0-36 16,0 0 88-16,5 20-250 15,-2 7 132-15,6-5-8 16</inkml:trace>
  <inkml:trace contextRef="#ctx0" brushRef="#br0" timeOffset="44408.4404">16753 17076 61 0,'-20'-2'49'0,"20"2"5"15,-14-9-7-15,14 9-17 16,0 0-3-16,27-15 21 16,15 0 5-16,12-2 3 15,-5 3-4-15,20-4-7 16,7-1-23-16,6 2-5 15,1 5-8-15,-5 1-5 16,-9-3 3-16,-11 2-10 16,-10 2 9-16,-13 0-9 15,-6 5 8-15,-7-2-9 16,-6 0-23-16,-4 0-43 15,-2-1-40-15,-6-9-17 16,-2-3 11-16,-5-2-16 16</inkml:trace>
  <inkml:trace contextRef="#ctx0" brushRef="#br0" timeOffset="44774.477">17156 16434 46 0,'-17'3'38'16,"17"-3"-5"-16,-17 19-5 15,6 15 2-15,8 13 0 16,9 11 8-16,5 11-1 15,5 14-5-15,5 7 0 16,4 10-2-16,-25-100-30 16,65 210 24-16,-41-110 13 15,-5-4-2-15,-7-8-13 16,-2-8 3-16,-4-14-11 15,-1-12 4-15,-3-12-3 16,1-10-14-16,-3-9 6 16,0-10-13-16,0-13-22 15,0 0-34-15,0 0-42 16,-2-13-27-16,-5-21 13 15,6-14-5-15</inkml:trace>
  <inkml:trace contextRef="#ctx0" brushRef="#br0" timeOffset="45440.5436">17920 16659 73 0,'0'0'56'0,"0"0"-22"16,8-19-9-1,15-14 4-15,11-12-3 16,9-9 3-16,8-3-10 15,7-6-3-15,8-1-9 16,-18 4-1-16,10 0-4 16,10 9-3-16,4 13-1 15,-2 11 3-15,-5 14-2 16,-5 9-1-16,-11 11 11 15,-9 10-3-15,-9 10 4 16,-7 10 5-16,-8 11-3 16,-4 4-6-16,-8 9-1 15,-5 9 8-15,-6 8-2 16,-3 6-1-16,-3 4-1 15,0 6 5-15,2 4-5 16,-5 0 4-16,2-10 0 16,3 0-7-16,1-8-8 15,0-14 4-15,3-16-1 16,2-14-15-16,0-16-16 15,5-20-24-15,0 0-24 16,0 0-8-16,0 0 1 16,0 0 19-1,14-20 0-15</inkml:trace>
  <inkml:trace contextRef="#ctx0" brushRef="#br0" timeOffset="45854.585">19272 16413 72 0,'0'0'43'0,"0"0"-43"16,0 0 79-16,0 0-41 15,14 24-1-15,-4 7-4 16,-3 14-5-16,-2 8-3 16,-3 11-3-16,0 7 4 15,0 6 4-15,1-1-4 16,4 0 3-16,7-8-15 15,6-9-1-15,6-8-11 16,7-2 4-16,4-9-1 16,2-9-4-1,3-14 3-15,8-7-5 16,-50-10 1-16,142-39 0 15,-126 4-29 1,5-4-9-16,-7-4-20 16,-5-6-20-16,-4-7-2 15,-2-6 6-15,-4-3 7 16,-2-1 13-16,-1 0 0 15</inkml:trace>
  <inkml:trace contextRef="#ctx0" brushRef="#br0" timeOffset="46134.613">19351 16077 37 0,'0'0'42'0,"-13"-2"3"16,13 2-11-16,0 0-17 15,0 0-9-15,0 0-10 16,1 20-14-16,2-1-28 16,-4-2-14-16,-5 1-5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13T16:26:26.37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8515 9276 13 0,'0'0'9'0,"0"0"-2"15,0 0-4-15,0 0-1 16,0 0 4-16,0 0 0 15,0 0 5-15,0 0 1 16,0 0 2-16,0 0 0 16,0 0-4-16,0 0-3 15,0 0 0-15,0 0 3 16,0 0-10-16,2-8 8 15,-2 8 4-15,-16 3-3 16,16-3-5 0,0 0-1-16,-3 15 2 15,-7 4-1-15,14 1-1 16,0 6 2-16,-1-1-2 15,4-1-1-15,6-2 0 16,5-9 8-16,9-4 0 16,3-8 2-16,1-7-10 15,3-8 2-15,-3-5-1 16,-5 1-2-16,-2-4-1 15,-7-2 5-15,-1-1-3 16,-6-2-2-16,-3 3 4 16,-7 24-4-16,-2-46 13 15,-2 28-4-15,4 18-2 16,-20-19-2-16,2 9-4 15,-5 6-2-15,23 4 1 16,-45 2 2-16,17 7-5 16,4 4 2-16,7 4 1 15,-1 2 1-15,1 3-2 16,10 0 1-16,0 1 4 15,3-1-6-15,4 0-1 16,8-3 7 0,5-2-6-16,1-3 2 15,1-9 2-15,-1-2-5 16,-14-3 5-16,17-5-3 15,-1-5 1-15,-2-2 4 16,-8-3 1-16,-2-2-5 16,-3-4 4-16,-2 3-3 15,1 18 6-15,-16-19-3 16,2 6-2-16,0 8-4 15,14 5 5-15,-18 6-4 16,2 6 5-16,-1 3-3 16,12 4-4-16,2 1 2 15,4-3 0-15,-1-17 3 16,9 21-2-16,1-6-1 15,-10-15-3-15,14 10 4 16,-14-10 2-16,0 0-9 16,0 0-8-16,0 0-15 15,0 0-22-15,0 0-15 16,-2-22 2-16,2 3-2 15</inkml:trace>
  <inkml:trace contextRef="#ctx0" brushRef="#br0" timeOffset="738.0738">9456 9347 40 0,'-10'0'29'16,"10"0"1"-16,0 0 2 15,0 0 10-15,11-3 6 16,5-1 2-16,5 3-1 16,3-3 8-16,6 1-4 15,9-2 5-15,10 1-5 16,11 1-11-16,5 0-6 15,-9 4-13-15,13 3 3 16,12 1-11-16,10-2 2 16,10 2-1-16,-101-5-16 15,221 0 8-15,-98-1-3 16,11 1-2-16,16 1 9 15,13 8-17-15,-19 4 5 16,-3 4-12 0,-8-1-9-16,-22-5-4 15,-27-2-2-15,-28-2-2 16,-19-2-6-16,-37-5 35 15,42 6-62-15,-42-6-104 16,0 0 15-16,-27-3-60 16</inkml:trace>
  <inkml:trace contextRef="#ctx0" brushRef="#br0" timeOffset="1473.1473">9721 10109 46 0,'0'0'44'16,"0"0"-1"-16,0 0-4 15,0 0-3-15,0 0 9 16,0 0 4 0,0 0 10-16,0 0 3 15,13-1 19-15,11-1-7 16,10 0-9-16,2 0-12 15,-12 1-4-15,9-1-12 16,8 2-15-16,4-2-9 16,-1 2-9-16,-3-1-2 15,-5-3-1-15,0-3 2 16,-10 2-4-16,-2-1 3 15,-2 1-12-15,-7 1-33 16,-15 4-21-16,16-8-20 16,-16 8-17-16,15-4-19 15,-2-2-12-15,-13 6 13 16,25-17-36-16</inkml:trace>
  <inkml:trace contextRef="#ctx0" brushRef="#br0" timeOffset="2185.2185">10614 9889 70 0,'-12'-15'64'16,"12"15"0"-16,-12-20-8 15,10 3-19-15,9-2-13 16,5 0 7-16,8 2-6 15,-20 17-25-15,55-35 27 16,-18 25-3-16,-1 3-14 16,3 9 1-16,-6 6-1 15,-3 11 9-15,-5 3-9 16,-3 6-4-16,-11 8-3 15,-10 3 3-15,-9 5 0 16,-13 0-3-16,-10-3 7 16,-9-6-4-16,-4-6 7 15,-1-5 9-15,2-9-16 16,43-15-6-16,-74 14 9 15,46-13 11-15,7-4-4 16,5-1 0 0,16 4 3-16,0 0-9 15,-3-20-12-15,12-2 0 16,13-2 2-16,12 1-8 15,11 4 6-15,6 11 7 16,4 8-9-16,0 6 2 16,-2 10-8-16,-4 7 8 15,-5 9-1-15,-5 13 2 16,-8 12 2-16,-10 6 6 15,-12 8 1-15,-11-7 2 16,-7-1 12-16,-13-7-1 16,-6-11 1-16,-6-12 3 15,-1-15-8-15,3-6-6 16,-2-8-1-16,0-6-8 15,4-5 6-15,30 7-8 16,-46-25-9-16,27 9-24 16,19 16-35-16,-17-23-47 15,9-3-33-15,8 1-5 16,14-6 29-16,11 3-12 15</inkml:trace>
  <inkml:trace contextRef="#ctx0" brushRef="#br0" timeOffset="2587.2587">11283 10018 86 0,'-20'-9'63'16,"20"9"-13"-16,-12 2-10 15,12-2 0-15,-13 24 6 16,24 3 15-16,-23 8 0 15,22 4 5-15,-23 9 2 16,26-4-13-16,-19 3-14 16,23 1-2-16,-7 6-12 15,14-3-7-15,4-6-8 16,4-7-1-16,5-6-7 15,3-10-6-15,-5-7-4 16,-3-8-11 0,4-7-12-16,-5-7-3 15,-6-5-32-15,-25 12 64 16,52-41-103-16,-52 41 103 15,20-54-365-15,-12 17 193 16</inkml:trace>
  <inkml:trace contextRef="#ctx0" brushRef="#br0" timeOffset="2922.2922">11252 9842 69 0,'0'0'64'15,"0"0"-64"-15,0 0 114 16,0 0-76-16,17 6-12 15,-17-6-26-15,0 0-44 16,0 0-51-16,14 17-77 16,-14-17 172-16</inkml:trace>
  <inkml:trace contextRef="#ctx0" brushRef="#br0" timeOffset="11120.1119">9762 8770 63 0,'-25'10'16'0,"4"-3"0"16,5-4 6-16,6-1-7 16,10-2-5-16,0 0 4 15,0 0 2-15,0 0-2 16,0 0 8-16,0 0 0 15,0 0-7-15,0 0-1 16,-1-12 2-16,1 12-1 16,7-22-1-1,5-15-9-15,11-14-1 16,7-8 6-16,8-7-10 15,-21 1 2-15,18 3-2 16,6 7-3-16,5 11 6 16,2 12-2-16,-2 14-2 15,-11 9-3-15,-8 11 7 16,-8 11-2-16,-3 16 12 15,-10 19-1-15,-8 14-2 16,-9 14-5-16,-7 1 5 16,-8 9 1-16,-8-6 4 15,-8-13 5-15,-6-9-10 16,21-21-3-16,-14-10-2 15,30-8 1-15,-14-6 1 16,25-13 7-16,0 0-1 16,0 0-2-16,2-20-4 15,20-14-9-15,14-13 2 16,18-9-1-16,11-7 2 15,3 7-1-15,-68 56 0 16,138-69-2-16,-80 59 8 16,-9 22-8-1,-9 13 0-15,-9 33 2 16,-12 18 3-16,-12 12 6 15,-12 5 0-15,-12-3 7 16,-7-7 4-16,-9-7-3 16,-3-15-8-16,2-14-6 15,6-13 3-15,4-14-3 16,4-11-8-16,2-9-31 15,1-10-30-15,4-11-35 16,4-11-17-16,5-13 10 16,10-8-52-16</inkml:trace>
  <inkml:trace contextRef="#ctx0" brushRef="#br0" timeOffset="11521.152">10667 8457 96 0,'4'-12'39'16,"-4"12"-3"-1,0 0 4-15,0 0-1 16,13 25 4-16,-2 12 3 15,-1 16 7-15,0 16-6 16,-1 7-11-16,6 9-8 16,1 1-5-16,4-1-1 15,6-5-2-15,5-9-4 16,3-10-8-16,2-14-6 15,2-8 4-15,3-10 0 16,4-12-5-16,-2-7 6 16,1-12-5-16,2-13-3 15,-1-14 2-15,-45 29-1 16,37-83-17-16,-7 29-60 15,-16 3-5-15,-4 2 0 16,-9 2-2-16,-5-6 8 16,8-4 6-16,-29-1 12 15,10 2-12-15</inkml:trace>
  <inkml:trace contextRef="#ctx0" brushRef="#br0" timeOffset="11705.1704">10758 8099 86 0,'-21'-17'67'16,"6"7"-12"-16,3 3-4 16,12 7-19-16,0 0-19 15,0 0-13-15,-11 0 7 16,11 0-80-16,0 0-22 15,0 0-48-15</inkml:trace>
  <inkml:trace contextRef="#ctx0" brushRef="#br0" timeOffset="12720.2719">8759 8963 28 0,'-12'-9'14'16,"12"9"2"-16,0 0 5 16,0 0 2-16,0 0 6 15,0 0 0-15,0 0 4 16,0 0 0-16,10-6 7 15,6 0 3-15,5 0-8 16,7 1-9-16,3 1 13 16,3-1-14-1,0 2-6-15,1-1-3 16,-2 3-6-16,-5 1-4 15,-5 1 1-15,-4-2 5 16,-5-3 0-16,-2 4-10 16,-12 0 4-16,0 0 2 15,0 0 8-15,0 0 11 16,0 0 9-16,-16-5-17 15,-9 2-6-15,-6 3-10 16,-3 0-3-16,-4 2 0 16,1-1 0-16,5-2-19 15,2 1-26-15,2 0-51 16,1 0-31-16,7 0-13 15,5 5-79-15</inkml:trace>
  <inkml:trace contextRef="#ctx0" brushRef="#br0" timeOffset="20089.0087">12353 9412 145 0,'-13'-2'64'16,"13"2"-7"-16,0 0-4 16,16-4 0-16,12 3-12 15,13 1-9-15,12 0 4 16,14 0-1-16,-1-4-4 15,-4 1 3-15,-62 3-34 16,137-14 68 0,-68 6-44-16,-7-2-12 15,-11 1-7-15,-14 1-9 16,-12 3 3-16,-8 3-9 15,-17 2 10-15,0 0-200 16,0 0 62 0,-14-2-2-16,-6-3-57 15</inkml:trace>
  <inkml:trace contextRef="#ctx0" brushRef="#br0" timeOffset="20467.0465">12460 9784 58 0,'0'0'43'0,"0"0"3"16,0 0 15 0,30-10 4-16,4 1 8 15,7 1-7-15,5 1-8 16,-26 2 1-16,17-2-8 15,-5 1-7-15,5 1-12 16,1-4-9-16,0 1-14 16,0-1 6-16,-3-1-13 15,-7 1 1-15,-9 3-28 16,-19 6-27-16,0 0-43 15,14-2-25-15,-1 0-13 16,-13 2 11-16,21-10-39 16</inkml:trace>
  <inkml:trace contextRef="#ctx0" brushRef="#br0" timeOffset="21074.1072">13394 8697 46 0,'-18'2'36'16,"18"-2"3"-16,-14-2 4 15,14 2-10-15,0 0 6 16,0 0 6-16,0 0 8 15,18 2 12-15,10-4 2 16,10-1 6 0,9-3-15-16,5 1-11 15,5 0-15-15,1 5-11 16,1-1-11-16,2 1-5 15,-5 0 6-15,-5 1-12 16,-12 3 1-16,-9 2-12 16,-10-2-29-16,-20-4-24 15,12 5-18-15,-12-5-20 16,0 0-14-16,17 5 7 15,-17-5 18-15,0 0 92 16</inkml:trace>
  <inkml:trace contextRef="#ctx0" brushRef="#br0" timeOffset="21418.1416">14311 8274 108 0,'-14'-12'80'0,"14"12"-21"15,-14-5-21-15,14 5-4 16,0 0-1 0,-3 17 14-16,8 18 3 15,5 19-12-15,1 17 0 16,2 12 7-16,-4 22-9 15,-9-105-36-15,33 226 25 16,-26-118 7-16,-8-8-26 16,-4-12 4-16,4-12-10 15,2-13 0-15,-1-16 0 16,-1-11-5-16,1-16-26 15,0-20-22-15,0 0-29 16,0 0-32-16,0 0-8 16,7-42 13-16,1-12-54 15</inkml:trace>
  <inkml:trace contextRef="#ctx0" brushRef="#br0" timeOffset="22218.2216">14719 8568 75 0,'-12'-20'74'16,"5"5"-13"0,7 15-7-16,11-36-18 15,14-6-1-15,-25 42-35 16,88-85 53-16,-35 45-30 15,-53 40-23-15,171-58 43 16,-119 78-24 0,-7 38 0-16,-8 38-4 15,-14 31 1-15,-12 14-5 16,-11-1 1-16,-13-4-8 15,-9-19 0-15,-12-22 5 16,-4-24 6-16,-3-27 3 16,0-24-9-16,3-20-12 15,1-17-7-15,6-12 8 16,4-11 1-16,8-11-4 15,6-3 1-15,9-4 3 16,9 4-5-16,9 5 7 16,8 6 0-16,9 8-4 15,7 13 6-15,8 3-1 16,11 9-3-16,-57 10 1 15,111-3 0-15,-47 4-8 16,5-1-12 0,-1-3-7-16,-9-4-15 15,-59 7 42-15,94-23-50 16,-58-8-38-16,-5-4 18 15,3-11 17-15,-1 3 15 16,-6-1 7-16,-1 6 15 16,-5-5 11-16,-6 6 7 15,-2 3 7-15,-6 10 10 16,-7 24 8-16,4-22 10 15,-4 22 0-15,0 0 1 16,0 0 3-16,0 0-7 16,-1 39 11-16,-3 22-15 15,-3 7 3-15,4 18-2 16,1 7-6-16,5-4-4 15,6-10-12-15,6-8 0 16,-15-71-9-16,48 107 13 16,-15-70-9-16,-33-37-4 15,87 32 4-15,-42-35 1 16,-2-11 5-16,-5-8-22 15,-3-8-18-15,-4-4-9 16,-4-7-18 0,-7-9-16-16,-8-6-12 15,-12 56 85-15,10-119-95 16,-13 45-125-16</inkml:trace>
  <inkml:trace contextRef="#ctx0" brushRef="#br0" timeOffset="22411.2409">16003 8065 102 0,'-22'-13'134'16,"3"4"-24"-16,19 9-52 15,0 0-24-15,0 0-21 16,-12-3-31-16,12 3 18 15,0 0-157-15,-11 24 48 16,2-2-58-16</inkml:trace>
  <inkml:trace contextRef="#ctx0" brushRef="#br0" timeOffset="23305.3303">13942 9718 73 0,'-13'9'53'0,"13"-9"8"16,13 10 5-16,16-2-4 15,18 1 2-15,0 2-15 16,22 3-5 0,28 0 18-16,29 1-9 15,26 2-12-15,23 5-21 16,20 1-5-16,19 5-7 15,-3 5 2-15,6 0 12 16,-1-1-3-16,-7-7-16 16,-15-6-1-16,-17-2 5 15,-24-5-3-15,-153-12-4 16,215 16 3-16,-143-9-23 15,-21-2-14-15,-23-3-14 16,-28-2-33-16,0 0-35 16,0 0-20-16,-41-2 4 15,41 2 132-15,-107 11-174 16</inkml:trace>
  <inkml:trace contextRef="#ctx0" brushRef="#br0" timeOffset="24566.4564">14201 10639 20 0,'-24'2'11'0,"-1"-4"2"16,25 2-1-16,-23 2-2 15,23-2 0-15,0 0-10 16,-16 0 15 0,16 0 13-16,0 0-5 15,0 0 1-15,0 0-2 16,0 0 16-16,26 0 3 15,14-5 1-15,-40 5-42 16,109-9 65-16,-43 6-40 16,4-2-14-16,-70 5-11 15,165 7 14 1,-132-2-15-16,-33-5 1 15,21 3 0-15,-8 2-21 16,-13-5-11-16,0 0 32 16,0 0-55-16,0 0-68 15,0 0 30-15,0 0-6 16</inkml:trace>
  <inkml:trace contextRef="#ctx0" brushRef="#br0" timeOffset="25300.5298">15360 10465 31 0,'1'-24'30'0,"-8"-1"-8"16,7 25-22-16,-34-53 21 15,22 26 5-15,0-3-6 16,-3 3 2-16,-8-1-5 15,-5 6 1-15,-4 7-2 16,-2 3-5-16,-3 9 0 16,-1 16 1-16,38-13-12 15,-82 60 8-15,41-16-4 16,6 25-1-16,7 7-1 15,7 4-1-15,11-4 0 16,11-5 3-16,12-11-8 16,8-10 4-16,10-11 1 15,10-10-1-15,4-15-5 16,6-14 8-16,3-14-1 15,-1-15-1-15,-1-5-3 16,-2-10-1-16,-8-3 5 16,-4-4-7-16,-1-8 4 15,-9-4 1 1,-7-11 1-16,-21 74-1 15,24-124 2-15,-17 72 0 16,-1 11 8-16,-6 41-10 16,3-29 29-16,-3 29-7 15,0 0-1-15,0 0-21 16,0 0 32-16,-6 21-15 15,5 18 1-15,-1 18 1 16,2-57-19-16,0 166 40 16,2-68-28-16,-4 6 5 15,1 1-4-15,1-4-5 16,-2-4-6-16,1-6 1 15,-3-6 4-15,-2-11-5 16,3-13-4-16,3-10 6 16,-4-17-10-16,3-14-7 15,1-20-7-15,0 0-24 16,0 0-22-16,0 0-21 15,-12-29-10-15,7-13 7 16,5 42 90-16</inkml:trace>
  <inkml:trace contextRef="#ctx0" brushRef="#br0" timeOffset="25716.5714">15875 10578 54 0,'0'0'47'0,"0"0"-5"15,0 0-42-15,-28 26 85 16,18 6-60-1,10-32-25-15,-17 86 59 16,10-35-27-16,3 7-7 16,1 1-1-16,9 0-3 15,1-3-4-15,4-4-6 16,4-1 4-16,5-3-9 15,4-8 3-15,3-6-5 16,7-7 5-16,7-8-6 16,-2-6-4-1,1-6-1-15,-40-7 2 16,93-5-64-1,-69-7 25-15,-4-3-17 16,-20 15 56-16,29-51-157 16,-19 16 83-16,-3-8-21 15</inkml:trace>
  <inkml:trace contextRef="#ctx0" brushRef="#br0" timeOffset="26050.6048">15939 10290 126 0,'0'0'35'15,"0"0"-35"-15,0 0 13 32,0 0-47-17,0 0 34-15,0 0-47 16,0 0-46-16,0 0 93 15</inkml:trace>
  <inkml:trace contextRef="#ctx0" brushRef="#br0" timeOffset="26765.6763">16318 10355 36 0,'0'0'56'16,"0"0"-21"-16,4-21-13 15,9-1-4-15,7 2-3 16,4-2-2-16,0 5 5 16,3 2-2-16,2 5-1 15,-29 10-15-15,59-2 40 16,-26 17-27-16,-6 14-3 15,-27-29-10-15,46 86 10 16,-29-25-2-16,-7 0-8 16,-10-61 0-16,0 124 6 15,-8-70-3-15,-11-6-5 16,19-48 2-16,-55 69 7 15,21-49-5-15,1-8 0 16,33-12-2-16,-68-2 3 16,38-9-2-16,5-3 2 15,5 1-3 1,4-3 6-16,8-4-3 15,8 20-3-15,6-41 2 16,6 26-2-16,8 3 1 16,8 4 4-16,9 6 9 15,7 7-7-15,-44-5-7 16,128 32 37-1,-93-13-24-15,-35-19-13 16,61 61 23 0,-52-46-53-16,-9-15 30 15,0 0-68-15,0 0 68 16,0 0-363-16,0 0 363 15</inkml:trace>
  <inkml:trace contextRef="#ctx0" brushRef="#br0" timeOffset="74764.4757">2417 11379 22 0,'-12'-10'15'0,"2"3"5"15,10 7 12-15,-12-10 7 16,12 10 13-16,-11-8 1 16,11 8 5-16,0 0-6 15,0 0-13-15,0 0-1 16,0 0-17-16,0 0-14 15,18-7 6-15,16 3 2 16,19-1-3 0,17 0-1-16,20-7 2 15,2 2-2-15,7-2 9 16,4 4-1-16,-6 1 1 15,-11 2-13-15,-17 0-3 16,-69 5-4-16,98-3 9 16,-74 1-4-16,-13 0-4 15,-11 2-2-15,0 0-3 16,0 0-36-16,0 0-42 15,0 0-52-15,-13 0-8 16,4-10-63-16</inkml:trace>
  <inkml:trace contextRef="#ctx0" brushRef="#br0" timeOffset="75240.5233">3670 10812 96 0,'0'0'32'16,"0"0"-7"-16,0 0-9 15,-3 15 15-15,3 19 9 16,2 20-5-16,-1 17 9 15,1 14-1-15,-1 8-5 16,-1 5-1-16,0 2-10 16,2-2-9-16,-1 2 4 15,0-3-11-15,1-6-4 16,2-11 2-16,-4-80-9 15,3 122-3-15,1-80 9 16,-1-18-10-16,-2-4 6 16,1-6-5-16,-2-14-10 15,0 0-26-15,0 0-22 16,4-14-32-16,-1-16-14 15,2-21 13-15,8-10-28 16</inkml:trace>
  <inkml:trace contextRef="#ctx0" brushRef="#br0" timeOffset="75873.5866">4198 11178 33 0,'0'0'0'0,"-11"-12"60"16,1-2-39-16,8 2-3 15,11-6-2-15,4-8 5 16,4-4 0-16,-13-2 1 15,17-2-2-15,4 8-3 16,5 8-5-16,2 8 3 16,-32 10-15-16,92 15 17 15,-55 15 9-15,-3 20-5 16,-5 19-5-16,-5 17 2 15,-8 13-12-15,-8 4 4 16,-9 2-4 0,-12 1-3-16,13-106-3 15,-39 187 8-15,-1-103 6 16,-15-16-10-16,-3-26 2 15,58-42-6-15,-111 36 3 16,85-41-7-16,7-17 1 16,5-19 2-16,5-15 1 15,11-10 0-15,10 0-3 16,7 0 5-16,-11 7-2 15,-8 59 0-15,64-105-2 16,-14 63 3-16,5 8 2 16,-2 15-2-16,-8 12-2 15,-3 16 5-15,-5 15 4 16,-6 11 4-16,-3 14-1 15,-4 5 1-15,-4 2-2 16,-5-1-4-16,-5-10 4 16,-4-9-7-16,-6-36-3 15,8 42 2-15,-8-42-20 16,0 0-33-16,0 0-39 15,-7-20-21 1,0-17 7-16,7 37 104 16</inkml:trace>
  <inkml:trace contextRef="#ctx0" brushRef="#br0" timeOffset="76340.6333">4987 11056 30 0,'0'0'24'0,"0"0"0"15,3-12-2-15,-3 12 3 16,0 0 2-16,0 0 3 16,0 0 14-16,4 12 3 15,-1 8-3-15,-2 9-3 16,1 8 0-16,-4 11-18 15,2 7 3 1,0 10-7-16,2 3-5 16,0 1 4-16,4-1-6 15,4-6-1-15,5-7-12 16,5-8 3-16,6-8 6 15,3-9 5-15,5-9-11 16,3-13 2-16,1-6 1 16,0-9 1-16,-3-8-3 15,-1-6-8-15,-3-4-3 16,-4-4-16-16,-4-3-21 15,-7-5-20-15,-6-2-22 16,-5-3-10-16,-7-1 5 16,-3 1-49-16</inkml:trace>
  <inkml:trace contextRef="#ctx0" brushRef="#br0" timeOffset="76606.6599">5063 10605 55 0,'0'0'0'0,"-4"-12"47"16,4 12 6-16,0 0-18 15,0 0-6-15,0 0-12 16,0 0-9-16,0 0-12 16,0 0 4-16,-4 11-101 15,4-11 33-15,0 0-3 16</inkml:trace>
  <inkml:trace contextRef="#ctx0" brushRef="#br0" timeOffset="77443.7436">2508 12333 20 0,'0'0'18'16,"0"0"5"-16,0 0 0 15,0 0 7-15,12-7 13 16,9 7 3-16,18 5 5 15,14 3 2-15,13-1-1 16,9 3 13-16,25 0-13 16,29-3-16-16,29-3 3 15,28-3 5-15,30-2-1 16,17-5-11-16,8 5-8 15,9 1-14-15,4 1-8 16,-3-1 2-16,3 6 2 16,-21 0-3-16,-14 8-5 15,-20-2-8-15,-22-5 5 16,-27-4-13-16,-150-3 18 15,260 3-165 1,-225-4 77-16,-20-6-21 16,-15-7-16-1,-15-1-72-15</inkml:trace>
  <inkml:trace contextRef="#ctx0" brushRef="#br0" timeOffset="78284.8277">4868 13051 27 0,'0'0'32'15,"-8"-16"-1"-15,2 1 3 16,-1-2 1-16,2-5-4 15,-3-5 8 1,-1-3-6-16,-3-6 5 0,-3-1-8 16,-4-1-10-16,-2 1 0 15,-3 5-12 1,-3 7 4-16,-2 4-2 15,-5 8-4-15,-3 4-6 16,2 6-1-16,0 6 4 16,35-3-3-16,-65 48-2 15,35 1 0-15,6 12 2 16,11 7 3-16,6 4-6 15,13-4 2-15,8-5-3 16,6-11 4-16,8-11 3 16,9-12-8-16,-37-29 5 15,90 13 3-15,-39-23-3 16,-2-12-3-16,-1-5 7 15,-4-5 1-15,-6-4-10 16,-5-3 5-16,-5-3-5 16,-28 42 5-16,45-92 4 15,-32 48-3-15,-2 5-3 16,-4 4 2-16,-1 4 4 15,-2 6-6-15,-1 6 5 16,-3 19-3-16,3-13-1 16,-3 13 2-16,0 0 5 15,0 0-6 1,0 0 1-16,7 13 7 15,0 13 9-15,-7-26-17 16,21 140 26 0,-15-74-7-16,-6-66-19 15,9 148 13-15,-4-74-5 16,-3-1 9-16,-2-73-17 15,3 130 22-15,-3-74-17 16,0-8 4-16,-3-9-3 16,2-2 0-16,1-5-9 15,-1-5-6-15,-2-8-9 16,3-6-27-16,0-13-17 15,1 12-26-15,-1-12-8 16,3-20-8-16,-2-12-38 16</inkml:trace>
  <inkml:trace contextRef="#ctx0" brushRef="#br0" timeOffset="79259.9252">7514 12168 84 0,'-11'-10'54'0,"11"10"-1"16,-11-3-12-16,11 3-11 16,0 0-15-16,0 0 2 15,0 0 0-15,9-2 5 16,11 5 12-16,10 1 3 15,8 1-4-15,6-8-2 16,7 3-7-16,6-6-3 16,10 6-9-16,3 2-2 15,6-2-8-15,1-2-1 16,-7 4 1-16,-5 0-1 15,-8-2 1-15,-57 0-2 16,87 3-17-16,-55 1-27 16,-2-3-33-16,-30-1 77 15,31 4-189-15,-12-8 99 16,-19 4-36-16</inkml:trace>
  <inkml:trace contextRef="#ctx0" brushRef="#br0" timeOffset="79899.9892">7637 12615 32 0,'0'0'0'16,"0"0"64"-16,0 0-26 15,0 0 1-15,0 0-39 16,25 14 93-16,-8-4-45 16,7-1-2-16,7 2 3 15,9-2-1-15,9-4-11 16,8-2-7-16,5-3-13 15,10 0-1-15,5-3-8 16,1-2-4-16,-78 5-4 16,152-14-5-16,-92 8-10 15,-29 0-38-15,-2 0-46 16,-29 6-36-16,16-19 4 15,-29 2 0-15</inkml:trace>
  <inkml:trace contextRef="#ctx0" brushRef="#br0" timeOffset="89308.93">9906 11880 26 0,'-20'-15'30'0,"20"15"9"15,0 0 14-15,0 0-4 16,-14-13-3-16,14 13-3 16,0 0-4-16,0 0-6 15,0 0-9-15,13-11-2 16,8 6 3-16,-21 5-25 15,102-6 49-15,-30 2-42 16,11-1 2-16,6 3-6 16,1 4-2-16,-4 3 1 15,-11-1-4-15,-14 1-1 16,-16 0 4-16,-16 0-10 15,-10-2-4-15,-8 2-16 16,-11-5-27 0,0 0-22-16,0 0-21 15,0 0 0-15,-17-15-14 16</inkml:trace>
  <inkml:trace contextRef="#ctx0" brushRef="#br0" timeOffset="89736.9728">10843 11430 39 0,'6'-25'31'15,"-2"9"-9"-15,-4 16-1 16,0 0 1-16,0 0 2 15,6 16 7-15,-4 14 0 16,-3 16 3-16,-5 15 2 16,-4 8-4-16,-1 2-4 15,0 4-9-15,2-7-3 16,4-9-8-16,5-59-8 15,-6 83 6-15,12-60 10 16,9-4 12 0,8-5 4-16,9-6-2 15,12-6 3-15,10-4-1 16,11-6-18-16,7-4-7 15,-2 2 3-15,-13-6-5 16,-2 5-7-16,1 4-17 16,-2 0-14-16,-54 7 33 15,80-7-114-15,-53 6 33 16,-2-8-12-16,-2-6-3 15,-8-9 14-15,-6-5-5 16</inkml:trace>
  <inkml:trace contextRef="#ctx0" brushRef="#br0" timeOffset="90105.0096">11300 11201 99 0,'0'0'39'0,"-22"-10"-8"15,22 10-10-15,-13 34 9 16,21 15 6 0,-12 14 0-16,18 11 3 15,-11 13-1-15,11 8 3 16,-5 8 1-16,-2 7-8 15,-2-5-12-15,1 17 0 16,1-4-11-16,-1-2 3 16,1-13-8-16,-3-12-3 15,-1-13-3-15,-2-14 1 16,-1-16 0-16,0-16-10 16,0-10 0-16,0-22-14 15,0 0-13-15,0 0-23 16,0 0-33-16,0 0-21 15,-1-32 7-15,-1-14-13 16</inkml:trace>
  <inkml:trace contextRef="#ctx0" brushRef="#br0" timeOffset="90720.0711">10575 12841 25 0,'0'0'29'16,"0"0"5"-16,14 15 8 15,10 2 5 1,14-2 4-16,14-1 4 15,22-3-3-15,24-7 35 16,31-3-13-16,2 6-22 16,19 0-20-16,18 5 1 15,14 1-16-15,8 8-9 16,6-1-4-16,9 4-2 15,-19-6-7-15,-25-4 2 16,-21-6-5-16,-29-3-12 16,-29-6-26-16,-26-3-19 15,-22 4-16-15,-11 2-9 16,-23-2-12-16,0 0 1 15,0 0 101-15</inkml:trace>
  <inkml:trace contextRef="#ctx0" brushRef="#br0" timeOffset="91380.1371">11429 13521 101 0,'9'-29'59'0,"14"-3"3"16,10 0-11-16,9 5-5 15,9 7-1-15,5 6-15 16,5 11-11-16,-1 11-7 15,-3 9-6-15,-11 9 5 16,-12 13 4-16,-15 16 9 16,-15 15-13-16,-17-1 7 15,-15 11-8-15,-12-2-6 16,-8-7-3-16,-2-14-1 15,-4-9 2-15,3-14 4 16,8-11-7-16,4-11 11 16,13-7 4-16,9-5 6 15,17 0-11 1,-12-20-3-16,15-9-2 15,11-15 3-15,12-8-7 16,13-2 9-16,18 1-4 16,15 9-4-16,11 10-1 15,-83 34 0-15,182-2 6 16,-93 35 1-16,-9 12-5 15,-15 20-3-15,-17 6 15 16,-15 2 11-16,-19-2 9 16,-17-2-10-16,-17-10-2 15,-12-4 0-15,-8-10-16 16,-4-12-3-16,-1-13-12 15,0-12-30-15,0-13-34 16,1-12-36-16,2-18-20 16,7-16-15-16,6-10 15 15,14-15-20-15</inkml:trace>
  <inkml:trace contextRef="#ctx0" brushRef="#br0" timeOffset="91821.1812">12150 12102 35 0,'2'-20'25'0,"-2"20"2"15,0 0 0-15,0 0 3 16,0 0 12-16,-1 35 9 15,1 10 1-15,-1 12-11 16,-2 13 5-16,0 9-7 16,-1 9-9-16,1 7 0 15,3-4-9-15,7-4 4 16,7-9-4-16,10-11 6 15,9-9-7-15,-33-58-20 16,91 81 27-16,-40-60-26 16,1-13 1-16,-2-11-13 15,-4-14-22 1,-3-15-29-16,-8-14-30 15,-10-8-17-15,-8-7 0 16,-11-7 15-16,-12-1-15 16</inkml:trace>
  <inkml:trace contextRef="#ctx0" brushRef="#br0" timeOffset="92077.2068">12145 11596 108 0,'-9'-5'72'16,"9"5"-6"-16,0 0-22 15,0 0-23-15,0 0-9 16,0 0-28-16,0 0-40 16,0 0-40-16,0 0-59 15</inkml:trace>
  <inkml:trace contextRef="#ctx0" brushRef="#br0" timeOffset="115446.5435">8841 14539 39 0,'0'0'21'16,"0"0"-3"-16,0 0-7 15,-9 14 1-15,6-1-2 16,6 1 3-16,-3-14-3 16,11 13 3-16,-11-13 3 15,10 12 1-15,2-7-1 16,-12-5 2-16,11 0-6 15,-1-2 6-15,0-3-5 16,0-5-3-16,-1-2-8 16,0-1 5-16,-2-2-4 15,-3 1-6-15,-1 2 6 16,-3 12 4-16,0-13-2 15,0 13-4-15,-8-12 7 16,-4 5 0-16,12 7-5 16,-15-3-3-16,-1 1 2 15,1 5-6-15,3 2 3 16,1 5 5-16,4 6-6 15,4 1 4 1,0-4-1-16,3 1-4 16,3-2 0-16,-3-12 5 15,16 11-2-15,-4-4 0 16,-12-7 5-16,13 2 0 15,-13-2 5-15,0 0-2 16,0 0 0-16,0 0 4 16,0-14-6-16,-6-1-3 15,-5 2 10-15,-2-1-4 16,-5 4-3-16,1 3-5 15,5 4-1-15,0-1 3 16,12 4-4-16,0 0-2 16,0 0-1-16,-12 10 2 15,12-10-7-15,-6 14-26 16,9-2-34-16,-3-12 69 15,24 22-89-15,-10-19-97 16</inkml:trace>
  <inkml:trace contextRef="#ctx0" brushRef="#br0" timeOffset="117069.7058">9738 14698 5 0,'-13'-2'5'16,"-1"2"-2"-16,2 0 1 15,12 0 1-15,0 0 3 16,-15 2 1-16,15-2 2 16,0 0 1-16,0 0 0 15,0 0 1-15,0 0-2 16,0 0 1-16,0 0-4 15,0 0 0-15,0 0 3 16,22-5 5-16,3 3-5 16,5 4-3-16,5-2-3 15,2 0 0-15,-16 2-2 16,6-2 3-16,11 0-5 15,8 3 1 1,5-3-2-16,6 0 1 16,0 0-1-16,1-2 4 15,1 1-1-15,1-3 2 16,-1 1-5-16,0-2 6 15,2 0 0-15,-61 5-6 16,126-7 4 0,-60 5 0-16,0 2-7 15,1 5 7-15,-1 1-7 16,3-3 3-16,3 0 0 15,10-4 2-15,-5-3-3 16,-10-1 1-16,5-3-1 16,0-1 2-16,-2 2-2 15,-5 2 1-15,-8 2-4 16,-9 1 6-16,-10 2-1 15,-9 0-6-15,-6-1-4 16,-6 2 1-16,-4 1-7 16,-13-2-6-16,0 0-10 15,0 0-4-15,0 0 1 16,0 0 4-16,0 0-6 15</inkml:trace>
  <inkml:trace contextRef="#ctx0" brushRef="#br0" timeOffset="118349.8338">10321 15313 25 0,'0'0'27'16,"0"0"-1"-16,0 0-4 15,0 0-2-15,-7 24-2 16,0-1-4-16,0 4 1 15,-3-3-4-15,10-24-2 16,-6 15 6-16,6-15 3 16,0 0 6-16,0 0 1 15,7-25-11-15,3-11-4 16,7-3-5-16,1-3 2 15,4 8-4 1,6 4 3-16,1 11-5 16,1 12 1-16,1 16 4 15,0 21 1-15,-5 23 6 16,-7 16-2-16,-10 29-4 15,-12 9-6-15,-8 0 2 16,-9-4-1-16,-11-15 3 16,-6-12-5-16,-4-15-1 15,0-13 3-15,0-20 0 16,2-14 1-16,1-16-6 15,38 2 3-15,-74-35-3 16,41 1 1-16,6-8-2 16,4-8 0-16,12 1-1 15,7 4 7-15,4 6-6 16,8 10 1-16,9 14 2 15,7 13 4-15,6 15-4 16,8 16-1-16,8 3 3 16,7 6-1-16,4-3 0 15,5-4-2-15,3-4 3 16,0-10-9-16,-5-10-9 15,-5-11 1 1,-7-9-3-16,-5-15-3 16,-6-7 4-16,-6-2-6 15,-4-4 5-15,-7 0 1 16,-5 1 1-16,-5 1 9 15,-2 2 2-15,-2 4 1 16,-2 3 7-16,-5 1 1 16,2 5 4-16,-1 24 7 15,0 0 2-15,0 0 6 16,0 0-2-16,0 0-1 15,0 0-6-15,-12 34 0 16,5 9 1-16,2 4-1 16,7 6-2-16,3-3-3 15,5-1-1-15,6-5 0 16,5-5-2-16,7-6-1 15,6-10-5-15,4-7 0 16,3-10 7-16,4-9-8 16,3-9 1-16,-4-5-13 15,-27-3-15-15,11-11-6 16,-8-1-11-16,-5-2-8 15,-2-3 3 1,-6-4 3-16,-10 2-28 16</inkml:trace>
  <inkml:trace contextRef="#ctx0" brushRef="#br0" timeOffset="118565.8554">11011 15193 134 0,'-17'-9'73'0,"17"9"-18"16,-16-3-28-16,16 3-13 16,0 0-12-16,0 0-14 15,0 0-19-15,-8 15-16 16,8-15-16-16,0 0-2 15,0 0-22-15</inkml:trace>
  <inkml:trace contextRef="#ctx0" brushRef="#br0" timeOffset="119932.9921">9896 13689 30 0,'0'0'30'0,"-28"0"-5"16,22 20-5-1,-2 16-8-15,-6 10 3 16,-5 1-1-16,0-3 1 16,19-44-15-16,-34 59 32 15,34-59-12-15,0 0 0 16,0 0-2-16,-12-17-8 15,10-18-2-15,10-19-10 16,9-4 7-16,10-1-3 16,1 10-5-16,-17 11 6 15,13 16-6-15,-24 22 3 16,45 17 7-16,-22 29-3 15,-3 34 0-15,-7 23-3 16,-13 5 7-16,-15 2 0 16,-14-5 1-16,10-15 2 15,-29-15-6-15,16-20-3 16,2-16-2-16,-4-22 3 15,-4-15-6-15,-1-14 3 16,2-6-1-16,5-8 4 16,5-3-4-16,9 1 2 15,8-1 5-15,10-2-6 16,11 1-6-1,13 3 8-15,14 3-1 16,10 7-5-16,7 7-4 16,0 7 2-16,-18 6 0 15,2 4-2-15,5-2-1 16,0-5-6-16,0-9 2 15,-2-9-1-15,-3-11-4 16,-5-10 3-16,-7-5-1 16,-4 3 5-16,-5 4 3 15,-7 5 6-15,-5 8-3 16,-6 24 6-16,0 0 2 15,0 0 1-15,0 0 1 16,-4 37 2-16,1 16-1 16,1 8 8-16,8 5-3 15,4 2 1-15,7-6 1 16,5-6-4-16,8-7-5 15,1-8 4-15,0-12-9 16,-1-11 5-16,1-11-5 16,1-14 7-16,4-10-5 15,-3-5-2-15,-1-6-2 16,-7 0 0-1,-7 5-2-15,-6-1-19 16,-8-1-4-16,-4 25 28 16,-14-68-93-16,-3 19 39 15,-6-4-18-15</inkml:trace>
  <inkml:trace contextRef="#ctx0" brushRef="#br0" timeOffset="120082.007">10335 13597 150 0,'-11'-15'93'16,"11"15"-11"-16,-13-5-27 15,13 5-24-15,0 0-31 16,-10 2 13-16,-3 16-96 16,13-18 83-16,-29 41-341 15</inkml:trace>
  <inkml:trace contextRef="#ctx0" brushRef="#br0" timeOffset="124534.4522">2110 17150 8 0,'-10'-2'5'15,"10"2"-2"-15,0 0 0 16,0 0 0-16,0 0-2 16,0 0 3-16,0 0 1 15,0 0 0-15,0 0 2 16,0 0 3-16,0 0-3 15,12-1 0-15,4 2-2 16,5-2 3-16,3-1-1 16,6-3 0-16,2 0-4 15,5 1 1-15,2-2-2 16,4-1 3-16,5 0-6 15,0-1 4-15,8-1-2 16,8 2 0-16,3 1-3 16,0 1 0-16,-17-1 4 15,6 6-4-15,1 2 4 16,4 10-4-16,3-3 5 15,3 1-2-15,4 0-4 16,5-3 2 0,4-7 0-16,5-5 4 15,4 3-1-15,-89 2-2 16,191-5 0-16,-88 3-3 15,1 5 5-15,7 4-1 16,-5 2 0-16,-10-1 0 16,4 4-5-16,8-5 3 15,5-2 3-15,4 2-1 16,5-4-1-16,3 0 0 15,-1 1 1-15,0 6-1 16,-3 3 0-16,-121-13 0 16,218 31 2-16,-124-14-3 15,-94-17 1-15,206 27 0 16,-99-22 0-16,2-2 0 15,-2-3 0-15,-6 4 3 16,-11-4-4-16,-11 0 0 16,-16 5-2-16,-12-2 1 15,-14 1-7-15,-37-4 9 16,42 8-33-16,-42-8-1 15,0 0-1-15</inkml:trace>
  <inkml:trace contextRef="#ctx0" brushRef="#br0" timeOffset="136166.6153">3061 17540 22 0,'0'0'19'16,"-12"-2"4"-16,12 2-23 15,2-4 29-15,-2 4 13 16,-10-3-4-16,10 3-4 16,-9-2-2-16,9 2-1 15,0 0-31-15,13-1 44 16,-13 1 10-16,0 0-11 15,0 0-18-15,0 0 11 16,14-7 1-16,10 5-10 16,10-1 2-16,4-2-12 15,7-4-4-15,3-1-5 16,2 2-7-16,-1-1 1 15,-1-1-4-15,-8 3-5 16,-9 0 5-16,-10 4-2 16,-7 3-11-1,-14 0-15-15,8 0-28 16,-8 0-19-16,0 0-23 15,5 10-5-15,-5-10 11 16,0 12-18-16</inkml:trace>
  <inkml:trace contextRef="#ctx0" brushRef="#br0" timeOffset="136614.6601">3782 17397 41 0,'0'-10'38'15,"0"10"3"-15,0 0-4 16,0 0-14-16,0 0-3 15,0 0 0-15,0 0-5 16,-12 15-4-16,4 14 0 16,0 8-5-1,1 2 5-15,1 0-5 16,6-3 1-16,0-36-7 15,7 52 7-15,7-33 19 16,10-7 1-16,10-5 3 16,8-7-9-16,9-7-1 15,5-8-1-15,-56 15-19 16,101-41 8-16,-48 22-5 15,-23 6-6-15,5 1 1 16,-24 5-10-16,9 0-20 16,-20 7-17-16,13 0-13 15,-13 0-10-15,0 0-10 16,-14-3 15-16,14 3 0 15</inkml:trace>
  <inkml:trace contextRef="#ctx0" brushRef="#br0" timeOffset="137022.7009">4070 17270 97 0,'-17'-12'54'15,"5"4"-1"-15,12 8-12 16,0 0-18-16,0 0-10 15,0 0 11-15,-2 19 7 16,6 11-2-16,-4-30-29 16,11 78 56-16,-2-36-41 15,0 2 2-15,-1 4-3 16,0-1-2-16,-1 1 0 15,0-1-1-15,2-3 1 16,0-2-4-16,-1 1 1 16,-4-8-3-16,4-3-2 15,-2-4-2-15,1-6-1 16,-1-6-2-16,-1 0 2 15,-2-4 0-15,-3-12-8 16,0 0-2-16,3 10-13 16,-3-10-17-16,0 0-15 15,0 0-27-15,0 0-6 16,8 1 1-16,-8-1 86 15,-5-23-73-15,22-6-14 16</inkml:trace>
  <inkml:trace contextRef="#ctx0" brushRef="#br0" timeOffset="137422.7409">4462 17551 94 0,'0'0'51'15,"-9"-8"-2"-15,9 8-17 16,-9 0-3-16,9 0-9 16,0 0 4-16,-2 13-4 15,1 9 3-15,-5 7-8 16,3 9 2-16,0 0-2 15,3 3-5-15,5 0 1 16,6-4 3-16,2-3 1 16,4-7 6-16,4-3-5 15,4-9 7-15,5-5-7 16,7-7-7-16,-2-4-1 15,-1-8-4-15,-6 1-1 16,-3-1-7-16,-6 3 2 16,-7-1-5-1,-12 7-17-15,0 0-11 16,0 0-17-16,0 0-18 15,0 0-14-15,2-15 0 16,-5-2 12-16,-3-7-33 16</inkml:trace>
  <inkml:trace contextRef="#ctx0" brushRef="#br0" timeOffset="137679.7666">4403 17385 52 0,'-17'-13'40'0,"5"3"1"16,12 10-7-16,0 0-12 15,0 0-7-15,0 0-4 16,0 0-2-16,0 0-4 15,0 0-8-15,0 0-12 16,0 0-20-16,0 0-15 16,0 0-3-1,0 0-20-15</inkml:trace>
  <inkml:trace contextRef="#ctx0" brushRef="#br0" timeOffset="138411.8398">4825 17360 67 0,'-2'-15'32'16,"2"0"-7"-1,2 1 2-15,5 2-3 16,-7 12-24-16,19-25 37 15,-6 15-19-15,1 1-5 16,2 6-2-16,2 4 0 16,2 1-2-16,1 10-2 15,0 0 0-15,2 6-6 16,-3 10 4-16,-2 2-4 15,-3 7-1-15,-5 1 1 16,-4-1-1-16,-8 0 1 16,-6-3 4-16,-6-5-8 15,-6-4 8-15,-7-5 1 16,-1-3-6-16,1-6 1 15,2-6 2-15,2-7 2 16,6-3 3-16,2-5 0 16,5-4-4-16,6-1 2 15,5-4-3-15,5 2 1 16,4-5 2-16,7-1 0 15,5 1-7-15,6 3 3 16,2 5 5-16,1 8-3 16,-1 9 4-1,-2 11 0-15,-1 8 1 16,-3 6 1-16,-2 6-1 15,2 2 0-15,-4-4-9 16,-2-5-1-16,-18-27 1 16,10 39 1-16,-5-27-40 15,-5-12-25-15,0 0-20 16,0 0-12-16,-8 12-50 15</inkml:trace>
  <inkml:trace contextRef="#ctx0" brushRef="#br0" timeOffset="142566.2552">2447 16356 32 0,'3'-19'17'16,"0"2"-4"-16,-2 5-4 15,-1 12-2-15,0 0 4 16,0 0-2-16,0 0 5 15,0 0-1-15,0 0 6 16,8 24 4-16,-1 10-5 16,-1 15-5-16,-2 14-4 15,-1 15-1-15,-3-78-8 16,10 179 7-16,3-89-5 15,5-4 2-15,5-4-2 16,5-20-4-16,7-13 4 16,-35-49-2-16,69 51 7 15,-18-59 2-15,-2-16-4 16,4-13-7-16,-4-11 1 15,-2-1 1-15,-9-3 4 16,-9-2-2 0,-9-2-1-16,-9 3-2 15,-6 2 2-15,-10 6 0 16,-7 1 0-16,-7 5-1 15,0 6-4-15,-5 10 5 16,-6 6-1-16,5 8 1 16,-2 9-8-16,17 11 8 15,-13 9-1-15,19 9-4 16,-14 13 5-16,21 9-4 15,-12 6 2-15,19 4 1 16,-10 2 1-16,13 0-1 16,-5-6-11-16,1-9 1 15,1-4-5-15,-2-10-8 16,-4-6-3-16,-1-6-5 15,-2-5-7-15,-1-5 0 16,0-12-13-16</inkml:trace>
  <inkml:trace contextRef="#ctx0" brushRef="#br0" timeOffset="143010.2996">3325 16456 26 0,'0'0'27'16,"7"-10"2"-16,-7 10-1 16,0 0 2-16,5 10-5 15,0 7 0-15,-3 8 1 16,3 9-4-16,-1 5-4 15,0 3-8-15,-1 2 7 16,3 4-4-16,-6-48-13 16,19 96 15-16,-10-48-10 15,-2-4-1-15,3 0-4 16,2 1-1-16,5-1 4 15,2-6-4-15,3-4 1 16,4-4 6-16,2-5-10 16,4-13 6-16,2-8 0 15,0-6-5-15,-2-10 3 16,1-8-3-16,-5 1-11 15,-4-1-2-15,-4-2-11 16,-5 0-9 0,-5-5-8-16,-5 0-5 15,-7-4 4-15,-4-6 4 16,-2 1-8-16</inkml:trace>
  <inkml:trace contextRef="#ctx0" brushRef="#br0" timeOffset="143287.3273">3284 16087 42 0,'-10'-4'40'16,"10"4"-5"-16,-9-1-11 16,9 1-9-16,0 0-5 15,0 0-7-15,0 0 1 16,0 0 0-16,6 11-5 15,1 1-6-15,0-2-17 16,-7-10-14 0,9 12-10-16,-4-2-11 15</inkml:trace>
  <inkml:trace contextRef="#ctx0" brushRef="#br0" timeOffset="144793.4779">4549 16805 41 0,'-15'3'40'0,"5"-5"0"16,10 2-6-16,0 0-12 15,0 0-2-15,13-3 11 16,11-2 3-16,11 0 3 15,13-2-4-15,8 0-11 16,7-3 2-16,1-2-11 16,4-1 0-16,-2 1-5 15,-2 0-4-15,-3-2 0 16,-6 6-7-16,-10-1-1 15,-11 4-8-15,-10 0-8 16,-7 4-15-16,-6 1-19 16,-11 0-14-16,0 0-10 15,-6-12 6-15,-4-5-2 16</inkml:trace>
  <inkml:trace contextRef="#ctx0" brushRef="#br0" timeOffset="145143.5129">4939 16356 43 0,'-17'-2'40'0,"17"2"-40"15,-13-1 58-15,13 1-42 16,-3 22 1-16,9 10 14 15,7 12-2-15,-13-44-29 16,36 113 42-16,-36-113-42 16,43 141 14-16,-23-67-5 15,1 1-1-15,-3-2-1 16,-2-2-2-16,-4-12-1 15,0-5-4-15,-4-6-2 16,-2-3 5-16,-2-9-3 16,-3-12-2-16,1-11-7 15,-2-1-9-15,0-2-7 16,0-10-14-16,0 0-19 15,-6-19-4-15,2-4 8 16,7-11-3 0</inkml:trace>
  <inkml:trace contextRef="#ctx0" brushRef="#br0" timeOffset="146342.6328">5667 16381 59 0,'0'-12'44'0,"-11"6"-3"16,11 6-15-16,0 0-17 16,0 0 2-16,-12 25-2 15,17 9 3-15,-19 7 0 16,18-4-1-16,-20-2 1 15,21-11 3-15,-20-7-1 16,15-17-4-16,0 0 6 16,12 2-5-16,-12-2 0 15,14-26-8-15,7-9-4 16,7-13 0-16,9-4 5 15,4-6-1-15,10 4-2 16,4 8-1-16,1 13 2 16,-2 16-2-16,-2 22 2 15,-52-5-2-15,102 83 3 16,-64-7 5-16,-14 17-3 15,-12 12-2-15,-15 10 1 16,-13 7-5 0,-11-9 6-16,-11-4-3 15,-5-18 3-15,-5-18 0 16,-2-24-5-16,2-17-3 15,4-20 4-15,4-20-12 16,5-14-3-16,10-17 6 16,6-15-4-16,8-14 5 15,10-5-4-15,12-1 1 16,11 1-2-16,9 3 6 15,9 8-1-15,8 11 2 16,4 17-3-16,2 17 4 16,-2 20 2-16,-3 14-1 15,-1 14-4-15,-1 8 4 16,-2 3 1-16,-3-3-4 15,2-5 0-15,-6-7-2 16,-5-10-3-16,-4-14 2 16,0-11 1-16,-1-14-1 15,-4-12 0-15,-4-12-8 16,1-6 3-16,0-6 5 15,-3-1 0-15,-4-2 3 16,-1 10 3 0,-2 9 6-16,-5 13 2 15,-5 10 3-15,-1 19 2 16,0 0 4-16,0 0-1 15,-5 12-6-15,-2 19 5 16,-3 18 0-16,0 12 3 16,3 8 1-16,4 9 4 15,6 5 0-15,3-5-10 16,6-3 3-16,5-8 0 15,-17-67-13-15,37 95 20 16,-3-61 1-16,2-10-7 16,4-12-10-16,-3-12-2 15,-1-7-1-15,-5-10 1 16,-2-5-10-16,-5-5-12 15,0-9-13-15,-6-4-19 16,-5-4-7-16,-1-4-1 16,-3-4 11-16,1-4 10 15,-30 2-13-15</inkml:trace>
  <inkml:trace contextRef="#ctx0" brushRef="#br0" timeOffset="146575.6561">6591 16244 50 0,'-24'-10'47'0,"9"0"2"15,15 10-10-15,0 0-12 16,0 0-14-16,0 0-3 15,0 0-9-15,0 0-1 16,0 0 1-16,18-2-52 16,-4 4-10-16,-1 0 6 15,0-4-15-15</inkml:trace>
  <inkml:trace contextRef="#ctx0" brushRef="#br0" timeOffset="147199.7185">6996 16031 54 0,'0'0'51'15,"5"-17"-4"-15,0 2-9 16,11-1-18-16,-21 1-9 15,25-5 3-15,-20 20-14 16,48-32 31-16,-48 32-31 16,83-16 7-16,-53 18 5 15,0 7-2-15,-6 6 1 16,-9 9-1-16,1 8-8 15,-6 8 3-15,-9 8-5 16,-11 4 3-16,-12 1-7 16,-12-2 5-16,-6-9 1 15,-4-8 6-15,6-12 1 16,21-17-4-16,-15-5 0 15,32 0 3 1,-31-15 0-16,31-4-2 16,-20-1-6-16,29-4-1 15,-12 4-4-15,20-4 6 16,-6 7 2-16,2 3-8 15,4 8 4-15,14 4 4 16,4 7 1-16,3 5 2 16,-3 5-3-16,1 6 6 15,-2 1-4-15,-6 0-3 16,-4-2-1-16,-5-1-2 15,-6-4-3-15,1-1-18 16,-14-14-24-16,10 15-25 16,-6 0-14-16,-8 4 3 15,-6 3-6-15</inkml:trace>
  <inkml:trace contextRef="#ctx0" brushRef="#br0" timeOffset="151407.1392">9141 16781 49 0,'-27'12'64'16,"3"-4"0"-16,5-1-4 15,5-4-10-15,14-3-11 16,0 0-14-16,0 0-3 16,0 0 12-16,16 11 15 15,15-1 0-15,16-2 0 16,14-4-9-16,12-4-8 15,9-5-12-15,10-7-10 16,2-5-5-16,8 1 2 16,-12 0-10-16,-19 2-3 15,-6 7-19-15,-10 2-1 16,-16 0-14-16,-15 3-9 15,-6 4-11-15,-18-2-23 16,0 0-14-16,0 0-3 16,0 0 11-1,0 0-1-15</inkml:trace>
  <inkml:trace contextRef="#ctx0" brushRef="#br0" timeOffset="151847.1832">9292 17352 130 0,'0'0'53'0,"0"0"-6"15,3-12-4-15,10-4 11 16,11-6 8-16,11-3 3 16,10 3-13-1,7-5-11-15,9 10-6 16,8 7-6-16,9-2-3 15,-2 5-7-15,-20 11-8 16,6-1-7-16,8-3 5 16,2 0-5-16,0-2-12 15,-8-3-9-15,-11-3-16 16,-15 3-40-16,-13 1-35 15,-25 4-23-15,0 0-10 16,0 0-32-16</inkml:trace>
  <inkml:trace contextRef="#ctx0" brushRef="#br0" timeOffset="157535.752">11880 16938 18 0,'0'0'15'15,"0"0"3"-15,0 0 2 16,0 0-3-16,0 0-1 15,0 0 1-15,0 0-4 16,0 0-2-16,0 0 7 16,0 0-1-16,0 0-7 15,18 0 0-15,-1 5 0 16,2-3 2-16,-2 5-5 15,2-4-1-15,4 1 6 16,5 1 1-16,2-2-1 16,1-1-10-16,3 0 1 15,1-1 1-15,-1 1-2 16,-2-2-4-1,2 3 8-15,0 1-2 16,0-4 1-16,1-5 0 16,2 3-6-16,1 2-1 15,3 2 0-15,-1-2 3 16,0 0 6-16,0-2-5 15,-3 4 1-15,-9-1-2 16,-28-1 7-16,27 4-3 16,-5-3 0-16,8-2-3 15,9-3-2-15,7 3 0 16,4 2 7-16,5-1-7 15,-2-1 0-15,-3 1 1 16,0 0-3-16,-1 0 2 16,1 0 5-16,5 0-4 15,1-2-4-15,3-1 3 16,5-2 2-16,2-2-2 15,-2-3 2-15,1 1-2 16,-3 1-3-16,-5-1-1 16,4 2 8-16,-3 1-9 15,3-1 5-15,6 3-1 16,-19 1 2-1,9-2 1-15,2 3-4 16,0-1 2-16,1 0 2 16,-4 3-4-16,-5-4 1 15,0 2 5-15,-3-3-8 16,1 2 1-16,2 3 1 15,4-3 6-15,1-1-2 16,1-3-3-16,-2 4 0 16,-3 0-1-16,-3-1 4 15,1 1-6-15,-4-4 3 16,1-1-4-16,1-1 5 15,0-1 1-15,-2-2 0 16,0-1-4-16,-1 1-3 16,-3 2 0-16,-2 3 3 15,-5 2-6-15,-1 0 2 16,-3 0 6-16,-3 1 1 15,-28 4-4-15,24-3 4 16,-24 3 1-16,27-5-4 16,-10 0 6-16,0 0-4 15,4-2 1-15,-1 0-1 16,1 2-1-1,1 2 2-15,2 3-2 16,-4 0 0-16,1 0 5 16,2 3 1-16,-2-1-3 15,-21-2-1-15,44 6-1 16,-24-6 3-16,-1-1 0 15,0-3-4-15,-1 3 2 16,-3-1 0-16,-15 2 1 16,13-5-4-16,-13 5 1 15,13-2 3-15,-13 2 2 16,0 0-5-16,0 0-9 15,0 0-8-15,0 0-13 16,0 0-17-16,0 0-8 16,0 0 4-16,0 0-12 15</inkml:trace>
  <inkml:trace contextRef="#ctx0" brushRef="#br0" timeOffset="161192.1176">13712 17409 29 0,'-4'-18'21'15,"4"18"4"-15,0 0 2 16,-3-17 2-16,3 17 0 15,0 0 1-15,0 0-1 16,0 0 1-16,0 0 0 16,-5 33-3-16,5 10-5 15,-1 4-6-15,2 7-3 16,4-1-1-16,0-4-1 15,2-5 0-15,2-8 2 16,1-11 0-16,1-6 2 16,3-6 9-16,5-4 5 15,9-4-2 1,10-5 2-16,17-7-3 15,13-5-2-15,-8-8-14 16,14-4-6-16,7-3-2 16,4 3-1-16,-7 1-7 15,-15 6 2-15,-13-2-10 16,-14 5-7-16,-12 6-27 15,-8 0-25-15,-5 1-26 16,-11 7-12-16,10-17 11 16,-10 17-32-16</inkml:trace>
  <inkml:trace contextRef="#ctx0" brushRef="#br0" timeOffset="161583.1567">14129 17126 91 0,'-5'-20'50'16,"-14"7"9"-16,19 13-21 15,0 0-9 1,0 0-4-16,-1 18 20 15,15 21 3-15,-4 29 1 16,3 18-3-16,1 11-15 16,-4 3-6-16,5 1-4 15,-2-1 2-15,-6 0 7 16,3-7-7-16,-4-6-2 15,-2-10 4-15,0-4-11 16,0-14 0-16,0-11-12 16,-1-14 6-16,0-12-9 15,-3-22-3-15,-1 15-3 16,1-15-29-16,0 0-37 15,0 0-40-15,0 0-40 16,0 0 153-16,18-52-151 16,-18 23-28-16</inkml:trace>
  <inkml:trace contextRef="#ctx0" brushRef="#br0" timeOffset="172404.2387">12124 16085 126 0,'-8'-42'48'15,"2"3"-15"-15,2 8-11 16,-2 14-10-1,6 17-7-15,0 0-2 16,0 0 4-16,0 0 9 16,-1 19 15-16,-3 22 11 15,-2 18-5-15,-1 17-1 16,0 12-13-16,4 12-2 15,6 7-2-15,7-4-1 16,7-5-2-16,8-11-2 16,10-15-6-16,6-11 1 15,10-20-5-15,11-17-3 16,6-23 7-16,4-23-10 15,-72 22 2-15,131-96-11 16,-105 28-5-16,10-8 6 16,-23-4-7-16,8-1 4 15,-24 3 3-15,10 2 7 16,-31 8-4-16,17 14-3 15,0 17 4-15,-8 18 8 16,15 19-2-16,-74 27-4 16,43 24 5-16,3 17-2 15,5 11 0-15,7 6 6 16,8 3-1-1,8-5-2-15,8-7-2 16,6-8 1-16,7-10 1 16,4-13-21-16,2-2-22 15,3-16-20-15,5-10-7 16,-5-11-4-16,-4-14 0 15,-26-11 15-15,17-8-18 16</inkml:trace>
  <inkml:trace contextRef="#ctx0" brushRef="#br0" timeOffset="172768.2751">12927 16193 36 0,'0'0'62'16,"0"0"2"-16,0 0-64 15,19-1 69-15,-21 18 26 16,-2 16-19-16,-3 13-9 16,0 13-20-16,3 4-14 15,2 3-5-15,5 2-11 16,3-2 11-1,5 0-8-15,-11-66-20 16,58 115 18-16,-27-67-4 16,1-4-4-16,9-11-8 15,-41-33-2-15,102 44-1 16,-57-35 3-16,-6-9-24 15,-3-9-21-15,-7-4-24 16,-5-11-21-16,-5-11-17 16,-9-13-8-16,-9-9 14 15,-8-4 25-15,-10 0-2 16,17 61 76-16</inkml:trace>
  <inkml:trace contextRef="#ctx0" brushRef="#br0" timeOffset="172944.2927">12960 15927 157 0,'0'0'0'0,"-41"-44"172"16,41 44-119-16,0 0-27 16,-13 0-7-16,13 0-11 15,-14 24-27-15,4 3-41 16,0-1-38-1,7-3-8-15,1-1-46 16</inkml:trace>
  <inkml:trace contextRef="#ctx0" brushRef="#br0" timeOffset="173474.3457">14034 16464 208 0,'-16'-13'96'0,"16"13"-33"15,0 0-26-15,16-7 1 16,10 9 9-16,0 3 10 16,15 2-18-16,15-1-15 15,10-1-9-15,2 0-6 16,-9 2-4-16,-11-3-7 15,-12-3 2-15,-12-1-6 16,-10 0-9-16,-14 0-34 16,10 2-31-16,-10-2-28 15,0 0-17-15,7-22 11 16,5 0-25-16</inkml:trace>
  <inkml:trace contextRef="#ctx0" brushRef="#br0" timeOffset="174204.4187">14901 16021 142 0,'-15'0'59'16,"2"18"-12"-16,0 18-11 15,-1 8-4-15,0 3-6 16,0 1 0-16,14-48-26 16,-24 67 49-16,17-46-17 15,3-8-4-15,4-13-1 16,0 0 7-16,0 0-2 15,0 0-11-15,15-34-17 16,9-13 3-16,7-7-2 16,7-5-6-16,6-1-1 15,4 8 4-15,0 9 1 16,-48 43-3-16,85-42 1 15,-41 45 15-15,-1 23 4 16,-3 21-4-16,-8 18-11 16,-12 16 12-16,-13 7-10 15,-15 3 6-15,-14-4 4 16,-6-9-10-1,-6-12-7-15,-2-15 15 16,-2-18-5-16,4-12-7 16,3-15 0-16,31-6-3 15,-57-27 0-15,37-3-4 16,6-11-4-16,7-4 5 15,6 1 0-15,8-1-3 16,4 10-3-16,3 10 7 16,8 8-4-16,9 8 6 15,12 11 2-15,10 8 9 16,9 9 1-16,8 3 3 15,8 3-6-15,-23 2 10 16,7-5-8-16,6-3 11 16,1-9-4-16,-1-13-6 15,-6-13 2-15,-9-7 2 16,-9-13-4-16,-12-5 1 15,-32 41-13-15,30-86 3 16,-27 49-5-16,-3 37 2 16,1-54-10-16,-12 33-77 15,-12 8-34-15,-8 13-38 16,31 0 159-1,-77 34-330-15,77-34 330 16</inkml:trace>
  <inkml:trace contextRef="#ctx0" brushRef="#br0" timeOffset="183872.3854">17431 16947 41 0,'0'0'41'0,"0"0"1"16,0 0-8-16,5-24-17 15,10-8-1-15,12-9-5 16,13-4 3-16,10-4-5 16,12-2-1-16,8 3-2 15,2 9-3-15,-3 9-1 16,-7 10 4-16,-10 9 0 15,-11 11 1-15,-10 9 3 16,-13 10 1-16,-11 16 3 16,-15 18-4-16,-18 14-6 15,26-67-4 1,-93 156 6-16,35-71-1 15,-1-4-2-15,0-8-2 16,3-9-3-16,5-13-2 16,11-12 3-16,12-12 4 15,10-12-2-15,18-15 2 16,0 0 0-16,0 0-1 15,0 0 4-15,18-32-3 16,19-24 1-16,15-10-5 16,13 5 3-16,7 10-4 15,7 14 6-15,1 13-5 16,1 18-3-16,-1 18 7 16,-7 18-3-16,-15 12 6 15,-39 28 4-15,6 11 9 16,-39 9-9-16,14-90-10 15,-48 166 17-15,8-95 4 16,-9-15 1-16,-7-14-7 16,1-17-4-16,0-16-12 15,4-11 0-15,6-8-14 16,5-10 4-16,6-9-11 15,7-1-20 1,9-6-13-16,7-5-19 16,9-4-9-16,9-3 3 15,10 2-13-15</inkml:trace>
  <inkml:trace contextRef="#ctx0" brushRef="#br0" timeOffset="184264.4246">18450 16674 151 0,'0'0'47'15,"0"0"-18"-15,0 0-10 16,0 0 4-16,0 27 2 15,0 9-5-15,2 11 2 16,-2 11-3-16,0-58-19 16,3 139 54-16,-2-72-22 15,2 5-5-15,7 2-13 16,4-6 2-16,-14-68-16 15,53 100 8 1,-26-65-1-16,-27-35-7 0,71 48 0 16,-37-43-2-1,-1-7 1-15,1-11-4 16,-1-8-20-16,1-8-8 15,0-9-7-15,-5-10-13 16,-3-3-13-16,-7-8-6 16,-3 5 1-16,-5 1 8 15,-7 6-19-15</inkml:trace>
  <inkml:trace contextRef="#ctx0" brushRef="#br0" timeOffset="184502.4484">18579 16402 35 0,'-31'-29'41'16,"5"7"10"-16,8 8-6 16,18 14-15-16,0 0-30 15,0 0 27-15,0 0-23 16,0 0-8-16,0 0-7 15,0 0-14-15,0 0-14 16,4 24-12-16,6-5 3 16,6-2-7-1</inkml:trace>
  <inkml:trace contextRef="#ctx0" brushRef="#br0" timeOffset="185312.5294">19565 16874 28 0,'0'0'28'0,"0"0"-28"16,-25 0 31-16,25 0 13 16,0 0-9-1,0 0 0-15,0 0-4 16,0 0-5-16,0 0 3 15,0 0-1-15,17 2 7 16,5-1 2-16,8 3 1 16,4-6-3-16,4-5-8 15,-13 1 4-15,16-6-4 16,8 0-6-16,7 3-19 15,-3 3 5-15,-3-1-7 16,-11 2 3-16,-11 0-13 16,-8 1-6-16,-20 4-28 15,13-1-31-15,-13 1-28 16,0 0-7-16,14-7 9 15,0-3-18-15</inkml:trace>
  <inkml:trace contextRef="#ctx0" brushRef="#br0" timeOffset="185704.5686">20460 16424 65 0,'0'0'45'0,"-10"-12"-6"15,10 12-6-15,0 0-6 16,0 0-6-16,-10-2 3 15,10 2 6-15,-4 32 4 16,2 9 0-16,4 8 1 16,2 7-3-16,2 7-5 15,3 3-4-15,4 1-5 16,4 1-5-16,1-4-2 15,1-6-11-15,-4-6 4 16,-2-9 1-16,-2-14-4 16,-4-9 0-16,-7-20-8 15,0 0-27-15,0 0-29 16,0 0-32-16,0 0-26 15,0 0-81-15</inkml:trace>
  <inkml:trace contextRef="#ctx0" brushRef="#br0" timeOffset="186369.6351">17851 17733 41 0,'0'0'35'0,"0"0"0"16,0 0 1-16,0 0 3 15,26 1 6-15,17 3 6 16,-43-4-51-16,113-2 41 15,-20-5 11-15,6-1-6 16,26-4-8-16,26-3-12 16,28-7-7-16,27-4 3 15,31-6-15-15,3-2 7 16,16 0-7-16,8 6-4 15,1-1-4-15,-7 3 2 16,-14 8-11-16,-42 2-19 16,-48 10-9-16,-36 2 8 15,-27 3 11-15,-29 1-1 16,-24-2 3-16,-16 2-14 15,-22 0-17-15,0 0-18 16,0 0-13-16,-18 3 4 16,-12 6-20-1,30-9 95-15</inkml:trace>
  <inkml:trace contextRef="#ctx0" brushRef="#br0" timeOffset="187272.7254">19576 17816 83 0,'-17'3'38'0,"-1"14"-12"16,-3 12-9-16,-3 8-1 16,-3 4 1-1,-3-1 0-15,4-3 2 16,0-6-2-16,5-11 7 15,7-6 2-15,14-14-26 16,-13 3 26-16,13-3 14 16,9-20-21-16,8-14-12 15,9-8 3-15,8-4-3 16,6 0-1-16,1 6 1 15,3 4-1-15,5 7-1 16,5 9-3-16,-28 11 3 16,14 15-4-16,-9 16 1 15,-1 18-1-15,-4 16 2 16,0 13 3-16,-9 6-6 15,-9 3-1-15,-8 1 10 16,-10-1-2-16,-9 2 1 16,-13-4 5-16,14-5-8 15,-37-8 3-15,9-12-4 16,-4-11 0-16,-3-13-1 15,0-13-1-15,3-12-7 16,4-14-7-16,46 12 12 16,-66-73-13-1,48 21 7-15,8-11 3 16,11-3 9-16,9 2-10 15,7 6 2-15,8 11 4 16,8 9-1-16,-33 38-1 16,96-54 0-16,-40 44 8 15,5 15 3-15,-16 15 1 16,7 11 3-16,5 9-2 15,5 10-2-15,3 4-4 16,-7-5-8-16,-5-5 7 16,-12-5 0-16,-10-9 7 15,-8-11-8-15,-8-6-1 16,-15-13 4-16,0 0-4 15,0 0-8-15,0 0 8 16,0 0-6-16,0 0-7 16,0 0-16-16,0 0-24 15,0 0-34-15,0 0-24 16,-22-1-13-16,-1-8 18 15,6-4-2-15,17 13 104 16</inkml:trace>
  <inkml:trace contextRef="#ctx0" brushRef="#br0" timeOffset="189296.9278">21735 17431 43 0,'2'-12'37'15,"-2"12"8"-15,0 0 5 16,0 0-2-16,10-13 9 15,2 3 0-15,5 3-5 16,7 0-8-16,7 5-8 16,5-1-4-1,5 3-10-15,2 2-11 16,2 1-7-16,-2-3 4 15,-4 0-2-15,-39 0-6 16,60 0-2-16,-60 0 2 16,36-7-2-16,-36 7 2 15,17-3-51-15,-7-7-60 16,-3-4 3-16,-6 1 4 15,-1 13 21-15,0 0-8 16</inkml:trace>
  <inkml:trace contextRef="#ctx0" brushRef="#br0" timeOffset="189720.9702">21929 17692 46 0,'0'0'20'0,"0"0"-1"15,0 0 9-15,0 0 3 16,15 5 3-16,6-7 2 15,6-1-1-15,3-2 0 16,1 0-10-16,3 0-12 16,0 1-11-16,1 3 0 15,-4 1 0-15,-3 3-4 16,-1 2-7-16,-2 0-12 15,-3 0-7-15,-1-1-9 16,-4-3-10-16,-3-1-7 16,-3-1-2-16,-11 1-18 15</inkml:trace>
  <inkml:trace contextRef="#ctx0" brushRef="#br0" timeOffset="190681.0662">23292 16910 87 0,'0'0'45'15,"0"0"-5"-15,0 0-5 16,0 0 0-16,0 0-1 16,0 0 8-16,14-12 0 15,6 3 2-15,-20 9-44 16,53-17 80-1,-19 11-45-15,4-3-2 16,3 1-3-16,0 1-9 16,-3 0-6-16,-38 7-15 15,65-10 21-15,-65 10-21 16,38-7 0-16,-38 7 0 15,45-7-7-15,-45 7 7 16,44-10-78-16,-44 10 78 16,28-37-260-16,-18 17 114 15,-10 20 146 1,-7-39-148-16</inkml:trace>
  <inkml:trace contextRef="#ctx0" brushRef="#br0" timeOffset="191233.1214">24237 16510 26 0,'-12'-10'14'16,"12"10"2"-16,0 0 1 16,-9-12 2-16,9 12 4 15,0 0 5-15,0 0 2 16,0 0 5-16,0 0 6 15,-10-5-8-15,10 5 0 16,0 0-1 0,-10 15-8-16,2 11-6 15,1 7 2-15,3 10-1 16,5 8-9-16,-1-51-10 15,8 130 10-15,0-52-2 16,-8-78-8-16,39 156 1 16,-29-80 2-16,-10-76-3 15,8 125 12-15,-3-76-16 16,-3-10 3-16,0-10 2 15,-1-7 2-15,-1-5-5 16,0-17-1-16,2 12-3 16,-2-12 6-16,17 12-19 15,-17-12-67-15,0 0-27 16,-22-12 3-16,3-3-22 15</inkml:trace>
  <inkml:trace contextRef="#ctx0" brushRef="#br0" timeOffset="191865.1846">24749 16955 75 0,'0'0'58'0,"0"0"-58"15,0 0 93-15,0 0-61 16,0 0-7-16,0 0-25 15,9-15 26-15,9 5 14 16,8 0-12-16,-26 10-28 16,69-24 33-16,-69 24-33 15,82-27 8-15,-32 15 7 16,7 2-11-16,-1 2-5 15,-8-1 3-15,-4 2-2 16,-6 2 0-16,-8 2 0 16,-10 1-16-16,-6 0-10 15,-14 2-25-15,0 0-16 16,0 0-14-16,0 0 0 15,0 0 81-15</inkml:trace>
  <inkml:trace contextRef="#ctx0" brushRef="#br0" timeOffset="192289.227">25046 16515 64 0,'0'0'0'0,"-40"-5"42"16,40 5-42-16,-21-2 43 15,21 2-14-15,9 17 2 16,0 9 4-16,1 8-4 15,-10-34-31-15,17 93 44 16,-17-93-44-16,14 259 50 16,-5-192-22-1,-1-7-5-15,1-4-14 16,-4-4-2-16,-5-52-7 15,6 83 14 1,-4-54-11-16,-1-7-3 16,-1-22 0-16,-7 24 1 15,7-24-13-15,0 0-13 16,0 0-5-16,0 0-18 15,0 0 48-15,-10-14-66 16,11-16-58 0,9-11-25-16,-10 41 149 15</inkml:trace>
  <inkml:trace contextRef="#ctx0" brushRef="#br0" timeOffset="192994.2975">25612 16544 82 0,'-13'-15'58'0,"12"-6"-24"16,10-6-15-16,15-2-6 16,7 1-5-16,-31 28-8 15,126-77 19-15,-79 66-15 16,-6 7-1-16,-6 11 2 15,-8 8 4-15,-6 9-1 16,-8 11-2 0,-13 11 0-16,-15 7-2 15,-11 6 2-15,-8 0-9 16,-7 2 7-16,41-61-4 15,-79 105 3 1,32-61 0-16,2-8 1 16,8-13 9-16,9-7 0 15,11-8 9-15,7-1-9 16,10-7 2-16,0 0 0 15,10-19-7-15,10-8-5 16,-20 27-3-16,75-74 4 16,-27 31-6-16,4 3 1 15,2 4-7-15,3 6-1 16,0 9-4-16,-2 10-3 15,-6 11 12-15,-6 13-3 16,-10 16 3-16,-9 10 3 16,-11 12 7-16,-9 6 2 15,-12 8 9-15,-13-1-10 16,-10-3 3-16,-7-7 1 15,-5-1 1-15,43-53-12 16,-77 32 5 0,39-9-1-16,2-7-10 15,4-16 4-15,32 0 2 16,-38-19-11-16,18-3-35 15,3-3-4-15,4-9-10 16,8-5-8-16,10 0 4 16,8-3 10-16,7 3-1 15</inkml:trace>
  <inkml:trace contextRef="#ctx0" brushRef="#br0" timeOffset="193402.3383">26276 16442 45 0,'0'0'48'0,"0"0"-48"16,0 0 51-16,0 0-51 15,2 17 52-15,-2-17-52 16,1 68 48-16,-1-68-48 15,-4 91 38-15,4-91-38 16,-3 102 27 0,3-102-27-16,4 96 30 15,3-51-7-15,5-7-6 16,5-2-3-16,4-7 0 15,6-2-5-15,5-5-4 16,2-10-2-16,0-4 0 16,1-8-9-16,0-7-12 15,-4-4-12-15,0-10-9 16,-31 21 39-16,30-47-43 15,-30 47 43-15,17-56-57 16,-17 56 57-16,23-78-67 16,-23 78 67-16,2-85-70 15,7 40-27-15,-9 45 97 16</inkml:trace>
  <inkml:trace contextRef="#ctx0" brushRef="#br0" timeOffset="193586.3567">26336 16229 94 0,'-16'-12'80'0,"16"12"-22"16,0 0-26 0,-10-8-17-16,10 8-7 15,0 0-20-15,0 0-18 16,0 0-16-16,0 0-11 15,-7 18-3-15,6-4-22 16</inkml:trace>
  <inkml:trace contextRef="#ctx0" brushRef="#br0" timeOffset="194385.4366">23784 17877 45 0,'0'0'0'16,"102"-43"127"0,-58 26-95-16,-44 17-32 15,258-62 35 1,-151 45 27-16,-107 17-62 15,254-29 93 1,-100 15-59-16,15 1-13 16,10-2 0-16,-6-2 4 15,4-4-7-15,3-1-6 16,0-3-5-16,-1-4 3 15,-179 29-10-15,325-59 11 16,-325 59-11-16,274-54-4 16,-274 54 4-16,217-36 0 15,-151 23-25-15,-18 6-4 16,-48 7 29-16,70-10-43 15,-61 5-70-15,-9 5 4 16,-25-9 10-16,-9 6-32 16</inkml:trace>
  <inkml:trace contextRef="#ctx0" brushRef="#br0" timeOffset="195217.5198">25380 17841 49 0,'0'0'0'16,"21"-5"37"-16,-38 12-2 16,17 11-17-16,-26 11-4 15,23 2 1-15,6-3 0 16,-5-4 4-16,-2-7 5 15,4-17 7-15,0 0 1 16,0 0 6 0,0 0-3-16,0 0-8 15,0 0-12-15,16-15-9 16,-18-4-6-16,22-6 1 15,2 1 3-15,14 5-4 16,3 9 1-16,-39 10-1 16,100 9-1-16,-60 14 3 15,-15 13 6-15,-8 10-2 16,-5 10-1-16,-8 6-4 15,-8 6 3-15,-9 1-2 16,-10 1 0-16,-5-2 2 16,-9-6-2-16,37-62-2 15,-57 87 2-15,10-67 12 16,22-15-14-16,-22-12 4 15,30-11 3-15,4-11-14 16,6-12 3-16,7 41 4 16,-21-101-2-16,31 50 0 15,-16 8 2-15,25 4 0 16,-11 12 3-16,13 9-3 15,1 14 4-15,7 16 5 16,6 8 8 0,9 11-4-16,6 3 8 15,6 0-9-15,6-2 2 16,0-5-4-16,-62-27-10 15,175 46 9-15,-137-40-7 16,-14-4 5-16,-24-2-7 16,28 0-3-1,-28 0-28-15,0 0-32 16,0 0 63-16,-1-15-112 15,-16-7-263-15</inkml:trace>
  <inkml:trace contextRef="#ctx0" brushRef="#br0" timeOffset="287252.7224">22689 9266 9 0,'-4'-20'11'0,"4"20"5"16,-7-17 7-16,7 17 1 15,0 0 5-15,0 0 0 16,0 0-5-16,0 0-5 16,0 0-5-16,-16 13-9 15,7 4-4-15,4 2 0 16,8 1 3-16,7 0-6 15,8-1 5-15,6-4-2 16,6-8 3-16,1-4-1 16,2-9-2-16,-5-6 0 15,-3-7 2-15,-5-3 3 16,-3-3-7-16,-7 1 5 15,-6 0 1-15,-4 4 1 16,-4 5 6-16,4 15-2 16,-13-12-3-16,-3 9-2 15,1 6-3 1,-3 10 4-16,-2 6-7 15,2 1 0-15,3 1 0 16,6-4 0-16,9-17 7 16,-8 15-5-16,8-15-6 15,0 0 9-15,5 17-14 16,-5-17-9-16,0 0-29 15,0 0-27-15,0 0-60 16</inkml:trace>
  <inkml:trace contextRef="#ctx0" brushRef="#br0" timeOffset="288149.8121">23638 9308 5 0,'0'0'9'16,"-12"-1"0"-16,12 1 2 16,0 0 0-16,0 0-1 15,10-9 4-15,8 4 2 16,8 0 1-16,11-2 2 15,13 2 0-15,15-2-1 16,4 1-5-16,6-1-3 16,18-3-4-16,19-4-3 15,20-1 7-15,17-6 0 16,17-6-2-16,19 4 1 15,15 2-9-15,-1 6 5 16,9 8-7-16,-4 6 0 16,-13 6 2-16,-27-2 0 15,-28 1-3 1,-23-6 1-16,-25-3 3 15,-22 0 1-15,-19 1-8 16,-18-1-8-16,-10 0-8 16,-19 5-22-16,10-22-8 15,-5 2-36-15</inkml:trace>
  <inkml:trace contextRef="#ctx0" brushRef="#br0" timeOffset="289148.912">24202 10084 56 0,'0'0'39'15,"0"0"-5"-15,0 0-8 16,0-14-8-16,15-16-1 16,19-19-2-16,14-12-3 15,13-10-2-15,8-4-5 16,6 2-2-16,-2 9-2 15,-2 11-1-15,-8 14 1 16,-12 16-2-16,-14 13-2 16,-10 20 8-1,-10 25 4-15,-12 31 9 16,-8 29 1-16,-5 17-1 15,-6 12-5-15,-2 3-6 16,1-14-1-16,2-1 6 16,3-16-8-16,3-19-2 15,3-22-3-15,1-21-3 16,0-13 4-16,3-21-10 15,0 0-22-15,0 0-30 16,-10-29-19-16,5-17 8 16,3-15-10-16</inkml:trace>
  <inkml:trace contextRef="#ctx0" brushRef="#br0" timeOffset="289481.9453">25166 9728 46 0,'0'0'0'0,"0"-8"36"15,1 20 11-15,2 13-9 16,3 16-3-16,-5 9-7 16,-1 11-1-1,-3 9-1-15,-2 3-1 16,-2 3-7-16,4-2-8 15,3-8 3-15,5 0-3 16,8-3 1-16,12-7-3 16,5-9 3-16,10-6-2 15,6-12-2-15,-13-9-1 16,8-10-3-16,4-13-5 15,-6-11 2-15,-2-6-21 16,-7-10-34-16,-11-14-23 16,-7-11-16-16,-10-11 14 15,-9-5-4-15</inkml:trace>
  <inkml:trace contextRef="#ctx0" brushRef="#br0" timeOffset="289645.9617">25308 9566 71 0,'-21'0'41'0,"3"3"-19"16,1 5-14-1,3 4-20-15,14-12-32 16,-2 16-42-16</inkml:trace>
  <inkml:trace contextRef="#ctx0" brushRef="#br0" timeOffset="290421.0392">23949 8492 50 0,'0'0'35'16,"0"0"-7"-16,0 0-6 15,17-22-7-15,-5-20 0 16,21-14-6-16,18-12 2 15,14-8-3-15,7 1-4 16,-3 6 2-16,-4 8 2 16,-8 14-4-1,-11 14 3-15,-11 16-6 16,-11 17 6-16,-5 16 7 15,-8 21-1-15,-7 29 8 16,-5 25-1-16,-8 23-9 16,0 18-2-16,0-8-2 15,3 11-1-15,2-3-1 16,1-20-1-16,2-22-5 15,-3-26 1-15,2-18-5 16,1-19-8-16,0-12-22 16,1-15 35-16,0 0-59 15,-2-24-48-15,4-11-13 16</inkml:trace>
  <inkml:trace contextRef="#ctx0" brushRef="#br0" timeOffset="290773.0744">24781 8297 62 0,'4'-12'39'0,"-4"12"-5"16,0 0-13-1,4 16 1-15,2 6 8 0,-2 12 1 16,0 10 3-16,2 12-7 15,-1 8-8 1,4-5-6-16,4 5-6 16,-13-64-7-16,28 126 5 15,-6-70 2-15,-22-56-7 16,62 94 2-16,-15-60 7 15,9-10-3-15,4-10 1 16,0-13-7-16,-2-7-3 16,-8-10 9-16,-11-6-10 15,-8-15-1-15,-34-5-26 16,16-16-27-16,-27-11-22 15,17-8-7-15,1 0-26 16,-4 77 113-16</inkml:trace>
  <inkml:trace contextRef="#ctx0" brushRef="#br0" timeOffset="290942.0913">24933 7993 91 0,'-23'-7'46'0,"11"5"-9"16,12 2-17-16,0 0-10 15,0 0-6 1,0 0-4-16,7 51-89 16,5-39-30-16</inkml:trace>
  <inkml:trace contextRef="#ctx0" brushRef="#br0" timeOffset="291678.1649">27313 9144 114 0,'0'0'0'16,"123"-63"213"-1,-123 63-213 1,212-57 167 0,-212 57-167-1,181-41 22 1,-181 41-22-1,95-20-53 1,-95 20 53 0,-4-5-363-1,4 5 363 1</inkml:trace>
  <inkml:trace contextRef="#ctx0" brushRef="#br0" timeOffset="292069.204">27558 9384 33 0,'0'0'26'15,"0"0"-5"-15,0 0 0 16,0 0 2-16,0 0 2 15,15-3 7-15,-15 3-32 16,40-12 39-16,-9 0 23 16,11-3-16-16,7-5-4 15,6-4-17-15,8 4-6 16,0-2-11-16,-4 1-3 15,-4 5-4-15,-10 2 2 16,-15 2 0-16,-13 7-4 16,-7 2-21-16,-10 3-28 15,0 0 50-15,-28 11-82 16,28-11-197-16</inkml:trace>
  <inkml:trace contextRef="#ctx0" brushRef="#br0" timeOffset="294469.444">28794 8453 38 0,'-10'9'37'0,"10"-9"-3"15,0 0 0-15,17-11-11 16,12-11 12-1,15-17 5-15,14-11-1 16,13-6-14-16,5 2-9 16,3 3-5-16,-6 7-11 15,-7 7 7-15,-10 9-5 16,-17 10-5-16,-14 8 5 15,-10 3-5-15,-15 7 2 16,0 0-22-16,0 0-31 16,0 0-25-16,0 0-2 15,0 0-18-15</inkml:trace>
  <inkml:trace contextRef="#ctx0" brushRef="#br0" timeOffset="295333.5304">29822 7688 52 0,'-28'12'38'16,"-6"16"-6"-16,-4 20-4 15,0 13-4-15,18 1-4 16,-16-2-6-1,26-10-4-15,8-16-4 16,5-13 4-16,-3-21 4 16,-15 6 3-16,15-6 0 15,7-27 0-15,15-15 0 16,2-10-8-16,9-4-2 15,3-2 0-15,5 4 0 16,-1 12 0-16,-3 13-7 16,-4 20-4-16,1 28 8 15,-1 33-3-15,-6 38 3 16,-12 32 2-16,-9 24-6 15,-12 18 2-15,6-164-2 16,-46 318 3-16,6-167 6 16,-11-24-8-16,51-127-1 15,-91 163 8-15,27-131-2 16,26-27-5-16,38-5-1 15,-58-65 9-15,44-2-7 16,10-21-5-16,11-7 8 16,8 10-5-16,-12 23-6 15,15 16 6-15,4 27-1 16,6 21 1-1,11 13 5-15,11 14-10 16,-50-29 5-16,115 61 1 16,-54-43-16-16,0-12-14 15,-3-20-16-15,-2-20-4 16,-1-17-9-16,-5-20 6 15,-5-10 6-15,-4-4 10 16,-8-3 13-16,-7 0 12 16,-9 0 8-16,-6 0 7 15,-5 7 9-15,-6 81-13 16,-7-132 22-16,1 120 66 15,6 12-24-15,-8 12-19 16,-1 13-1-16,9-25-44 16,-13 154 43-1,11-78 24-15,3 14-18 16,2 10-4-16,-3-100-45 15,18 227 36 1,-5-110-4-16,-13-117-32 16,34 296 17-16,-24-232-10 15,-3-18-5-15,-7-46-2 31,7 43 0-31,-7-43-9 16,0 0 9-16,1-51-23 16,3 12-181-16,3-15 40 15,-7 54 164 1</inkml:trace>
  <inkml:trace contextRef="#ctx0" brushRef="#br0" timeOffset="295661.5632">30776 8116 54 0,'-4'-12'76'0,"4"12"-2"16,0 0-20-16,0 0-16 16,0 14-13-16,0 10 4 15,0 9-2-15,2 10-8 16,-1 8 2-16,2 6-8 15,0 4-1-15,-3-61-12 16,7 117 15-16,-7-117-15 16,31 144 17-16,17-105 4 15,8-7-9-15,-18-7-3 16,6-9-7-1,-7-13 0-15,-6-11-1 16,-2-9-5-16,-29 17 4 16,60-58-31-1,-49 9-98-15,-10-7-1 16,-4-7 21-16,-8-3-9 15</inkml:trace>
  <inkml:trace contextRef="#ctx0" brushRef="#br0" timeOffset="295847.5818">30903 7747 172 0,'-18'-5'101'16,"10"3"-35"-16,8 2-27 15,-10 4-20-15,10-4-14 16,0 0-5-16,-36 23-17 15,32-7-147-15,10-5-57 16,-6-11 221-16</inkml:trace>
  <inkml:trace contextRef="#ctx0" brushRef="#br0" timeOffset="296621.6592">28811 9527 34 0,'1'-10'30'16,"8"3"2"-16,7 2 3 16,14-4 2-16,11 2 2 15,14 2 6-15,20-1 1 16,29-3 16-16,32-3-3 15,9-3-13-15,30 0-10 16,30-4-5-16,26-5-8 16,23-3-4-16,11 0-8 15,1-2 1-15,-4-1 3 16,-6 3-9-1,-11 3-6-15,-18 7 3 16,-18 5-1-16,-38 2 0 16,-53 5-7-16,-41 2 1 15,-32 3-1-15,-20-4-1 16,-25 4-25-16,0 0-51 15,0 0-49-15,-29-13-14 16,13-2-71-16</inkml:trace>
  <inkml:trace contextRef="#ctx0" brushRef="#br0" timeOffset="298885.8856">29631 9703 34 0,'-15'-15'39'0,"22"-1"7"16,-15 6 1-16,8 10-8 15,0 0-3-15,10 2-14 16,-19 6-6-16,18 11-5 16,-18 20 0-16,16 17 1 15,-19 15 0-15,16-2-8 16,-22 1-1-1,23-11 2-15,-19-12-4 16,23-9 3-16,-15-11 1 16,22-9 7-16,-8-4 6 15,-8-14-18-15,71 10 14 16,-36-17 18-16,6-1-10 15,8-6-10-15,6-3-7 16,2 2 4-16,-2 0-6 16,-6 3-1-16,-8 2-8 15,-13 3-8-15,-11 4-13 16,-17 3-25-16,0 0-21 15,9-7-22-15,-9 7 7 16,0 0-33-16</inkml:trace>
  <inkml:trace contextRef="#ctx0" brushRef="#br0" timeOffset="299557.9528">29979 9745 24 0,'0'0'22'16,"0"0"1"-16,0 0 2 16,0 0 5-16,0 0 0 15,-8 0 0-15,8 0-4 16,0 0 3-16,-5 12-4 15,5-12-7-15,0 0-18 16,10 30 15-16,-8 6 9 16,-1 20-3-16,2 20-16 15,1 17 6-15,0 11-5 16,2-11-3-1,-2 10-1-15,2-1 4 16,-3-13-9-16,-2-9 5 16,-2-14-2-16,-1-15 4 15,2-16-3-15,0-9-1 16,3-11 1-16,-1-5 1 15,-2-10-2-15,0 0 2 16,0 0-2-16,0 0 7 16,0 0-2-16,0 0-6 15,0 0 6-15,0 0-7 16,0 0 3-16,0 0 3 15,0 0-6-15,0 0 2 16,0 0-12-16,0 0-28 16,-10-15-34-16,1-2-18 15,9 17 92-15,9-41-86 16,-2 16-11-16</inkml:trace>
  <inkml:trace contextRef="#ctx0" brushRef="#br0" timeOffset="300478.0448">30687 9964 38 0,'7'-17'32'15,"-2"1"-8"-15,-1-2-4 16,2-3-6-16,1-2 0 15,-7 23-14-15,-6-63 13 16,5 28 9-16,-2-1-7 16,-6-3-4-16,-9 0-2 15,-6 2 0-15,-7 3-5 16,-4 5 4-1,-3 11 1-15,-3 9-8 16,0 12-1-16,1 13 4 16,4 14-2-16,4 18-5 15,7 13 1-15,7 5 5 16,8 3-4-16,10-1 4 15,7-2 0-15,7-7-3 16,7-10 0-16,6-10 0 16,7-13 1-16,3-15-3 15,1-11 2-15,1-17 5 16,1-15-2-16,-2-10-7 15,-6-7 5-15,-2-4 1 16,-5-3-2-16,-4-1 0 16,-4 1 5-16,-1 2 1 15,-6 5-5-15,-6 8 10 16,-4 16 4-16,0 11-3 15,0 14 1-15,0 0-2 16,0 0 3-16,-4 10-8 16,-2 16 3-16,2 11-2 15,1 14 9 1,0 6-5-16,3 11 6 15,0 8-2-15,0 11 5 16,2 4 4-16,-2 0-15 16,-2 3 8-16,2-6-3 15,0-7 6-15,-1-15-1 16,-1-14-8-16,1-13 2 15,1-15-6-15,0-9 4 16,0-15-6-16,0 0 2 16,0 0-3-16,0 0-1 15,0 0-3-15,-10 5 0 16,10-5 0-16,0 0 2 15,0 0-10-15,0 0 8 16,-11-10-31-16,11 10 31 16,-9-40-161-16,12 6-45 15,6-2-1-15</inkml:trace>
  <inkml:trace contextRef="#ctx0" brushRef="#br0" timeOffset="303167.3137">28931 10375 98 0,'0'0'0'15,"0"0"123"1,12-3-91-16,15-6 19 16,14-1 2-16,17-5-2 15,8-2-16 1,2 3-15-16,0 2-2 15,-8 2-9-15,-7 4-8 16,-53 6-1-16,74-16 8 16,-47 11-3-16,-10-3-7 15,-4-1-3-15,-3-1-12 16,-3 0-39-16,-7 10-43 15,7-19-34-15,-4-3-59 16</inkml:trace>
  <inkml:trace contextRef="#ctx0" brushRef="#br0" timeOffset="303912.3882">31186 10004 31 0,'0'0'42'15,"-10"0"10"-15,10 0-7 16,0 0-7-16,0 0-4 16,-7 14-11-16,4 3 3 15,0 18-3-15,0 11 0 16,0 10-8-16,2 10-5 15,2 7-4-15,4 1 0 16,4-1 2-16,7-9-3 16,4-6-5-16,4-12 5 15,5-12-4-15,-29-34-1 16,78 32-2-16,-44-37 1 15,-3-14-16-15,-3-10-29 16,0-10-17-16,-2-6-21 16,-5-5 4-16,-4-2-20 15</inkml:trace>
  <inkml:trace contextRef="#ctx0" brushRef="#br0" timeOffset="304198.4168">31073 9801 67 0,'-9'5'53'0,"9"-5"-10"15,0 0-23-15,0 0-8 16,4 12-7-16,-4-12-5 15,9 10-16-15,-9-10-35 16,0 0-11-16,11-3-9 16</inkml:trace>
  <inkml:trace contextRef="#ctx0" brushRef="#br0" timeOffset="305145.5115">31712 9583 63 0,'0'0'38'15,"-9"3"-12"-15,9-3-11 16,-8 14-4-16,0 6 1 16,-2 2-3-16,0-4 2 15,1-1 4-15,1-5 3 16,8-12 3-16,0 0-3 15,0 0-5-15,0 0-1 16,0 0 11-16,0 0-13 16,3-23 3-16,4-8-14 15,5-8 5-15,8-2-2 16,7 3-2-16,4 4 3 15,-31 34-3-15,64-36-2 16,-35 31 1-16,1 13-4 16,-30-8 5-16,52 53 4 15,-34-4-4-15,-4 14-1 16,-7 8-3-16,-11 7 2 15,-10 0 4-15,-8-4-5 16,-8-6 5-16,-5-11-1 16,1-7 2-16,4-18-4 15,6-14-2 1,4-13 2-16,8-8-2 15,2-14 6-15,6-10-8 16,5-12 3-16,5-5-2 16,5-2 4-16,6 1 1 15,7 4-1-15,6 5 1 16,2 9-2-16,-32 27 1 15,68-27 1-15,-36 26-2 16,-1 2 1-16,-3 8 5 16,-5 1-7-16,-3 3 6 15,-8 3-3-15,-3-1-3 16,-2 0-5-16,-4-1-15 15,-5-4-32-15,2-10-26 16,-8 10 2-16,8-10-2 16</inkml:trace>
  <inkml:trace contextRef="#ctx0" brushRef="#br0" timeOffset="308044.8014">19753 11647 103 0,'0'0'0'0,"15"3"68"15,-15-3-68 1,164 42 26-1,-98-23-3 1,-66-19-23-16,250 41 16 16,-161-41 0-1,-89 0-16-15,203-32 10 16,-159 15-8-1,-44 17-2-15,49-24-40 16,-40 2-62 0,-9 22 102-16</inkml:trace>
  <inkml:trace contextRef="#ctx0" brushRef="#br0" timeOffset="308926.8896">21075 11210 77 0,'0'0'32'0,"0"0"-1"16,-7 15-12-16,-4 11 0 15,11-26-19-15,-41 71 16 16,28-38 1-16,7-7-5 16,2-11 2-16,4-15 2 15,0 0 3-15,0 0-6 16,0 0-1-16,0 0 1 15,23-25-9-15,3-9 5 16,13-7-10-16,-22 4 0 16,21 6 2-16,0 13 1 15,8 14 1-15,4 18-3 16,-5 22-2-16,-6 23 0 15,-10 22 2 1,-18 21 1-16,-15 13 3 16,-19 7-1-16,-16-4-5 15,-15-3 4-15,14-21-8 16,-26-20 10-16,24-26-7 16,6-23 3-16,11-23-8 15,0-24 3-15,25 22 5 16,-41-116-9-16,45 33 4 15,19-1 3-15,9 3 1 16,6 13 0-16,-12 17 0 16,13 14-1-16,12 13 0 15,11 12-1-15,4 9 2 16,-1 6-7-16,-3 4 2 15,-4 0 0-15,-4-4-5 16,-8-5-3-16,-5-8 3 16,-3-8 1-16,-4-13-3 15,-4-13 4-15,-2-13 0 16,-1-13-3-16,-5-6 3 15,1-4 3-15,-5 2 3 16,-5 9-3-16,-9 11 8 16,-4 16 0-1,-4 18 8-15,4 24 3 16,0 0-13-16,-34 24 8 15,34-24-8-15,-31 93 17 16,20-33 9-16,4 6-4 16,7 1-2-16,3 1-8 15,2 1 4-15,5 1-6 16,4 1-3-16,-14-71-7 15,34 135 6-15,-16-74-5 16,1-10-2-16,-5-15 7 16,-4-12-7-16,-6-9-1 15,-4-15 6-15,0 0-4 16,0 0-1-16,0 0-25 15,0 0-28-15,-4-22-21 16,0-16-4-16,4-11-17 16</inkml:trace>
  <inkml:trace contextRef="#ctx0" brushRef="#br0" timeOffset="309317.9287">22287 11210 42 0,'0'0'42'0,"0"0"-6"15,0 0-11-15,0 0-11 16,0 0-2-16,4 27 8 15,3 7 4-15,0 6-7 16,-2 10 7-16,-4 5-6 16,5 6-2-16,-1 4 1 15,2-3-9-15,5-2 1 16,3-8-2-16,5-9-1 15,0-8 0-15,1-11-6 16,6-7 3-16,1-11-2 16,4-6 3-16,-32 0-4 15,65-32 0-15,-62 5-18 16,8-10-17-16,-11-7-18 15,10-7-5-15,-18-1-3 16,13-6 8-16,-20-1-20 16</inkml:trace>
  <inkml:trace contextRef="#ctx0" brushRef="#br0" timeOffset="309485.9455">22416 11032 47 0,'-34'-27'51'16,"7"7"4"-16,4 6-3 15,11 9 0-15,12 5-13 16,0 0-20-16,0 0-10 15,0 0-9-15,0 0 3 16,-8 14-14-16,6 3-46 16,0 1-36-16,2 1-73 15</inkml:trace>
  <inkml:trace contextRef="#ctx0" brushRef="#br0" timeOffset="310062.0031">20271 12422 55 0,'0'0'40'16,"5"-17"1"-16,16 4 2 16,18-4 2-16,14-2-2 15,21-3 0-15,26-3 12 16,27 1-10-16,29 2-3 15,12 9-22-15,21 9-12 16,20 4 3-16,16 10-8 16,16 2 0-1,-241-12-3-15,495 22 4 16,-276-18-6-16,-27-6 2 15,-30-10-5-15,-32-7 8 16,-33 2-22-16,-29 1-15 16,-68 16 34-16,69-28-49 15,-59 17-68-15,-10 11 117 16,-24-2-191-16,-10 12 104 15</inkml:trace>
  <inkml:trace contextRef="#ctx0" brushRef="#br0" timeOffset="310528.0497">21666 12600 61 0,'0'0'66'15,"0"0"-26"-15,-12 2-14 16,0 16-9-16,0 16-8 16,-3 12 3-16,3 8 2 15,-1 2-8-15,3 0 4 16,3-4-4-16,7-8 0 15,0-44-6-15,28 68 5 16,-5-42 13-16,7-8 3 16,8-8-3-16,10-8-3 15,7-9-4-15,1-8-7 16,-1-2 1-16,-10-1-15 15,-11 1-20-15,-7-4-17 16,-7-1-16-16,-5-3-7 16,-15 25 70-16,2-102-66 15,-5 65-18 1</inkml:trace>
  <inkml:trace contextRef="#ctx0" brushRef="#br0" timeOffset="310807.0776">21927 12571 27 0,'-21'-12'35'16,"3"7"5"-16,4 2 6 15,14 3-11-15,0 0-8 16,-12 22-2-16,5 12-5 16,3 12 6-16,0 8 0 15,2 5-8-15,2 5-2 16,2 6-9-16,1 1-3 15,-3-71-4-15,5 134 0 16,-3-72 4-16,-1-2-8 16,2-8 8-16,-3-3-2 15,0-13-5-15,0-11 6 16,-1-8-11-16,1-3-17 15,0-14-20-15,0 0-13 16,0 0 58-16,0 0-68 16,12-27-86-16</inkml:trace>
  <inkml:trace contextRef="#ctx0" brushRef="#br0" timeOffset="311411.138">22538 12720 30 0,'-4'-32'30'0,"15"5"1"16,-25 3 3-16,17-1-4 16,-6 0 3-16,-7 4-5 15,-11-1-3-15,-10 4 0 16,-3 4-8-16,-7 9-1 15,-2 8-5-15,-4 9-7 16,3 10 2-16,3 9-2 16,7 8-3-16,34-39-1 15,-49 89-5-15,39-41 5 16,10-1-2-16,12-1 0 15,6-7 7-15,11-9-5 16,8-9 2-16,7-13 0 16,-44-8-2-16,78-15 12 15,-33-10 0-15,5-11-9 16,-3-3-3-16,-10-7 4 15,-33 2-1-15,17-1 0 16,-19 7 1-16,12 9 1 16,-19 11 4-1,5 18 1-15,0 0-5 16,13-10 1-16,-13 10-3 15,0 0 0-15,-6 32 4 16,16 14-6-16,-14 13 8 16,14 5-5-16,-11 7-2 15,12 4-1-15,-4-1 1 16,-7-74-2-16,34 141-2 15,-30-84 3-15,-4-11-2 16,-3-14 2-16,0-11 3 16,3-21-5-16,0 0 0 15,0 0-1-15,0 0-22 16,-14 6-39-16,14-6-42 15,-17-16-8-15,24-18-14 16</inkml:trace>
  <inkml:trace contextRef="#ctx0" brushRef="#br0" timeOffset="312006.1975">23956 12067 62 0,'-16'1'38'16,"16"-1"0"-16,0 0-38 16,-33-1 27-1,33 1 4-15,14 5-8 16,6 0 3-16,2 5 13 15,-9-2 7-15,13 3-5 16,13-6-3-16,13-2-11 16,8-6-3-16,-1-4-8 15,0 0-4-15,-4-1-10 16,-5-1-1-16,-11 1-1 15,-4-2-3-15,-11 3-1 16,-10 3-21-16,-14 4-29 16,0 0-31-16,0 0-21 15,0 0 8-15,0 0-18 16,0 0 116-16</inkml:trace>
  <inkml:trace contextRef="#ctx0" brushRef="#br0" timeOffset="312374.2343">23910 12427 59 0,'0'0'0'16,"-37"5"51"-16,37-5 4 15,19-1-17-15,9-3 3 16,1 1 3-16,-10 3-7 15,13 2-6-15,12-1-18 16,5 1-8-16,1-2 4 16,-2 0-10-16,-7 2 3 15,-2-2-2-15,-4-2-4 16,1-3 9-16,-36 5-5 15,67-15-9-15,-44 5-56 16,-9-1-10-16,-14 11-6 16,7-20 4-16,-7 20-1 15</inkml:trace>
  <inkml:trace contextRef="#ctx0" brushRef="#br0" timeOffset="316022.5991">25201 11633 22 0,'-10'2'28'0,"10"-2"-28"15,-22 3 30-15,22-3 0 16,0 0-12-16,9-1-7 15,-9 1-4-15,10-2-1 16,4-3 6 0,8-2 2-16,6-3 0 15,9-4 0-15,3 1 5 16,-11-2-1-16,7-1-7 15,11 3 1-15,8 1-7 16,-55 12-5-16,113-22 7 16,-64 15-5-16,-8 0 0 15,-41 7-2-15,65-12 0 16,-54 9-7-16,-11 3-14 15,0 0-22-15,0 0-23 16,0 0-5-16,0 0-3 16</inkml:trace>
  <inkml:trace contextRef="#ctx0" brushRef="#br0" timeOffset="316943.6912">26224 11425 51 0,'-18'0'47'0,"6"-3"-6"16,12 3-15-16,5-17-13 15,13-10-7-15,-18 27-6 16,82-72 8 0,-21 33-3-16,8 4-4 15,3 3-2-15,-5 8-1 16,-6 7 4-16,-9 10-1 15,-15 14 0-15,-14 12-1 16,-15 16 8-16,-18 18-2 16,-18 13-6-16,28-66 0 15,-107 144 1-15,46-78 10 16,5-10 1-16,3-12-2 15,5-10 0-15,6-12-2 16,11-9 7-16,7-6-7 16,10-4-3-16,14-3 2 15,0 0-7-15,-2-25 9 16,19-9-1-16,16-12-3 15,11-1-9-15,5 1 5 16,5 9 2-16,1 8-6 16,-2 9 6-16,-2 13-1 15,0 14-1-15,-2 16-2 16,-26 20 3-16,8 13-6 15,-16 11 6-15,-10 6-2 16,6 3 0 0,-27 4 3-16,9-9 4 15,-10-5-1-15,-18-15 2 16,-11-10 4-16,-8-11 3 15,2-15-5-15,52-15-10 16,-98-6 5-16,62-11-5 16,6-5-11-16,7-4-20 15,8-1-15-15,8-8-23 16,8-6-6-16,13-5 7 15,12-5-22-15</inkml:trace>
  <inkml:trace contextRef="#ctx0" brushRef="#br0" timeOffset="317310.7279">27020 11328 62 0,'0'0'38'0,"0"0"-6"15,0 0-12-15,8 12 3 16,2 10 4 0,-3 10 12-16,2 7-1 15,-4 9-8-15,3 3-3 16,-8-51-27-16,31 108 14 15,-22-57 14-15,3-6-7 16,2-6-2-16,7-5-5 16,9 0 2-16,5-10 0 15,6-9-13-15,3-10-2 16,-5-6-2-16,-4-6 4 15,-5-3-7-15,-7-11-18 16,-8-8-18-16,-2-4-22 16,-8-10-16-16,0-6-2 15,-1-7 5-15,-3-1 21 16,1-3-1-16</inkml:trace>
  <inkml:trace contextRef="#ctx0" brushRef="#br0" timeOffset="317518.7487">27117 11027 55 0,'-25'-5'52'0,"9"3"4"15,16 2-16-15,0 0-14 16,0 0-9-16,0 0-13 15,0 0-4-15,2 14 4 16,3-2-24-16,-5-12-32 16,10 6-18-16,-10-6-42 15</inkml:trace>
  <inkml:trace contextRef="#ctx0" brushRef="#br0" timeOffset="318193.8162">25816 12412 83 0,'0'0'57'15,"0"0"-57"-15,0 0 60 16,0 0 9-16,17-5-9 16,16 0 2-16,22-5 4 15,27-9 4-15,26-3-6 16,28-7-14-16,27 4-13 15,4 1-25-15,19 7 0 16,9 7-11 0,-3 2 5-16,-10 1-3 15,-11-3-3-15,-16-2 3 16,-14 2-10-16,-13-5 10 15,-23 1-5-15,-29 4 8 16,-51 3-6-16,5-1 0 16,-30 8-9-16,0 0-13 15,10-9-38-15,-12-4-62 16,-7 2-23-16,-8 6 7 15,-5 7 34-15,-3 6-11 16</inkml:trace>
  <inkml:trace contextRef="#ctx0" brushRef="#br0" timeOffset="318726.8594">27131 12719 65 0,'-12'-2'52'16,"12"2"-1"-16,0 0-10 15,0 0-8-15,7-15-2 16,10-4-1-16,10-5-4 16,6-1 2-16,10 1-11 15,5 6 7-15,3 2-11 16,1 5 3-16,-1-1-2 15,-3 10-3-15,-3 4-5 16,-6 1-3-16,-5 0 3 16,-9 3-2-16,-5 0-5 15,-4 4 3-15,-5 4 4 16,-3 3 6-16,-2 5 1 15,-4 12-5-15,-5 12 6 16,-4 6 1-16,-6 6 1 16,-1 1-3-16,-2 4-1 15,1-1 2-15,2-1 7 16,2-3 0-16,1-9 1 15,3-10-3-15,1-9-12 16,3-6-2 0,1-10-4-16,2-14-4 15,0 0-18-15,0 0-65 16,-16-2-88-16,-1-15-17 15,0-12-25-15</inkml:trace>
  <inkml:trace contextRef="#ctx0" brushRef="#br1" timeOffset="343634.8594">17598 16056 9 0,'0'0'12'16,"0"0"-2"-16,0 0-10 16,0 0 14-16,0 0-7 15,0 0-4-15,0 0 0 16,0 0-3-16,0 0 3 15,0 0-3-15,23 7 14 16,-8-5 4-16,3-2-4 16,2-2-4-16,1-1-1 15,6-3 0-15,1-2-1 16,-28 8-8-16,61-19 5 15,-33 13-1-15,-1 1-5 16,0-1 3-16,1 0-1 16,-1 2 2-1,3 4 1-15,3-1 0 16,1 2-2-16,3 1-1 15,2 0-2-15,-39-2 1 16,80-2 1-16,-37 0-2 16,-2-1-2-16,-22 1 6 15,13-3-6-15,2 3 6 16,-34 2-3-16,111-6 3 15,-74 4-2 1,0 0-2-16,-2 1-1 16,0-1 2-16,-1-1-1 15,1-1 2-15,-35 4-1 16,70-5-1-16,-35 3 2 15,-1-3-1-15,-34 5 0 16,67-8-2-16,-36 6 3 16,-31 2-1-16,56-5 0 15,-31 7 1-15,0-2-1 16,-1 0 0-16,-24 0 0 15,54-2-1-15,-23 2 0 16,3-3 5-16,4-1-4 16,3-1-1-1,1-2 0-15,5-1 1 16,-47 8 0-16,76-10 2 15,-29 5-3-15,2 0 1 16,-1 0 0-16,0 1 0 16,1 1 0-16,-26 3 0 15,-23 0 0-15,94-2-3 16,-54 2 7-16,1-5-5 15,-41 5 1-15,86-10 1 16,-41 6-2-16,-45 4 1 16,133-10 0-1,-92 10 0-15,1 0 0 16,-42 0 0-16,99-3 0 15,-47-2 0-15,2-2 0 16,-54 7 0-16,107-12-1 16,-54 5 4-16,-3 1-4 15,-50 6 1-15,83-9 0 16,-36 11 0-16,3-4 0 15,-50 2 0-15,91-7 0 16,-31 1-1-16,8-3 1 16,-68 9 0-1,129-18 2 1,-80 14 1-16,-49 4-3 15,113-5 1-15,-69 3 0 16,-5-3-2-16,-39 5 1 16,89-5 1-16,-54 4-1 15,1 1 1-15,-36 0-1 16,131-2 0-1,-87 2-1-15,-44 0 1 16,84 2 1-16,-44-2-1 16,-4 0 0-16,-36 0 0 15,68 3-2-15,-35-3 3 16,0 0-2-16,-33 0 1 15,68 2 1-15,-25-2-2 16,-43 0 1-16,136-9 4 16,-83 6-1-1,-53 3-3-15,114-7-1 16,-60 5 3-16,-23 4 2 15,-31-2-4-15,80-2 2 16,-33 4 2-16,3 0-1 16,-50-2-3-1,102 1 0-15,-54-1 1 16,1-1-1-16,-49 1 0 15,89-2 11-15,-44 2-9 16,2-2 2-16,-47 2-4 16,96-1 5-16,-45 1-1 15,0-2-7-15,-51 2 3 16,98-2 8-16,-51-1-9 15,2-1 5-15,-1-1 1 16,3 5-2-16,0-5-5 16,2 0 8-16,-53 5-6 15,112-1 0-15,-58-1 3 16,-4 2-6-16,-27-2 6 15,14 2-1-15,-8 2 2 16,-1 0-7-16,-28-2 3 16,71-4 5-16,-71 4-5 15,102-2 2-15,-59 1-2 16,-5 1 1-16,2-4 3 15,-1 6-6-15,-39-2 2 16,120 7 10 0,-80-2-4-1,-40-5-6-15,137 10 5 16,-85-10-2-1,-52 0-3-15,152 9 0 16,-102-9-1 0,-50 0 1-16,92 3-3 15,-46-3 3-15,5 3 0 16,-51-3 0-16,104-1 2 15,-46 2 2-15,-1-1-5 16,-28 2 3-16,11-2-2 16,-8 2 1-16,5 3-2 15,1 0 0-15,2-2 1 16,0 1 5-16,-1-1-6 15,1 0-2-15,0-1 2 16,-2 0 5-16,3 1-1 16,1 1-6-16,-1 2 7 15,3-1-6-15,0 0 4 16,1 2-2-16,0-2 0 15,0 0-2-15,0 2-1 16,-2-2 6-16,-2 0-9 16,-2 0 5-1,-2 2 3-15,-2 2 0 16,2 1-3-16,-5-2 0 15,-1 1 1-15,-2 3-2 16,-29-12 2-16,49 20 1 16,-22-5 1-16,2-1-1 15,2 4-3-15,-2 1 3 16,0 0-2-16,5 1 1 15,-3 0 0-15,-4 1 3 16,-2 1-1-16,-1 1-3 16,-24-23 1-16,14 48-5 15,-12-25 4-15,15-2 2 16,-12 1-4-16,10-2 6 15,-10 0-3-15,-3 1 3 16,-2-21-3-16,7 35-2 16,-4-14 3-16,-2 1-5 15,0 1 4-15,-1 1 5 16,-2 1-3-16,2 1 0 15,2 3-5-15,3-2 3 16,-3 1-2-16,-2 1 0 16,-4 2 4-1,3-2-3-15,2 1 4 16,1 2-5-16,-2-32 2 15,1 73 0-15,-4-37 3 16,3 4 0-16,-3-1 4 16,1 0-8-16,0 8 4 15,-4 4 3-15,2-3-1 16,0-4 3-16,1 10 2 15,0 3-3-15,3-57-7 16,5 117 14-16,2-61-3 16,-12 0-8-16,5-56-3 15,2 97 2-15,6-60 2 16,-9 0-2-16,1-37-2 15,-3 71 3-15,3-71-3 16,30 63 1-16,-29-33 0 16,-2 3-3-16,1-1 7 15,-3-2-1-15,3 1-2 16,3-1 6-16,-2 1-1 15,2 1-3-15,-3-3-4 16,4-2 0-16,0-2 0 16,-4 6 2-1,3-1 3-15,-4 6 7 16,-5-4-5-16,5 5-1 15,1 2 0-15,0-2-2 16,-2 2 6-16,0 2-6 16,2-4-1-16,0-5-3 15,0 2 6-15,0 0-3 16,-2-4-3-16,-1-2 0 15,0-1 1-15,2-2 3 16,-3 2-9-16,1-3 6 16,0-6 0-16,2 3 2 15,-2-1-1-15,2-3-1 16,-4-2-8-16,5-15 8 15,-1 22 1-15,-3-1-4 16,-1 1 2-16,-2 1 2 16,16-4-3-16,-13 3-2 15,12-3 8-15,-9 1-8 16,-6-1 3-16,7-19-2 15,1 23 6-15,9-6 1 16,-10 0-11-16,0-17 4 16,-3 15 7-16,3-15-7 15,-4 17 7 1,4-17-3-16,-2 16-3 0,2-1 3 15,0-15-5 1,6 17-2-16,-6-17 8 16,0 0-5-16,4 18 6 15,-4-18-2-15,0 16-1 16,0-16-2-16,0 0 1 15,-1 18-1-15,1-3-4 16,0-15 8-16,-6 16 0 16,6-16 0-16,0 0 0 15,2 17-7-15,-2-17 3 16,0 0 0-16,0 0 0 15,0 0 0-15,-2 17-2 16,2-17 0-16,0 20 0 16,0-20-3-16,-3 15-1 15,3-15-3-15,0 0-3 16,0 0-2-16,0 0-10 15,0 0-4-15,0 0-20 16,0 0-12-16,0 0-8 16,0 0 69-16,31-8-71 15,-31 8-49-15</inkml:trace>
  <inkml:trace contextRef="#ctx0" brushRef="#br2" timeOffset="374292.8594">24162 14520 27 0,'-14'-6'22'16,"14"6"0"-16,-10-6-7 15,10 6-6-15,0 0-2 16,0 0 0-16,0 0-7 16,17 2 3-16,-17-2 10 15,0 0 0-15,0 0-2 16,0 0-1-16,0 0-5 15,0 0 0 1,0 0-1-16,15 7 7 16,0-5 3-16,2-6-4 15,-2-1-5-15,0-2-3 16,-4 1 3-16,-11 6 0 15,0 0 1-15,0 0 7 16,0 0 8-16,0 0 8 16,0 0-9-16,-14-2-6 15,-5 4-10-15,3 3-1 16,16-5-3-16,-17 6 2 15,5 6 0-15,-2-2-2 16,4-3 2-16,10-7-4 16,0 0 1-16,0 0 1 15,16 7-1-15,1-4 2 16,-2-3 1-16,-2-1-1 15,-13 1-1-15,47-12-2 16,-47 12 1 0,-20-7 4-16,0 0-1 15,2 1 4-15,-2 0-3 16,0 5 1-16,0 2 2 15,2 5-7 1,3 4-1-16,2 2 1 16,3-2-3-16,10-10-6 15,-1 17-18-15,8-5-26 16,4-2-24-16,7-7-9 15,8-6-10-15,-26 3 97 16</inkml:trace>
  <inkml:trace contextRef="#ctx0" brushRef="#br2" timeOffset="375126.8594">24937 14415 36 0,'-10'5'24'16,"10"-5"-1"-16,0 0-8 15,0 0-1-15,0 0 2 16,0 12 1-16,0-12-17 15,10 14 30-15,13-2 24 16,13-2-7-16,11-2-7 16,16-1-16-16,26-4 8 15,3 1-11-15,27-4-9 16,25-7-6-16,15-3 5 15,6 0-5-15,-165 10-6 16,316-26-1-16,-161 13 9 16,1 1-5-16,-24 3-2 15,-15 4 6-15,-9 5-11 16,-14 4 6-16,-94-4-2 15,146 3-1-15,-110-5 0 16,-17-1-4-16,-10 0-14 16,-9 3 19-16,0 0-112 15,0 0 4-15,-7-14-90 16</inkml:trace>
  <inkml:trace contextRef="#ctx0" brushRef="#br2" timeOffset="377411.8594">25480 14854 65 0,'0'0'0'0,"-7"-15"44"31,7 15-44-31,-60 386 123 78,60-386-123-62,103-21 27-1,-103 21-27 1,447 53 41 62,-447-53-41-63,-113 323 112 17,58-299-72-17,0-10-13-15,55-14-27 16,-118-14 7-1,118 14-7 1,-89-93-153 0,89 93 153-1,21-185-333 1,-21 185 333-1</inkml:trace>
  <inkml:trace contextRef="#ctx0" brushRef="#br2" timeOffset="377707.8594">25440 14862 131 0,'0'0'0'16,"67"-15"92"-16,-23 7 18 15,7-1-34-15,-51 9-76 16,137-17 52-16,-137 17-52 16,139-20 32-16,-139 20-32 15,157-20 31 1,-157 20-31-1,24-4-6 1,-24 4 6 0,0 0-61-16,0 0-4 15,0 0-18-15,0 0-7 16,10 9 0-16,-10-9 90 15</inkml:trace>
  <inkml:trace contextRef="#ctx0" brushRef="#br2" timeOffset="378091.8594">26302 14881 98 0,'0'0'57'0,"7"15"-19"15,-3 6-7-15,0 7-1 16,-1 13-1-16,-2 10-2 16,-1 5-7-16,-1 5 1 15,1 0 4-15,3 0 0 16,3-2-7-16,2-7-2 15,-8-52-16 1,17 85 10-16,4-55 5 16,10-6-2-16,3-4-4 15,3-11-4-15,1-9 1 16,3-12-1-16,1-8-4 15,2-2-1-15,-5-10-1 16,-8 5-11-16,-8-2-18 16,-8-7-26-16,-5-1-25 15,-10-2-18-15,-11-3 9 16,-6-2-40-16,17 44 130 15</inkml:trace>
  <inkml:trace contextRef="#ctx0" brushRef="#br2" timeOffset="378298.8594">26336 14766 138 0,'-15'0'97'0,"15"0"-97"15,0 0 83-15,0 0-71 16,0 0-11-16,0 0-1 15,0 0-24 1,0 0 24-16,0 0-109 16,0 0 109-16,8-14-198 15,-8 14 198-15</inkml:trace>
  <inkml:trace contextRef="#ctx0" brushRef="#br2" timeOffset="379067.8594">25657 13415 68 0,'-10'-5'61'0,"-4"5"-19"16,1 5-15-16,5 6-9 15,-6 11-4-15,14-22-14 16,-10 94 10-16,10-94-10 16,-17 123 5-16,17-123-5 15,-9 110 14-15,-2-69-1 16,0-11 0-16,11-30-13 15,15 19 9-15,-15-19-9 16,36-14 27-16,-36 14-27 16,69-60 35-16,-69 60-35 15,156-151 48 1,-120 127-37-1,0 9-4-15,4 15-3 16,1 12 2 0,-41-12-6-16,74 76 9 15,-42-13 0-15,-8 11-5 16,-8 6-2-16,-9-6 2 15,-11-4 5-15,4-70-9 16,-70 150 8 0,22-123 6-16,-6-11-4 15,54-16-10-15,-100 1 4 16,100-1-4-16,-103-35-75 15,59 8 3-15,12-7-11 16,13-9-9-16,11-9 8 16,8 52 84-16</inkml:trace>
  <inkml:trace contextRef="#ctx0" brushRef="#br2" timeOffset="379380.8594">25609 13426 81 0,'0'0'0'16,"4"-15"44"-16,6 7 0 16,11-1 3-16,16 1 9 15,9-1-14-15,9 3-4 16,8 0-1-16,-63 6-37 15,122 0 23-15,-65 0 6 16,-8 2-11-16,-7 3-10 16,-6 0-4-16,-7 0-8 15,-10-3 8-15,-5-4-9 16,-4 4 4-16,-10-2-14 15,0 0-26-15,0 0 41 16,0 0-72-16,0 0-75 16,11-10-43-16</inkml:trace>
  <inkml:trace contextRef="#ctx0" brushRef="#br2" timeOffset="379742.8594">26416 13735 78 0,'0'0'67'0,"0"0"-11"16,-8 18-15-1,2-1-19-15,0 10-4 16,6-27-18-16,-20 100 18 15,12-39 3-15,4 3-4 16,4 1-1-16,4-6 0 16,6-5-3-16,5-6 1 15,9-6 10-15,7-10-1 16,6-8-1-16,5-12-5 15,1-9-14-15,-2-11 0 16,1-13-5-16,-5-7-5 16,-5-11-16-16,-8-9-33 15,-5-9-35-15,-12-8-19 16,-7-13 16-16,-3-5-12 15,3 83 106-15</inkml:trace>
  <inkml:trace contextRef="#ctx0" brushRef="#br2" timeOffset="379914.8594">26464 13250 77 0,'-13'-1'70'15,"13"1"-70"-15,0 0 78 16,0 0-67-16,-5 13-5 15,5 4-22-15,1 0-33 16,5-2-27-16,2-3-25 16</inkml:trace>
  <inkml:trace contextRef="#ctx0" brushRef="#br2" timeOffset="380634.8594">27617 14309 78 0,'0'0'52'0,"0"0"0"15,0 0-52-15,0 0 45 16,0 0 5-16,0 0-16 16,13-9-4-1,9 2 3-15,5 4 5 16,8 5 6-16,5 1-9 15,3 1 3-15,4 1-13 16,-2-4 1-16,2-1-10 16,-2-3-5-16,-4 0-6 15,-9-3 6-15,-3 1-15 16,-8 0 5-16,-10 2-19 15,-11 3-26-15,0 0-33 16,0 0-40-16,0 0-8 16,6-17 15-16,-2 3-19 15</inkml:trace>
  <inkml:trace contextRef="#ctx0" brushRef="#br2" timeOffset="381049.8594">27710 14554 35 0,'-10'2'35'15,"10"-2"-7"-15,0 0 0 16,0 0-5-16,9 0 2 15,6 3 10-15,6 2 2 16,7-3 3-16,11 0 7 16,6 1-3-16,7-1-11 15,2-2-9-15,-4-2-10 16,-3-1-6-16,-10-1-4 15,-9 1-1-15,-3 0-7 16,-4 1 2-16,-4 0-6 16,-3 1-24-16,-29 2-44 15,15-1-30-15,11-3-5 16,-28-2-13-16</inkml:trace>
  <inkml:trace contextRef="#ctx0" brushRef="#br2" timeOffset="383690.8594">28694 13625 25 0,'-9'-2'31'16,"9"2"8"-16,0 0-8 16,0 0-10-16,0 0-6 15,0 0-5-15,14 0 7 16,7 0-2-16,8-2 0 15,9 2-3-15,7-3-4 16,7-1-2 0,3-1 3-16,3-5-7 15,-6-2-1-15,-8 2-1 16,-9 0 1-16,-12 0-2 15,-9 3 0-15,-14 7 3 16,0 0-9-16,0 0-13 16,0 0-13-16,-10 10-18 15,-1 0-10-15,-3-8-25 16</inkml:trace>
  <inkml:trace contextRef="#ctx0" brushRef="#br2" timeOffset="384050.8594">29385 13247 70 0,'-10'2'40'16,"10"-2"-7"-16,-7 11-10 15,-1 15-3-15,2 13 1 16,-1 13 9 0,4 13-1-16,3-65-29 15,-11 172 46-15,5-73-29 16,0-5 2-16,4-6-1 15,2-88-18-15,-16 155 14 16,13-96-6-16,5-13-4 16,-1-13 0-16,1-9-7 15,-1-9 5-15,-1-15-5 16,0 0-12-16,0 0-37 15,3-17-29-15,1-16-8 16,6-20 13-16,10-13-3 16</inkml:trace>
  <inkml:trace contextRef="#ctx0" brushRef="#br2" timeOffset="384456.8594">29636 13269 69 0,'0'0'47'0,"0"0"-13"16,0 0-9-16,-17 29-11 15,19 13-4-15,-26 17 1 16,17 9-2 0,8 12 3-16,-1-2-3 15,3 5 1-15,7-11-2 16,2-6-4-16,-14-6 5 15,19-15-2-15,-2-9 8 16,12-7 0-16,5-16 5 16,8-16-5-16,-1-14-1 15,-2-15-3-15,-6-11 5 16,-4-16-3-16,-7-7 1 15,-5-3-7-15,-6-4 4 16,-11 2 4-16,-5 6-5 16,-4 8-9-16,-5 6 5 15,-6 9-13-15,1 10-3 16,-8 6-16-16,-3 9-18 15,-2 5-16-15,2 7-23 16,6 4 0-16,11 2 13 16,15-1-8-16</inkml:trace>
  <inkml:trace contextRef="#ctx0" brushRef="#br2" timeOffset="384841.8594">30144 13413 17 0,'4'19'21'0,"-1"4"5"16,-3 8-1-16,-3 6 4 15,1 7-1-15,-3 10-5 16,1-1 0-16,-2 4 0 15,4 6-4-15,-1-2-2 16,4-5-4-16,3-4-2 16,4-8 4-16,3-5-5 15,2-5 7-15,2-7 5 16,3-5-2-16,4-7-2 15,3-4 6-15,2-5-8 16,2-6-10-16,1-6 3 16,-2-3-10-16,-1-4 4 15,-4-6-1-15,-5-6-13 16,0-8-17-16,-5-1-19 15,-3-8-17-15,-2-7-12 16,-1-9 1 0,-2-4 12-16,-1-4-9 15</inkml:trace>
  <inkml:trace contextRef="#ctx0" brushRef="#br2" timeOffset="385073.8594">30185 13215 85 0,'-18'-2'64'16,"18"2"-64"-16,-9 0 50 16,9 0-20-16,0 0-14 15,10 5-9-15,-1 2-3 16,-1 0-9-16,1-1-22 15,-9-6-18-15,8 6-10 16,0-5 0-16,-8-1-14 16</inkml:trace>
  <inkml:trace contextRef="#ctx0" brushRef="#br2" timeOffset="385639.8594">30745 13767 67 0,'0'0'52'0,"0"0"-13"15,0 0-12-15,12-2-2 16,10-1 11-16,15 1 4 15,-37 2-40-15,79-7 26 16,-30 4 10-16,-18-1-14 16,9 4-11-16,-12-1-9 15,-8-3 2-15,0 1-3 16,-5-2 1-16,-5 2-13 15,-10 3-31-15,0 0-26 16,11-9-16-16,-11 9-4 16,0 0 88-16,55-30-97 15</inkml:trace>
  <inkml:trace contextRef="#ctx0" brushRef="#br2" timeOffset="386172.8594">31310 13379 88 0,'-4'-12'51'16,"5"-1"-19"0,9-8-18-16,11-1-4 15,6 4-2-15,5 4 6 16,4 6-1-16,-3 4-1 15,-7 8-3-15,-9 8 0 16,-7 10 1-16,-9 8 2 16,-11 12-1-16,-8 6-4 15,-10 6-2-15,-11-3 3 16,-3-7-1-16,3-10 6 15,3-12-2-15,7-5-1 16,9-11 4-16,9-2 5 16,11-4 0-16,0 0-7 15,0 0-5-15,15-21-3 16,9-4 2-16,13 0-2 15,8-1-3-15,7 6-1 16,2 10 1-16,-1 11 2 16,-5 13-2-16,-8 10 2 15,-12 8-7-15,-11 14 1 16,-13-1 9-16,-14 15-6 15,-12 2 4-15,-9 1 4 16,-7-9-8 0,0-15 4-16,4-9-6 15,0-11 1-15,7-10-1 16,7-8-15-16,6-2-19 15,6-10-32-15,1-7-16 16,8-11-10-16,13-12 17 16,10-8-5-16</inkml:trace>
  <inkml:trace contextRef="#ctx0" brushRef="#br2" timeOffset="386657.8594">31766 13305 64 0,'-9'-12'55'0,"9"12"-4"16,-10-4-13-16,10 4-16 16,-10 9-9-16,2 9-8 15,-3 13 1-15,2 3-3 16,2 5 2-16,7-39-5 15,-3 72 3-15,6-44-2 16,3-6 1 0,1-9 3-16,-7-13 4 15,12 5 2-15,1-6-5 16,1-3-4-16,6-4 5 15,5-4 1-15,6-5 0 16,5-5-1-16,3 2-6 16,1 3 8-16,-1 5-8 15,-1 7 4-15,-1 8-4 16,-5 9 6-16,-3 7 0 15,-4 14-1-15,-7 5 2 16,-8 4 1-16,-10 5-3 16,-7-1 2-16,-7 0-2 15,-8-7 2-15,-8-9 4 16,-7-6-8-16,-4-10-2 15,-1-9-8-15,1-12-17 16,4-10-37-16,6-10-16 16,6 0-3-16,8-5 7 15,7-9 16-15,7-8-3 16</inkml:trace>
  <inkml:trace contextRef="#ctx0" brushRef="#br2" timeOffset="386906.8594">31758 13296 46 0,'-11'-7'48'0,"11"7"3"16,0 0-9-16,0 0-14 16,13-8-2-16,12-1 12 15,9 1-3-15,8-2-14 16,5 1-8-16,0 6-3 15,-2 1-13-15,-4 4-2 16,-6 0-16-16,-5 1-13 16,-5-1-15-16,-7-1-13 15,-1 3-5-15,-1-3 9 16,2-1-1-16</inkml:trace>
  <inkml:trace contextRef="#ctx0" brushRef="#br2" timeOffset="387239.8594">32402 13257 75 0,'-10'5'41'16,"10"-5"-5"0,-10 12-16-16,3 8 0 15,0 11 0-15,-3 8-4 16,0 3-4-16,2-1-1 15,1-1 2-15,3-2-2 16,4-1 4-16,2 0 0 16,10-5-3-16,3-3 2 15,8-2-1-15,1-8 2 16,-23-6 1-16,18-4-6 15,-10-2-5-15,13-6-2 16,-8-4 0-16,1-6-3 16,2-4-3-16,-1-2-18 15,1-6-17-15,-2-2-22 16,-5-4-16-16,0-4 1 15,0-4-48-15</inkml:trace>
  <inkml:trace contextRef="#ctx0" brushRef="#br2" timeOffset="387443.8594">32388 13029 62 0,'-17'-12'55'0,"6"5"1"16,11 7-25-16,0 0-16 15,0 0-5-15,0 0-7 16,0 0 1-16,0 10-13 16,5 0-16-16,5 2-20 15,0-3-8-15,7-6 4 16,3-8-6-16</inkml:trace>
  <inkml:trace contextRef="#ctx0" brushRef="#br2" timeOffset="387962.8594">32734 12883 65 0,'2'-10'38'16,"-2"10"-38"-16,38-29 35 15,-16 10-5-15,0 2-14 16,1 2-2 0,2 3-3-16,1 6-1 15,-4 6 1-15,-3 10 4 16,-7 12-5-16,-2 10 1 15,-4 15-8-15,-6 6 3 16,-7 4-4-16,-5 1-1 16,-6-6 2-16,-5-6 5 15,-3-10 7-15,-1-14-4 16,-1-10 2-16,1-14 5 15,6-8 1-15,21 10-19 16,-33-43 38-16,25 15-25 16,6-1-6-16,7-2 3 15,4 3-3-15,-9 28-7 16,43-43 4-16,-21 31-2 15,1 7 7-15,4 10-3 16,-27-5-6-16,70 9-3 16,-39 11 7-16,-7 2 0 15,-24-22-4-15,36 32-5 16,-28-18-47-16,-7-1-30 15,-1-13 82-15,-5 22-213 16,-4-8 99 0,9-14 114-16</inkml:trace>
  <inkml:trace contextRef="#ctx0" brushRef="#br2" timeOffset="388706.8594">29175 14739 58 0,'0'0'49'15,"0"0"-49"-15,0-10 39 16,18 1 11-16,15-1 4 15,-33 10-54-15,100-19 50 16,-100 19-50-16,190-17 184 16,-190 17-184-16,295-20 70 15,-295 20-70-15,409-15 96 16,-409 15-96-16,549-4 19 15,-549 4-19-15,568-6 19 16,-568 6-19 0,515-29 8-16,-515 29-8 15,746-22 11 1,-746 22-11-1,209-5 0-15,-209 5 0 16,116 0-8-16,-116 0 8 16,41-5-62-16,-41 5 62 15,8 1-73-15,-8-1 73 16,-21 6-392-16,-5 0 220 15</inkml:trace>
  <inkml:trace contextRef="#ctx0" brushRef="#br2" timeOffset="390274.8594">29587 15274 53 0,'0'0'60'0,"14"-7"1"15,-14 7-14-15,0 0-20 16,0 0-6 0,0 0-21-16,86-7 29 15,-39 7 19-15,1 0-14 16,1 0-7-16,2-3-8 15,-5 1-11-15,-8 1-1 16,-38 1-7-16,61-2 5 16,-44 5-7-16,-9-3-9 15,-8 0 11-15,26 0-39 16,-18-3-88-16,-8 3 16 15,0 0 111-15,21-27-156 16</inkml:trace>
  <inkml:trace contextRef="#ctx0" brushRef="#br2" timeOffset="390905.8594">30295 15061 47 0,'0'0'34'15,"-8"11"-5"-15,-4 13-10 16,0 5-8 0,-2 3-3-16,-2 0 1 15,2-1-2-15,1-14-1 16,6-6 4-16,7-11 3 15,0 0 3-15,0 0 6 16,3-11-8-16,5-10-9 16,8-9 0-16,4-1-3 15,4 1 2-15,1 8-1 16,5 12-1-16,1 11 2 15,-3 21-1-15,-3 19 0 16,-6 15-4-16,-9 18 4 16,-10 9-3-16,-12 4 1 15,-7-3-2-15,-10-7 2 16,-6-11-1-16,-6-16 2 15,-1-12-3-15,1-16 1 16,3-10-2-16,5-12 2 16,1-12-3-16,5-9 1 15,6-11 2-15,7-5 1 16,8-4 1-16,6-4-5 15,9-1 0-15,3 7 7 16,4 7-1 0,1 6-7-16,4 11 3 15,2 13 8-15,-23 2-7 16,59 34 2-16,-28-8-2 15,0 4 2-15,0 1-3 16,0-3 3-16,-3 0-3 16,2-5-2-16,-5-6-3 15,-4-7-17-15,-2-8-16 16,-2-2-8-16,-17 0 47 15,19-30-60-15,-6-4-45 16</inkml:trace>
  <inkml:trace contextRef="#ctx0" brushRef="#br2" timeOffset="391442.8594">30702 14979 28 0,'-23'4'29'0,"-1"1"-4"16,0 7-7-16,1 3-1 15,1 5-8-15,2 9-2 16,2 1-3-16,1 1 1 15,4 3-1-15,3-2 2 16,5-2 1-16,2-3-2 16,4-5-3-16,5-3 2 15,2-7 7-15,5-2 2 16,4-5 0-16,0-1 1 15,4-4 1-15,3-2-2 16,6-10-5-16,1 0-4 16,4 2-1-16,6-4 1 15,4 4-2-15,6 2 7 16,1 1-2-16,-1 4-4 15,-27 4 0-15,10 6-4 16,-13 7 4-16,-4 1 3 16,-4 2-2-16,-2 5-4 15,-6 3 4-15,-9 6-4 16,-11-2 5-16,13 3-2 15,-32-3-2 1,12-7 0-16,-9-7-1 16,-6-5 0-16,-7-12-4 15,-1-3-9-15,0-5-15 16,7-7-23-16,4 0-9 15,6-5-3-15,8-3-36 16</inkml:trace>
  <inkml:trace contextRef="#ctx0" brushRef="#br2" timeOffset="391761.8594">30556 14986 28 0,'-12'-5'29'0,"12"5"1"15,0 0-9-15,0 0-9 16,0 0-2-16,11 2 14 16,11 3 14-16,9 0 7 15,8 0-3-15,6 0-7 16,4 0-8-16,3 2-5 15,0-2-13 1,-4-3 1-16,-5-2-10 16,-5-4 4-16,-38 4-1 15,21-7-7-15,-21 7-18 16,0 0 22-16,49-20-52 15,-49 20-65-15,12-3 24 16,-12 3-8-16</inkml:trace>
  <inkml:trace contextRef="#ctx0" brushRef="#br2" timeOffset="392113.8594">31386 15077 55 0,'0'0'43'16,"0"0"-4"-16,0 0-11 16,-6 19-8-16,-2 8-1 15,-1 14-3-15,1 6 0 16,2 6 0-16,3 6-3 15,3-7-3 1,5 3-1-16,6-5-3 16,6-7 1-16,4-6 5 15,4-5 5-15,6-15-9 16,3-10-2-16,2-12-5 15,-2-9-2-15,-5-4-3 16,-2-6-8-16,-4-5-20 16,-8-6-16-16,-5 6-18 15,-4 0-4-15,-8-12-38 16</inkml:trace>
  <inkml:trace contextRef="#ctx0" brushRef="#br2" timeOffset="392338.8594">31403 14959 36 0,'-24'-7'44'0,"7"4"-3"16,7 4-17-16,10-1-9 15,0 0-6-15,-6 14-5 16,5-2-3-16,1-2 0 15,1 0-12 1,-1-10-18-16,0 0-12 16,10 5-2-16,2-5-8 15</inkml:trace>
  <inkml:trace contextRef="#ctx0" brushRef="#br2" timeOffset="392920.8594">31788 14884 49 0,'0'0'43'16,"0"0"-11"-16,0-11-15 15,0 11-6-15,16-12-1 16,1 2 1-16,2 3-5 15,1 5 1 1,-3 2 0-16,-1 5 0 16,-1 7-1-16,-2 10 1 15,-5 7-1-15,-6 5 3 16,-7 3-4-16,-6 2-8 15,-10 0 9-15,-6-7-6 16,-4-3 7-16,-1-11 1 16,1-9-1-16,1-9-2 15,5-7 0-15,3-6 7 16,8 1 5-16,6-2-1 15,8 14 0-15,1-13-6 16,5 2-2-16,4-2 0 16,5 1-9-16,6 2 2 15,8 1 6-15,5 3 0 16,1 2 1-16,1 3-3 15,-2 1-1-15,-3 6-5 16,-4 1 3-16,-4 2 2 16,-6-1 1-16,-3-1-15 15,-14-7-35-15,5 10-40 16,-5-10 85-16,-5 20-256 15</inkml:trace>
  <inkml:trace contextRef="#ctx0" brushRef="#br2" timeOffset="400328.8594">27892 16585 69 0,'0'0'31'0,"0"0"-10"15,0 0-11-15,0 0-3 16,0 0-7-16,0 0 6 16,27-2 12-16,10 4 5 15,6-2-6-15,7-2 1 16,6 2-6-16,-15 0-6 15,10-5 1-15,14-5-5 16,-2-2 0-16,-6 0-2 16,-11 0 1-16,-9 2 0 15,-37 10-1-15,58-15-17 16,-47 10-56-16,-11 5 4 15,0-16-23-15</inkml:trace>
  <inkml:trace contextRef="#ctx0" brushRef="#br2" timeOffset="400702.8594">28746 16349 53 0,'-9'-7'51'0,"1"4"1"16,8 3-11-16,0 0-21 15,0 0-6-15,-6 25-5 16,6 16 2-16,3 12 0 15,0 9 13-15,0 11-12 16,1 5 3-16,-3 1-2 16,2-4 2-16,0-6-10 15,0-8-4-15,0-5 1 16,-2-12-1-16,-1-8-2 15,-1-6-2-15,-2-3-11 16,1-3-23-16,0-10-20 16,2-14-9-16,0 0-2 15,4-12-36-15</inkml:trace>
  <inkml:trace contextRef="#ctx0" brushRef="#br2" timeOffset="401118.8594">29049 16332 38 0,'-4'-13'52'16,"4"13"-5"-16,-17 8-9 16,-3 23-12-16,-1 16-8 15,0 17 1-15,3 11 0 16,3 6 2-16,8 0-7 15,7-3-10-15,7-7 6 16,8-8-5-16,4-9 1 16,7-11 2-16,5-11 0 15,4-9 4-15,5-11-3 16,0-15 9-16,6-12-13 15,-1-11 7-15,-6-16-1 16,-1-7-1-16,-5-7 0 16,-11-5-4-16,-6-3 6 15,-10-1-3-15,-13 1 6 16,-10 1-7-16,-9 7 0 15,-5 7 1-15,-4 5-4 16,-5 5-18-16,1 9-14 16,2 6-11-1,3 7-22-15,7 9-15 16,11 1-8-16,16 7 4 15,0 0-38-15</inkml:trace>
  <inkml:trace contextRef="#ctx0" brushRef="#br2" timeOffset="401457.8594">29599 16397 31 0,'0'0'32'16,"5"15"3"-16,-4 7-2 15,1 10-3-15,-1 10-4 16,3 7 3-16,-1 7-8 16,1 5 1-16,0-1-3 15,2 0-3-15,-23-4-3 16,23-10 6-16,-10-10-9 15,16-11 4-15,-6-6 4 16,0-7-7-16,5-7-2 16,6-5 9-1,11-5-11-15,4-11-4 16,4-4 0-16,-2-5-8 15,-5-1-14-15,-3 1-27 16,-9-1-17-16,-6 1-19 16,-3-2 3-16,-9-9-46 15</inkml:trace>
  <inkml:trace contextRef="#ctx0" brushRef="#br2" timeOffset="401701.8594">29533 16156 62 0,'-20'-5'61'16,"6"3"-4"-16,14 2-14 15,0 0-21-15,0 0-11 16,0 0-7-16,-5 10-1 15,0 2-1-15,7 0-5 16,1 2-21-16,1-1-34 16,-1-3-17-1,-3-10-30-15</inkml:trace>
  <inkml:trace contextRef="#ctx0" brushRef="#br2" timeOffset="402433.8594">30227 16639 92 0,'0'0'54'15,"0"0"-8"-15,0 0-11 16,0 0-11-16,0 0-13 16,10 12 11-16,9-2 2 15,5 0-4-15,8-3 0 16,6-4 2-1,5-1-11-15,3-6-3 16,5-6 0-16,3-3-8 16,-1-3 4-16,-2-1-4 15,-3 2 5-15,-7 0-11 16,-9 3-8-16,-9 4-7 15,-8 1-24-15,-15 7-12 16,0 0-14-16,0 0-4 16,0 0-42-16</inkml:trace>
  <inkml:trace contextRef="#ctx0" brushRef="#br2" timeOffset="402802.8594">30479 16386 31 0,'-15'0'39'0,"7"4"0"15,8-4-12 1,-3 13-10-16,3 9-2 15,4 7-1-15,2 5 11 16,3 7-1-16,-1 6-6 16,0 2 5-16,2 0 0 15,3 4-2-15,-2-2-4 16,-11-51-17-16,17 98 10 15,-7-54 4-15,1-5-11 16,-2-7 3-16,-1-5-3 16,-8-27-3-16,2 24-2 15,-2-24-1-15,0 0-26 16,0 0-36-16,0 0-23 15,0-19 2-15,1-11-10 16</inkml:trace>
  <inkml:trace contextRef="#ctx0" brushRef="#br2" timeOffset="403484.8594">31053 16417 66 0,'-10'-12'42'16,"17"0"-9"-16,-4-1-11 15,5-4-10-15,12 0 4 16,8 0-4-16,9 7 5 16,0 5-4-16,-3 5 0 15,-3 5-1-15,-6 5 0 16,-4 3-3-16,-7 6 0 15,-8 8 2-15,-13 9-2 16,-10 4-3-16,-10 4 0 16,-10 0 2-16,-10-6-1 15,-7-3-3-15,23-6 2 16,-21-5 4-16,30-9 2 15,10-7 13-15,12-8-4 16,0 0-2-16,0 0-8 16,0 0 1-16,0 0 5 15,11-12-13 1,-14-3-2-16,24-5 1 15,-21 20-3-15,94-42 1 16,-41 25 0-16,1 7-1 16,1 6-1-16,-4 11 7 15,-3 6-10-15,-10 8 8 16,-7 6-2-16,-7 3 0 15,-12 6-4-15,-5 1 3 16,-7 2-2-16,-8 0-2 16,-8-5 4-16,-8-4 5 15,-4-4-3-15,-1-11 0 16,0-3-3-16,4-5-4 15,1-9 2-15,1-3-14 16,2-9-22-16,6-4-24 16,5 1-11-16,7-9-21 15,7-4 5-15,12-6-33 16</inkml:trace>
  <inkml:trace contextRef="#ctx0" brushRef="#br2" timeOffset="404049.8594">31664 16341 68 0,'-11'-2'43'16,"-2"5"-10"-16,0 8-17 15,1 2-5-15,-1 7-4 16,2 4-1-16,1 3-2 16,0-1 6-16,1-3-5 15,5-2 3-15,3-4-2 16,2-4-1-16,1-1-2 15,-2-12 3-15,0 0 0 16,11 7 1-16,0-4 4 16,6-3 1-16,-17 0-12 15,52-17 12-15,-22 2-4 16,-1-4-4-16,0 1 0 15,-2-4-1-15,-1 0 3 16,1 1-4-16,0 6 3 16,0 3-5-16,-2 4 0 15,-1 9 4 1,-1 10-3-16,-2 4-1 15,-1 5 4-15,-2 7-6 16,-2 5-1-16,-5 2 7 16,-4-3-5-16,-6 3 5 15,-5-2-6-15,-7 2 5 16,-8-2 3-16,-7-5 5 15,-7-3 0-15,-2-6-10 16,1-2 2-16,3-8 0 16,1-5-6-16,1-6-13 15,3-4-15-15,4-5-17 16,2-1-15-16,6-1-1 15,8-4 7-15,8-6-19 16</inkml:trace>
  <inkml:trace contextRef="#ctx0" brushRef="#br2" timeOffset="404500.8594">31548 16283 19 0,'-15'0'35'16,"1"0"-12"-16,5 0-8 15,9 0-1-15,0 0-6 16,0 0 9-16,0 0 6 15,13 2 6-15,5 5 9 16,9-1-2-16,7 3 4 16,7-6-4-16,4 1-2 15,0-6-5-15,0-5-6 16,-2-1-3-16,-7-3-10 15,-8 3-5-15,-6 0 3 16,-7 1-15-16,-6 3-12 16,-9 4-35-16,0 0-34 15,0 0-20 1,0 0-78-16</inkml:trace>
  <inkml:trace contextRef="#ctx0" brushRef="#br2" timeOffset="405483.8594">28768 17553 56 0,'0'0'42'15,"0"0"-6"-15,0 0-5 16,20-12-3-16,13-3 4 16,16-2 6-16,-49 17-38 15,151-47 73-15,-45 20-43 16,19-4-7-16,14-3 4 15,9 7-7-15,15 2-5 16,-163 25-15-16,372-41 11 16,-166 33 5-16,14 3-1 15,-14 1-9-15,-206 4-6 16,374-10 11-16,-196-4-11 15,-1-4 3-15,4-3 0 16,0-6-6-16,1-1 2 16,-182 28 1-16,550-99 1 31,-488 84-12-16,-24 3-34-15,-20 4-49 16,-18 8-27-16,0-15 7 16,-7 3-14-16</inkml:trace>
  <inkml:trace contextRef="#ctx0" brushRef="#br2" timeOffset="406401.8594">30122 17795 64 0,'0'0'31'0,"0"0"2"16,0 0-1-16,0 0 2 15,0 0-2-15,0 0-1 16,4-13-2-16,-4 13-29 15,24-21 54-15,-7 4-29 16,1 1-15-16,-18 16-10 16,44-39 14-16,-15 20-10 15,3 4 2 1,-32 15-6-16,63-14 5 15,-29 23-1-15,-3 9-7 16,-4 16 11-16,-6 12-5 16,-8 10-4-16,-13 6 1 15,-13 6 2-15,-13-2-3 16,-12-5 0-16,-7-7-2 15,-7-11 3-15,-3-15 0 16,0-11 2-16,3-12-4 16,5-10-2-16,5-8 7 15,9-9-5-15,7-9 6 16,7-3-3-16,9-3-5 15,10-2-1-15,10 2 2 16,-10 37 3-16,48-63-3 16,-21 40 8-16,1 6-7 15,-28 17 2-15,69-7-4 16,-33 15 6-16,-4 8-1 15,2 6-1-15,-2 3 4 16,-1 4-2-16,-31-29-2 16,74 78-6-1,-56-61-43 1,-5-7-5-16,-13-10 54 15,10 5-144-15,5-14 73 16,-1-8-12-16,-14 17 83 16</inkml:trace>
  <inkml:trace contextRef="#ctx0" brushRef="#br2" timeOffset="406961.8594">30783 17533 36 0,'-21'-12'37'0,"0"5"-5"16,-2 4-8-16,23 3-24 16,-43 12 34-16,43-12-34 15,-37 23 16-15,37-23-16 16,-31 29 11-16,21-14-10 15,3 1 1-15,7-16-2 16,-3 30 6-16,6-15 0 16,4-1-2-16,-7-14-4 15,27 24 17 1,-9-13-8-16,2-4-2 15,1 2-3-15,0-3 4 16,1 0-5-16,0-5-2 16,-22-1-1-16,55 0 2 15,-22 0-3-15,2-1-1 16,-35 1 2-16,59 0 3 15,-21 0-4-15,-14 5 5 16,9 1-3-16,-11 3 0 16,-6-1-6-16,-5 2 6 15,-5 1 0-15,-6-11 1 16,3 17-1-16,-3-17-1 15,18 35 0-15,-35-16 2 16,7-4 4-16,-29 2-1 16,12-4 0-16,1-1-2 15,1-2 2-15,25-10-5 16,-99 16-17-1,75-16-11-15,6 0-16 16,2-4-13-16,5-1-4 16,11 5-23-16</inkml:trace>
  <inkml:trace contextRef="#ctx0" brushRef="#br2" timeOffset="407393.8594">30768 17553 49 0,'0'0'45'0,"0"0"-7"15,0 0-13-15,0 0-2 16,10-3-7-16,-10 3-16 15,29-9 44-15,-10 4-19 16,-2 0 0-16,-17 5-25 16,58-10 86-1,-36 10-66 1,2-3-1-16,6 1-6 15,-30 2-6-15,28-7-6 16,-17 2 2-16,10 0-4 16,-21 5-2-16,0 0 3 15,37-5-115 1,-48 3 7-16,11 2 7 15,-17-5-10-15</inkml:trace>
  <inkml:trace contextRef="#ctx0" brushRef="#br2" timeOffset="418143.8594">25565 1908 43 0,'-30'11'35'0,"8"0"-5"15,6-4-2-15,16-7-28 16,0 0 34-16,0 0-27 15,13 7 0-15,17-2 10 16,-30-5-17-16,121 7 14 16,-43-14 19-16,6-7-7 15,9-4-4-15,-93 18-22 16,181-37 11-16,-108 23-12 15,-20 2 6-15,-22 5-7 16,-16 6 3-16,-15 1-3 16,0 0-28-16,0 0-23 15,-12 5-25-15,-4-5 6 16,16 0-3-16</inkml:trace>
  <inkml:trace contextRef="#ctx0" brushRef="#br2" timeOffset="418945.8594">26643 1477 42 0,'0'0'30'16,"-15"8"-3"-16,2 11-5 15,0 6-6-15,3 4-2 16,1-2 3-16,1-8-2 15,8-19 0-15,0 0 4 16,0 0 6-16,10-12 6 16,6-9-10-16,6-11 0 15,12-12 5-15,11-7-7 16,1 6-11-16,-15 11 1 15,8 22 1-15,6 26-5 16,8 40-4-16,-1 44 5 16,-9 32-3-16,-16 31-3 15,-20 10 2-15,-19-3-6 16,-22-12 9-16,-20-21-7 15,-19-25 9-15,16-32-7 16,8-29-2-16,-2-27 6 16,0-20-3-16,6-19-4 15,7-15 6-15,38 32-3 16,-59-110 1-1,57 47-5-15,17 2 6 16,11 7 0-16,17 10-2 16,19 13 0-16,-4 11 1 15,19 7 1-15,12 6-7 16,1 3 1-16,-5 1-3 15,-10 1-3-15,-12-4-13 16,-10-6-12-16,-10-12-11 16,-7-15-9-16,-8-13-2 15,-4-21 8-15,-24 73 49 16,41-175-35-16,-27 87 11 15,-14 88 24-15,15-139 0 16,-12 99 15-16,-3 14 11 16,0 26 6-16,0 0 7 15,-5 19-10-15,-2 27-4 16,-2 32-3-16,1 6-2 15,-1 25-7-15,8 1 1 16,8-7 0-16,11-12 1 16,-18-91-15-16,110 190 15 15,-110-190-15 1,103 47 29-1,-51-45-14-15,-1-14-8 16,-6-15-2-16,-5-10-9 16,-9-9-20-16,-9-5-22 15,-5-3-25-15,-11-3-16 16,-12-6 6-16,-5-20-8 15,11 83 89-15</inkml:trace>
  <inkml:trace contextRef="#ctx0" brushRef="#br2" timeOffset="419122.8594">27541 1201 222 0,'0'0'0'16,"-50"5"136"-16,39-2-54 15,11-3-45-15,0 0-16 16,-7 12-19-16,6 3-36 15,2 0-49-15,3 1-29 16,5-1-2-16,5-10-43 16</inkml:trace>
  <inkml:trace contextRef="#ctx0" brushRef="#br2" timeOffset="419864.8594">28588 2139 148 0,'-12'10'70'15,"12"-10"-31"-15,0 0-13 16,24-14 1-16,19-3-2 16,19-6 6-16,-62 23-31 15,164-73 37-15,-73 31-30 16,-3 1-6-1,-88 41-1-15,139-61 4 16,-139 61-4-16,63-22-19 16,-54 19-6-16,-9 3-23 15,0 0-12-15,0 0-22 16,0 0 0-16,0 0-17 15</inkml:trace>
  <inkml:trace contextRef="#ctx0" brushRef="#br2" timeOffset="420193.8594">28813 1746 65 0,'-35'13'53'0,"10"-1"-9"15,11 2-7-15,14-14-13 16,-2 25-9-16,11 12 4 16,-9-37-19-16,60 144 31 15,-17-51-1-15,-4 6-7 16,-3-3-1-1,-5-8-6-15,-6-12-11 16,-5-9-2-16,-8-15-1 16,-4-13-3-16,-8-39 1 15,1 39-21 1,-1-39-37-16,0 0-29 15,-4-19-2-15,2-18-44 16</inkml:trace>
  <inkml:trace contextRef="#ctx0" brushRef="#br2" timeOffset="420632.8594">29324 1658 36 0,'-4'-29'42'16,"3"4"-9"-16,6-4 2 15,14-10-5-15,10-7 4 16,15-6-1-16,-44 52-33 16,117-112 51-16,-66 63-36 15,3 6-7-15,-1 10-3 16,-1 11-1-1,-6 11 5-15,-7 11 5 16,-5 11 2-16,-4 12 4 16,-4 13 2-16,-3 15-7 15,-2 16 3-15,0 20 1 16,-4 14 0-16,0 11 3 15,-4-9 1-15,-3 11 0 16,-3-7 4-16,-4-16-1 16,-3-91-26-16,4 124 43 15,-3-87-28-15,-1-37-15 16,13 39 14-1,-13-39-18 1,0 0 4-16,-10-5-122 16,10 5-20-16,-11-10-12 15,0-2 30-15,11 12 124 16</inkml:trace>
  <inkml:trace contextRef="#ctx0" brushRef="#br2" timeOffset="421379.8594">26807 3509 10 0,'0'0'14'16,"-28"5"5"-16,28-5 3 16,0 0 3-16,0 0-2 15,18-14 7-15,-18 14-30 16,137-37 42-16,-26 1 35 15,36-11-1-15,41-11-13 16,-188 58-63-16,470-122 51 16,-178 63-12-16,30 5-12 15,23 5-9-15,-22 3-10 16,-8 9-4-16,-27-2-2 15,-37 2-4-15,-42 1 2 16,-43 4-3-16,-46 7-3 16,-42 6 2-16,-33 5-11 15,-45 14 15-15,23-8-111 16,-26-6 10-1,-14 2-12-15,-13 7 17 16,-5 7-3-16</inkml:trace>
  <inkml:trace contextRef="#ctx0" brushRef="#br2" timeOffset="422000.8594">28839 3590 76 0,'0'0'54'15,"0"0"-4"-15,0 0-50 16,0 0 40-16,-9 13-1 16,-5 23-16-16,-5 23-9 15,-5 17-5-15,0 6 3 16,2-6 1-1,7-12-3-15,5-10 2 16,6-13-3-16,4-41-9 16,10 37 13-16,-10-37 10 15,0 0-5-15,19-15 4 16,12-10-6-16,10-11 0 15,9-10-5-15,6-1 0 16,3-2-2-16,1 3-9 16,-2 11 10-16,-2 8-2 15,0 8-2-15,2 16 5 16,0 9-3-16,3 13 1 15,-6 11 0-15,-6 9-2 16,-6 5 1-16,-15 7-1 16,-13 7 1-16,-15 1 2 15,-12 4 11-15,-17-2-1 16,-13-5 3-16,-12-2-8 15,-9-9 2-15,-2-7-10 16,2-11 0-16,0-7 0 16,6-10-7-16,6-6-10 15,6-8-15-15,7-8-27 16,38 12 52-1,-58-54-210-15,44 10 74 16,9-10 11-16,10-5-35 16</inkml:trace>
  <inkml:trace contextRef="#ctx0" brushRef="#br2" timeOffset="422329.8594">28811 3629 113 0,'0'0'64'16,"0"-15"-11"-16,12 1-12 16,15 0 9-16,16 6 2 15,10 0 13-15,11-6 5 16,-64 14-70-16,137-19 56 15,-60 8 13-15,1-1-13 16,-3-7-14-16,-9-1-12 16,-7-1-7-16,-10 1-9 15,-33 1-11-15,9 3-10 16,-25 16-28-1,15-11-45-15,-15 11-39 16,0 0-46-16,-12-3-4 16,15 17-57-16</inkml:trace>
  <inkml:trace contextRef="#ctx0" brushRef="#br2" timeOffset="424432.8594">25828 5939 86 0,'-24'33'52'0,"1"1"-1"16,7-7-1-16,7-10-12 15,9-17-12 1,0 0-26-16,9 5 37 15,11-6-21-15,8-11 3 16,16-12-3-16,11-17-3 16,13-16-4-16,11-14-3 15,7-11-6-15,-86 82 0 16,175-179 0-16,-93 91 0 15,-13 10 1-15,-11 22-1 16,-16 21-2-16,-15 16 1 16,-11 5 2-16,-16 14 2 15,11 24 4-15,-1 34-6 16,1 35-1-16,0 25 2 15,-2 20 3-15,-5 4 1 16,-1-2 1-16,1-6-9 16,2-14 1-16,-3-16 5 15,-3-21-5-15,-3-19 4 16,1-17-5-16,-1-13-7 15,-2-15-29-15,5-19-34 16,0 0-35-16,-4-15 11 16,1-21-32-16</inkml:trace>
  <inkml:trace contextRef="#ctx0" brushRef="#br2" timeOffset="424704.8594">26804 5984 65 0,'0'0'46'0,"0"0"-2"16,20-22 4-16,17 0 2 16,15-5 5-16,11-2-13 15,5 1-12-15,0 0-14 16,-5 3-3-16,-6 1-8 15,-9 4-4-15,-12 3 1 16,-6 4-10-16,-30 13 8 16,56-36-64-1,-43 26-33-15,-13 10 97 16,25-29-155-16,-12 10 62 15</inkml:trace>
  <inkml:trace contextRef="#ctx0" brushRef="#br2" timeOffset="425496.8594">27607 5221 62 0,'0'0'50'0,"0"0"-4"15,0 0-9-15,-8 22-17 16,0 28-3-16,1 20 2 15,0 8-2-15,-1 0-7 16,8-78-10-16,-17 128 27 16,11-87-10-16,3-17-4 15,2-13 1-15,1-11 11 16,0 0-7-16,16-27-8 15,-16 27-10-15,41-98 11 16,-12 29-8-16,8-13 1 16,5 10-3-16,2 12-6 15,1 20 3-15,-3 26 7 16,2 24 2-16,0 39-5 15,0 28 4-15,-10 21-3 16,-34-98-3-16,42 222 5 16,-37-112-2-16,-5-110-3 15,-74 284-1 1,34-218 3-1,-2-18-4-15,-3-18 3 16,45-30-1-16,-88 12 0 16,53-26 3-16,10-11-11 15,6-14 8-15,12-8-1 16,10-6-4-16,-3 53 5 15,37-96 1-15,2 53 3 16,15 3-7-16,9-1 4 16,11 2-10-16,2-3-2 15,-4-4-17-15,-26 0-9 16,1-8 8-16,-12 0-3 15,-7 0 8-15,-1-4 4 16,-27 58 20-16,58-120-14 16,-47 68 8-16,-6 14 4 15,-8 16 3-15,3 22 5 16,0 0 0-16,-7 21 2 15,3 26-1-15,2 21-4 16,5 10 5-16,-3-78-8 16,17 157 18-16,0-87-6 15,5-11-1 1,4-12-1-16,5-15 0 15,6-11 3-15,1-18-7 16,0-16-4-16,3-18 1 16,-5-8-3-16,0-8-7 15,-8-4-15-15,-7-5-18 16,-7-2-12-16,-8 4-19 15,-10-7 2-15,-12 0-19 16</inkml:trace>
  <inkml:trace contextRef="#ctx0" brushRef="#br2" timeOffset="425656.8594">28370 4928 98 0,'-22'-4'73'0,"9"4"-6"16,13 0-30-16,0 0-37 15,20 2 20-15,-20-2-18 16,0 0-38-16,0 0-32 15,17 13-9-15,0-6-39 16</inkml:trace>
  <inkml:trace contextRef="#ctx0" brushRef="#br2" timeOffset="426119.8594">29525 5944 73 0,'-23'1'48'0,"-7"1"-3"16,-5 3-8-16,-14 4-3 15,-20 1-4-15,-26 5-6 16,-29 5 7-16,-27 4-1 15,-25 6 13-15,-30 8 11 16,1 1 3-16,-7 5 7 16,1 3-8-16,3 6-2 15,12 4-13 1,14 2-17-16,14 2-5 15,14-1-16-15,47-6 5 16,24-5-18-16,18-12-3 16,21-5-25-16,19-11-21 15,12-11-30-15,13-10-15 16,14 8-17-16,17-1 4 15,-11-9 14-15,21-4-18 16</inkml:trace>
  <inkml:trace contextRef="#ctx0" brushRef="#br2" timeOffset="426816.8594">28819 6252 61 0,'-15'-5'33'16,"-9"5"-7"-16,-10 1-2 15,-9 6-4-15,-9 3 0 16,-4 6 5-16,56-16-25 15,-110 42 44-15,65-15-28 16,6 0-1-16,39-27-15 16,-56 70 16-1,56-54-10-15,0-16-6 16,66 41 26-1,-19-36-13-15,7-5-8 16,6-5-2-16,2-3-2 16,-2-6 3-16,-4-1-2 15,-1 0-4-15,-3-4-2 16,0 0 6-16,-2-1 0 15,-2 1 3-15,1 2-4 16,-4 7-1-16,2 2 2 16,-2 4-3-16,-45 4 1 15,86 11-3 1,-48 2 3-16,-5 6 6 15,-11 1-5-15,-10 2 7 16,-11 10-3-16,-12 6 1 16,-15 0 10-16,-16 5 2 15,-13-4-2-15,55-39-16 16,-205 84 27-1,140-65-22-15,3-7-9 16,4-7-2-16,8-5-34 16,3-5-13-16,9-4-25 15,38 9 78-15,-47-27-163 16,38 0 37-16,9 27 126 15</inkml:trace>
  <inkml:trace contextRef="#ctx0" brushRef="#br2" timeOffset="427104.8594">28445 6411 168 0,'0'0'37'15,"0"0"-10"1,0 0-27-16,34-19 66 15,6 4-12-15,15-5 7 16,-55 20-61-16,145-54 88 16,-66 23-64-16,-3 6-8 15,-8 3-12-15,-10 3 4 16,-58 19-8-16,75-24-5 15,-56 18 7-15,-9 1-12 16,-10 5 10-16,0 0-87 16,0 0 87-16,0 0-103 15,0 0 103-15,0 0-350 16</inkml:trace>
  <inkml:trace contextRef="#ctx0" brushRef="#br2" timeOffset="428592.8594">25516 4774 62 0,'-33'0'28'15,"-3"11"-4"-15,21 11-8 16,-20 12-3-16,27 10-3 15,-15 7 0-15,29 3-4 16,-12 6 1-16,26-3 1 16,1-8-2-16,9-15 5 15,9-10 1-15,5-14 2 16,0-15 0-16,1-21-2 15,0-19-3-15,-5-20-4 16,-8-7-3-16,-7-5 0 16,-16 1 4-16,-12 3-3 15,-13 7-1-15,-10 7 5 16,-14 10 4-16,-12 13-7 15,-6 14 0-15,-4 16-2 16,21 12-1-16,-15 20 7 16,26 16-9-16,14 19 2 15,8 17 1 1,9 3-2-16,12 2-1 15,-10-10-4-15,21-14 7 16,8-21-5-16,9-20 1 16,7-23 2-16,3-30-1 15,0-26 3-15,-6-17-1 16,-8-9-2-16,-6-1 2 15,-7 5-4-15,-6 5 6 16,-5 9-4-16,-5 15-3 16,-5 17 3-16,-1 16 5 15,-2 21-7-15,0 0 3 16,7 21-2-16,2 19 1 15,7 19 1-15,-16-59 0 16,48 146 7-16,-20-73-8 16,3 0-1-16,-31-73 2 15,59 117 0-15,-59-117 0 16,36 60 0-16,-31-48 3 15,-5-12 1-15,0 0 5 16,-5-13 2-16,-8-19-5 16,-5-14-1-16,-3-12 0 15,-2-11-3 1,0-12 4-16,1-9-6 15,3-7 3-15,7 3-1 16,10 9 0-16,14 10-4 16,12 11 1-16,15 15-1 15,13 17 6-15,12 15-7 16,4 22 1-16,-6 19 3 15,-7 16 3-15,-12 13 0 16,-13 13-7-16,-20 3 3 16,-17 2-4-16,-17-5 6 15,-11-8 0-15,35-58-2 16,-82 76 2-16,39-59 1 15,4-10-2-15,5-7 3 16,9-5 4-16,9 0 1 16,16 5-1-16,0 0-4 15,0 0-5-15,0 0 6 16,0 0-7-16,19 20 3 15,12 0 4-15,11 1-5 16,16-3 1-16,14-3 4 16,14-1-1-16,13-7 11 15,12-7 4 1,-7-9-10-16,-17 1 7 15,-11-2-4-15,-20 1-5 16,-15 1-3-16,-20 3 7 16,-21 5-9-16,0 0-20 15,0 0-62-15,-25-7-79 16,-19 7-104-16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13T16:34:02.94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9802 9351 27 0,'-10'-9'22'16,"10"9"-4"-16,0 0-3 15,0 0-3-15,0 0 1 16,0 0 7-16,0 0-7 15,0 0 4-15,7 15 3 16,5-3-3-16,5-2-4 16,2-1-3-16,-19-9-10 15,0 0 12-15,21-7-8 16,-8-6-4-16,1-1 4 15,-14 14-5-15,8-24 5 16,-2 4-5 0,-10 3 0-16,4 17 6 15,-5-20-8-15,-21 13 4 16,26 7-3-16,-17 13 4 15,0 4-2-15,5 0 2 16,7-3-6-16,5-14 5 16,0 0-2-16,0 0 1 15,0 0 2-15,14 7-4 16,-14-7 3-16,15-2 2 15,-2 0-3-15,-30 2 1 16,17 0 1-16,-21 0 7 16,21 0 2-16,0 0 3 15,0 0-7-15,0 0-5 16,0 0 3-16,-11 14-4 15,-1 4 0-15,4 6-5 16,8 0 2-16,0-4 1 16,6-6-15-16,-6-14-34 15,21 3-16-15,1-15-4 16,-13-17-17-16</inkml:trace>
  <inkml:trace contextRef="#ctx0" brushRef="#br0" timeOffset="836">10715 9488 27 0,'-13'-7'17'16,"3"2"-1"-16,10 5-4 15,0 0 4-15,0 0 0 16,0 0-5-16,0 0 2 16,10-3 3-16,10-1 8 15,11 1-1-15,11-2-6 16,10 1 0-16,12 1-6 15,13-2 1-15,19 0 2 16,2 1-2 0,20 1-5-16,19 5 0 15,17-1-7-15,12 4 3 16,18 2-1-16,13 7 0 15,5 3-1-15,0 8 3 16,1-1-9-16,0-2 2 16,-2-7 6-16,-4-10-5 15,-1-7 6-15,-2-3-7 16,-32-1 3-16,-11-6 0 15,-18 0-19-15,-22 0-23 16,-21 0-11-16,-23 4-7 16,-25-2 2-16,-24 1-4 15</inkml:trace>
  <inkml:trace contextRef="#ctx0" brushRef="#br0" timeOffset="1817">11619 10160 75 0,'-4'-22'37'16,"-2"-2"-5"-16,-2 4-6 15,-4-2-5-15,-6 0-6 16,-7 2-2-16,-6 4-5 15,-10 8 3-15,-6 5-10 16,-1 6 2-16,20 4 1 16,-17 8 2-16,25 2 0 15,7 5-3-15,6 7-2 16,3 1 0-16,3 6 3 15,5-1-1-15,6-1 3 16,-7-2-2-16,21 2-3 16,21-5 5-16,18-4-1 15,13 6-1-15,8-4-2 16,-2 15 1-16,-10 6-2 15,-15 2 0-15,-17 3-4 16,-16 1 5 0,-20 2-3-16,-21 2 3 15,-20-8-2-15,-16-7 4 16,-15-13 6-16,-5-15 4 15,-6-13-7-15,0-12-1 16,26-12 2-16,-6-3 1 16,34-4 4-16,-8 0 2 15,33-7-5-15,-5-3 5 16,24-11 7-16,15-10 10 15,16-7-15-15,6-3-7 16,3 11-2-16,-6 15-7 16,-12 8-7-16,-12 13 4 15,-13 6-14-15,-16 17-39 16,0 0-36-16,15-17-13 15,-2 5 8-15,2-3-38 16</inkml:trace>
  <inkml:trace contextRef="#ctx0" brushRef="#br0" timeOffset="2313">12250 10433 27 0,'-24'-2'24'15,"3"0"0"-15,5 6-1 16,16-4 1-16,0 0 6 16,0 0-1-16,0 0-7 15,0 0-2-15,14 5 7 16,15-5 10-16,9 3 8 15,15-1-10-15,16-4-1 16,16-1-12 0,0-1-6-16,-13 8-9 15,-72-4-7-15,135-9 0 16,-77 2 4-16,-9-4-12 15,-11-6-6-15,-9 1-29 16,-29 16 43-16,46-30-77 16,-46 8-61-16,-10-3-32 15</inkml:trace>
  <inkml:trace contextRef="#ctx0" brushRef="#br0" timeOffset="2619">12579 10065 84 0,'-31'-8'60'0,"8"3"-5"15,8 5-20-15,15 0-12 16,-8 32-3-16,7 12 12 16,4 15 1-16,4 7 2 15,1 15 0-15,4 9-1 16,3-2-6-16,-2-1-8 15,2-6-6-15,-15-81-14 16,26 151 16 0,-13-87-17-16,-4-10 8 15,-3-12-9-15,-2-9-2 16,1-13-4-16,-5-20-3 15,0 0-54-15,0 0-25 16,0 0-21-16,-9-29 6 16,8-13-29-16</inkml:trace>
  <inkml:trace contextRef="#ctx0" brushRef="#br0" timeOffset="3216">13119 10212 57 0,'2'-15'46'0,"-2"15"-4"16,7-23-18-16,5-5-1 15,5 5-1-15,-17 23-22 16,59-54 26-16,-25 26 16 15,6 6-12-15,2 6-13 16,2 7 1 0,-3 7-4-16,-9 13-5 15,-6 14 2-15,-8 14-4 16,-14 15-5-16,-16 17 9 15,-15 0-1-15,-14 9 2 16,-9-1 7-16,-3-14-5 16,-1-13 4-16,6-13-4 15,7-12 0-15,10-10 2 16,12-7 10-16,19-10-9 15,0 0-2-15,0 0-8 16,0-16-2-16,18-17-5 16,19-14 1-16,15-4 6 15,13-1-4-15,11 11-3 16,3 17-4-16,0 19 3 15,-79 5 1-15,126 46-3 16,-77 13 1-16,-14 11 0 16,-16 8 4-16,-18-2-1 15,-14-2 2-15,-12-8 2 16,-10-12-3-16,-6-10-2 15,-2-11-2-15,1-11-2 16,5-14 2 0,3-10 0-16,2-11-22 15,8-9-24-15,8-7-29 16,14-12-17-16,9-8-14 15,11-8 1-15,9-3-25 16</inkml:trace>
  <inkml:trace contextRef="#ctx0" brushRef="#br0" timeOffset="3577">13887 10329 115 0,'0'0'53'16,"0"0"-11"-16,8 21-3 15,-2 16 4-15,0 4 2 16,1 8-5-16,-3 0-11 16,0 2-8-16,-1 3-3 15,0-5-9-15,5-2 1 16,3-4 4-16,-11-43-14 15,29 67 12-15,7-40 11 16,-16-3-7 0,20-10-2-16,-2-8-8 15,8-6 1-15,1-6-5 16,-2-6 2-16,-5-7-6 15,-5-6-18-15,-13-6-34 16,-8-6-35-16,-9-10-15 16,-11-6 3-16,-8-4 19 15,14 57 82-15,-28-109-110 16</inkml:trace>
  <inkml:trace contextRef="#ctx0" brushRef="#br0" timeOffset="3777">13956 10063 73 0,'-16'-5'86'0,"16"5"13"16,0 0-12-16,0 0-21 16,0 0-20-16,0 0-15 15,0 0-31-15,-28 2 17 16,28-2-17-16,0 0-58 15,0 0-66-15,0 0-20 16,0 0-35 0</inkml:trace>
  <inkml:trace contextRef="#ctx0" brushRef="#br0" timeOffset="4865">11602 8385 70 0,'0'0'0'16,"4"-22"28"-16,-15 0 11 16,-9-5-5-16,-5-3-5 15,-12-2-11-15,-9 5-7 16,-7 8-4-16,-7 5-7 15,20 6 5-15,6 8-8 16,2 7 4-16,8 6-2 16,6 8 2-16,6 11-3 15,14 12 6-15,-2-44-4 16,55 210 3-1,-6-121 0-15,15 5 3 16,5-1-7-16,-8-9 4 16,-14-11 0-16,-14-10-2 15,-20-6-2-15,-19-6 5 16,-19-10-2-16,-16-14 3 15,-10-14-5-15,-3-13-1 16,3-15 2 0,25-17 4-16,-11-10 2 15,28-9-3-15,-15-5 4 16,29-5-6-16,-5-3 0 15,19-7 7-15,10-2-5 16,7 5-5-16,7 12 1 16,0 7 1-16,-2 12-2 15,-5 10 0-15,-4 8-14 16,-8 4-24-16,-3 5-19 15,-21 10 58-15,51-5-63 16,-31 0-70-16</inkml:trace>
  <inkml:trace contextRef="#ctx0" brushRef="#br0" timeOffset="5200">11879 8685 58 0,'-4'14'60'16,"4"-14"-20"0,0 0-8-16,21 8-1 15,13-6 13-15,11-7 9 16,11 0-17-16,10 0-16 15,6-6 0-15,2 3-7 16,-2-1-6-16,-72 9-7 16,103-13 1-16,-59 3 5 15,-2 6-4-15,-5-2-9 16,-6-5 5-16,-5 1 0 15,-7 4-18-15,-19 6-29 16,12-11-22-16,-12 11-14 16,0 0 2-16,2-15-21 15</inkml:trace>
  <inkml:trace contextRef="#ctx0" brushRef="#br0" timeOffset="5518">12322 8416 66 0,'-28'-9'41'15,"9"3"-6"1,8 4-10-16,11 2-13 16,-3 25 6-16,6 11 8 15,-3-36-26-15,6 108 34 16,5-40 15-16,6 10-9 15,1 1-8-15,-2-4-9 16,-4-7-13-16,0-6 3 16,-5-4-5-16,-3-9-4 15,-4-7-2-15,-4-4 0 16,-3-6-2-16,-2-5-3 15,4-8 5-15,2-8-22 16,3-11-39-16,0 0-29 16,-3-17-14-16,4-16-68 15</inkml:trace>
  <inkml:trace contextRef="#ctx0" brushRef="#br0" timeOffset="6169">12823 8578 77 0,'-31'-17'35'0,"11"7"0"15,20 10-11-15,4-28-9 16,19-15 10-16,12-4 3 16,14-6-3-16,9-1-2 15,3 5-12-15,-2 8-3 16,-4 13 2-16,-7 11-3 15,-10 6-2-15,-9 11-4 16,-10 14-2-16,-12 18 16 16,-11 17-4-16,-16 14 7 15,-12 10-8-15,-9 3-1 16,-7-3 12-16,-6 1-7 15,5-14-2-15,49-60-12 16,-59 81 9-16,35-63 19 16,3-4-4-16,21-14-4 15,0 0-20-15,12 0 15 16,-12 0 3-16,13-36-9 15,15-8-5 1,12-6 0-16,5 2-2 16,4 11-9-16,5 6 11 15,1 11-3-15,0 15 1 16,-3 14-3-16,-5 16 1 15,-8 11 1-15,-6 14-2 16,-14 16-1-16,-13 7 6 16,-10-3-1-16,-12-8 0 15,16-62-3-15,-52 95 6 16,17-63-4-16,-3-6-6 15,1-14 8-15,0-9 3 16,1-10-7-16,0-8-21 16,36 15 21-16,-49-93-42 15,36 42-166 1,13 51 208-16,-1-120-322 15</inkml:trace>
  <inkml:trace contextRef="#ctx0" brushRef="#br0" timeOffset="6586">13647 8477 30 0,'0'0'33'16,"0"0"-4"-16,0 0-29 15,0 0 47-15,13 13-23 16,-4 3 6-16,-2 2 2 16,1 8 2-16,-3 8 0 15,-1 1-2-15,-4-35-32 16,3 102 27-16,6-50 7 15,3-3-21-15,3-1-3 16,0-4 3-16,2-9-7 16,3-4 3-16,-2-4-5 15,-1-9 7-15,0-6 11 16,3-7 1-16,1-5-9 15,3-6-3-15,0-6-9 16,5-5 0-16,-29 17-2 16,60-44-2-16,-36 18-5 15,-5 4-18-15,-4 2-35 16,-8 0-22-16,-6 1-12 15,-5-1 7 1,-2 1 12-16,-5-6-19 16</inkml:trace>
  <inkml:trace contextRef="#ctx0" brushRef="#br0" timeOffset="6825">13669 8192 79 0,'-22'-8'60'0,"8"3"4"16,14 5-7-16,0 0-8 16,0 0-6-16,0 0-3 15,0 0-15-15,0 0-8 16,0 0-13-16,0 0-3 15,0 0-12-15,-6 12-76 16,6-12-43-16,0 0-81 16</inkml:trace>
  <inkml:trace contextRef="#ctx0" brushRef="#br0" timeOffset="29864">2450 12018 9 0,'-2'-17'16'0,"1"1"5"16,-1 5 7-16,2 11 4 15,0 0-10-15,0 0-6 16,0 0 1-16,0 0-10 15,0 0 1-15,-1 10 0 16,-3 5-5-16,-2 12 2 16,-1 22 0-16,0 12-2 15,3 10 0-15,4-71-3 16,0 173 0-16,13-78 0 15,8 0 0-15,7-4 0 16,4-10 0-16,6-11 3 16,3-18-7-16,3-16 6 15,4-16-2-15,0-18 1 16,-21-16-2-16,10-18 2 15,-6-9 2-15,-2-8-5 16,-3-8 2-16,-7-4 3 16,-3 2-5-16,-9 1 1 15,-4 5 0-15,-5 6 0 16,-7 6 2-1,-4 8 2-15,-6 5 2 16,-2 12-2-16,21 16-1 16,-29-7-2-16,17 12-3 15,12-5 3-15,-33 49-1 16,21-8 0-16,7 9 5 15,5-50-4-15,-27 116 1 16,24-57-1-16,9-2-3 16,3-6 1-16,1-8 1 15,0-13-3-15,-6-8-25 16,2-10-16-16,-6-12-3 15,7-19 5-15,2-16 0 16</inkml:trace>
  <inkml:trace contextRef="#ctx0" brushRef="#br0" timeOffset="30311">3095 12138 78 0,'0'0'40'16,"0"0"-13"-1,0 0-11-15,0 0-3 16,2 10-2-16,-2-10-11 16,15 54 14-16,-18-15 0 15,-4 5-4-15,2-5 2 16,0-2-1-16,1-4-4 15,5-3-3-15,-2-3 3 16,1-3-6-16,0-7 4 16,2-7-1-16,-2-10 1 15,9 5 5-15,1-2-2 16,2-1-6-16,11-2 11 15,7-2 10-15,6-3-1 16,7 0-7-16,2-3-5 16,3-2 0-16,0-2-10 15,0 3 5-15,-6 4-10 16,-5 0 9-16,-8 0-7 15,-5 0-1-15,-5 3-2 16,-7 1-30-16,-3-1-33 16,-9 2-3-16,0 0 72 15,1-34-75-15,-6 9-56 16</inkml:trace>
  <inkml:trace contextRef="#ctx0" brushRef="#br0" timeOffset="30728">3494 12016 52 0,'-9'-10'52'16,"9"10"-13"-16,0 0-8 15,0 0-15-15,0 0-5 16,0 0-2-16,0 17 2 15,0 13 3-15,3 16 7 16,2 11-2-16,0 11-3 16,-1 7-1-16,-2 4-6 15,-4 6 0-15,2 3-5 16,0-88-4-16,3 171 11 15,0-93-4-15,-2-9-4 16,2-9 1-16,1-11 3 16,4-10-5-16,-1-12 7 15,-3-12 1-15,-1-5-3 16,-3-10 5-1,0 0-2-15,0 0-4 16,0 0-6-16,0 0 2 16,0 0 5-16,0 0-7 15,0 0 4-15,0 0-4 16,0 0-5-16,0 0-40 15,0 0-50-15,-7-15-23 16,4-10-48-16</inkml:trace>
  <inkml:trace contextRef="#ctx0" brushRef="#br0" timeOffset="34655">4273 12551 123 0,'-20'-3'33'0,"20"3"-13"16,0 0-20-16,0 0 15 16,0 0-11-16,0 0 5 15,0 0-9-15,38 5 7 16,-10 1 13-16,8 1 3 15,-36-7-23-15,103 17 40 16,-40-8-27-16,4-1-5 16,-67-8-8-16,121 19 7 15,-69-11-4-15,-7-1-4 16,-7 0-1-16,-7-4 0 15,-4-3 1-15,-7 0-21 16,-7 0-42-16,-13 0 64 16,14-19-159-16,-13 6 85 15</inkml:trace>
  <inkml:trace contextRef="#ctx0" brushRef="#br0" timeOffset="35079">4772 12307 31 0,'0'0'29'0,"0"0"0"16,0 0-8-16,0 0-4 16,0 0 1-16,-8 4 1 15,2 12-2-15,2 17 5 16,1 11 0-16,0 12-2 15,1 11 0-15,-1 6-3 16,0 3-4-16,-1-1-1 16,-1-7-7-16,1-8-1 15,0-9 2-15,1-12 0 16,2-8-2-1,-1-11-2-15,1-10-3 16,1-10-2-16,0 0 4 16,0 0-3-16,0 0-2 15,0 0-7-15,0 0-51 16,0 0-25-16,0-20 6 15,6-6-3-15</inkml:trace>
  <inkml:trace contextRef="#ctx0" brushRef="#br0" timeOffset="36815">6343 12046 136 0,'0'0'71'0,"0"0"-16"15,0 0-30-15,0 0-14 16,0 0 5-16,0 0-10 16,0 0-1-16,0 0-5 15,0 0-1-15,-3 14-1 16,3-14-45-16,2 15-43 15,-2-15 1-15,0 0 89 16,15-17-96-16</inkml:trace>
  <inkml:trace contextRef="#ctx0" brushRef="#br0" timeOffset="52230">5804 11894 33 0,'0'0'26'15,"0"0"-26"-15,14-8 23 16,-14 8 10-16,0 0-9 16,0 0-24-16,-10 0 23 15,0 3-17-15,10-3-3 16,-15 20-1-16,15-20-2 15,-36 71 5-15,17-35-2 16,2 10-1-16,-4-6 2 16,1-9 2-16,17-9 1 15,-10-9 4-15,13-13 5 16,0 0-4-16,0 0 2 15,0 0 1-15,9-20-10 16,-5-11-4 0,3-4 4-16,3-4-7 15,-10 39 2-15,63-90 0 16,-33 50 0-16,-2 13 0 15,-1 10 0-15,3 13-1 16,-3 18 2-16,-5 28-1 16,-1 21-4-16,-8 45 2 15,-9 22 0-15,-9 13 6 16,5-143-4-16,-17 276 0 15,-14-156-4-15,-12-20 3 16,-3-21 6-16,-2-26-4 16,3-23-2-16,23-21 3 15,-11-18-1-15,23-18-1 16,-19-10-1-16,28-17 0 15,1 54 1-15,-4-124-2 16,8 63 0-16,17 5 4 16,-21 56-2-16,52-71-4 15,-16 56 8-15,7 17-7 16,-43-2 3-16,91 40 1 15,-49-2 2-15,-4 7-1 16,-38-45-2 0,69 99-4-16,-52-57 6 15,-7-10-4-15,-10-32 2 16,17 37-9-16,-17-37-54 15,0 0 63-15,-13-42-59 16,1 0-6-16,-1-11-10 16</inkml:trace>
  <inkml:trace contextRef="#ctx0" brushRef="#br0" timeOffset="52614">6107 12062 34 0,'0'0'0'16,"16"-48"28"-16,-16 48 10 15,-2 15-18-15,1 1-8 16,1 9-3-16,1 17 0 16,-1 16 1-16,0-58-10 15,5 129 11-15,-8-67 0 16,-1-6-1-16,1-10-7 15,3-9 0-15,5-8 4 16,4-9-2 0,-9-20-5-16,39 27 6 15,-8-20 15-15,5-7-2 16,-36 0-19-16,86-22 22 15,-41 5-11-15,0-6-6 16,-45 23-5-16,68-48 5 16,-41 28-6-16,-9 1-18 15,-18 19 19-15,18-29-37 16,-12 16-37-16,-3-1 11 15,-3 14 63-15,-4-37-50 16,1 12-5-16</inkml:trace>
  <inkml:trace contextRef="#ctx0" brushRef="#br0" timeOffset="52921">6423 11990 44 0,'-7'-15'34'16,"7"15"2"-16,0 0-36 15,0 0 29-15,0 0-6 16,-1 15-9-16,2 18 6 15,4 33-1-15,2 17-2 16,-2 10-1 0,2 5-3-16,0 5-1 15,-2-1-1-15,0-2-6 16,1-10-3-16,-3-13 1 15,0-10 2-15,-3-18-6 16,1-14 3-16,0-15 1 16,-1-20-3-16,3 12-6 15,-3-12-6-15,0 0-27 16,7-30-24-16,0-12-10 15,3-13-41-15</inkml:trace>
  <inkml:trace contextRef="#ctx0" brushRef="#br0" timeOffset="53254">6796 12377 91 0,'0'0'49'0,"0"0"-6"15,3 22-15-15,-5 6-10 16,0 11 1-16,-4 9-9 15,2 3 5-15,2 1-6 16,9-1-7 0,0-2 6-16,3-5-2 15,4-5 2-15,6-4-7 16,5-1 6-16,2-7-1 15,-1-5-3-15,6-6 5 16,2-10-4-16,-3-7 3 16,-17-4 1-16,7-11-11 15,-4-4 1-15,4-10-2 16,-21 30 4-16,44-78-67 15,-30 32 8-15,-14 46 59 16,30-96-63-16,-39 45-89 16</inkml:trace>
  <inkml:trace contextRef="#ctx0" brushRef="#br0" timeOffset="53462">6912 12051 44 0,'-22'-11'50'16,"8"2"-2"-16,14 9-4 15,0 0-11-15,0 0-9 16,0 0-8 0,0 0-16-16,0 0 10 15,0 0-6-15,-7 14-7 16,4 4 0-16,5-1-50 15,-5-5-23-15,3-12-62 16</inkml:trace>
  <inkml:trace contextRef="#ctx0" brushRef="#br0" timeOffset="54087">7542 12744 69 0,'0'0'41'16,"0"0"-1"-16,0 0-9 15,0 0-9-15,0 0 0 16,0 0 4-16,0 0 1 15,20-10 12-15,7 0 12 16,7 0-10-16,5 1-3 16,8-4-2-16,4 1 4 15,4-2-18-15,5-3-10 16,3-1-9-16,-63 18-3 15,98-31 3-15,-58 16-4 16,-13 5 2 0,-9 5-7-16,-7 0-46 15,-11 5-39-15,0 0-20 16,0 0-6-16,-11 0 24 15,11 0 0-15</inkml:trace>
  <inkml:trace contextRef="#ctx0" brushRef="#br0" timeOffset="54574">8453 12341 85 0,'8'-20'46'0,"-12"-1"-3"16,16 1-7-16,-10-4-5 15,5 2-13-15,8-5-1 16,-15 27-17-16,71-40 18 16,-37 26-7-16,0 11-5 15,0 11-4-15,-2 9 2 16,3 22-1-16,-9 19 3 15,-9 21-3-15,-10 16 2 16,-17 8-7 0,-13-1 4-16,-13-6 0 15,-10-11-3-15,-14-17 3 16,-5-19 4-16,24-19-3 15,-1-14 10-15,1-15-7 16,3-11 10-16,7-12-3 16,9-7-7-16,8-3 1 15,14 32-7-15,5-76 4 16,11 35 0-16,20-1-6 15,5 3 5-15,-3 2 2 16,8 6-3-16,4 8-4 16,2 6-3-16,-52 17 5 15,109-22-12-15,-70 13-59 16,-5 2-6-16,-4-3 6 15,-2-5 7-15,-1-2 13 16,-2-7 16-16,-4-1 0 16</inkml:trace>
  <inkml:trace contextRef="#ctx0" brushRef="#br0" timeOffset="54910">8977 12324 49 0,'5'-24'44'15,"-4"4"5"-15,-2 5 6 16,1 15-13 0,0 0-42-16,0 0 84 15,-12 13-70 1,0 16-2-16,-1 12-1 15,-4 6 2-15,4 2-2 16,4 0-3-16,4-6 1 16,4-8-5-16,5-4 1 15,6-6 2-15,4-6-6 16,-14-19-1-16,52 20 8 15,-18-16 0-15,4-10-8 16,6-2 0-16,-44 8 0 16,96-36 4-16,-54 13-4 15,-1-1 0-15,-8 4-3 16,-9-2-10-16,-7 1-23 15,-8-1-19-15,0 2-15 16,-5-2 0-16,-5 0 5 16,-3 2 14-16,4 20 51 15,-15-48-75-15</inkml:trace>
  <inkml:trace contextRef="#ctx0" brushRef="#br0" timeOffset="55190">9312 12246 13 0,'-13'-24'20'16,"3"1"6"0,0 1 7-16,1 8-1 15,9 14 1-15,0 0 3 16,0 0-7-16,0 0-5 15,-12 27-8-15,12-27-16 16,-15 93 22-16,11-32 12 16,-1 7-3-16,2 7-13 15,2 4-2-15,1-79-16 16,-4 158 15-16,1-79-4 15,0-4-2-15,3-75-9 16,-1 120 0-16,-1-74-1 16,2-12 2-16,2-12 2 15,-2-22-3-15,3 11-1 16,-3-11-36-16,0 0 37 15,18-47-162-15,-4 3 66 16,4-10-29-16</inkml:trace>
  <inkml:trace contextRef="#ctx0" brushRef="#br0" timeOffset="55555">9627 12460 77 0,'0'0'46'16,"0"0"-15"-16,-6 35-8 15,0 14 0-15,-1 9-3 16,7-58-20-16,-31 127 21 16,31-127-21-16,-14 117 31 15,11-67-17-15,3-7-7 16,3-8 5-16,0-3-6 15,8-6-2-15,6-7 6 16,9-4 4-16,2-5-2 16,8-7 3-16,7-6-3 15,-43 3-12-15,68-19 7 16,-33 2-4-16,-10 0-2 15,1-3 3-15,-7-2-13 16,-19 22 9-16,68-46-28 16,-51 21-69-16,-9-7 9 15,-8 32 88-15,20-81-74 16,-21 35-23-16</inkml:trace>
  <inkml:trace contextRef="#ctx0" brushRef="#br0" timeOffset="55790">9663 12224 93 0,'-28'-13'60'0,"13"1"-1"15,15 12-13-15,0 0 1 16,0 0-15-16,0 0-8 15,0 0-11-15,0 0-2 16,0 0-10-16,8 13 1 16,-1 1-4-16,-7-14-31 15,0 0-68-15,0 0-16 16,0 0-18-16,0 0 135 15</inkml:trace>
  <inkml:trace contextRef="#ctx0" brushRef="#br0" timeOffset="63565">10651 12651 36 0,'-18'2'44'16,"5"-2"14"-16,3 0 9 15,10 0-6 1,0 0-61-16,0 0 53 16,0 0-10-16,0 0-17 15,16 1-10-15,10-2-5 16,13-3 4-16,13-1-7 15,10-5 0-15,6-2-3 16,4-3-4-16,-2-2-4 16,-70 17 3-16,114-31 3 15,-77 21-1-15,-37 10-2 16,24-6-3-16,-24 6 0 15,0 0-11-15,0 0 14 16,-15-6-101 0,15 6-40-16,0 0 141 15</inkml:trace>
  <inkml:trace contextRef="#ctx0" brushRef="#br0" timeOffset="64246">11838 12361 36 0,'-3'-18'40'16,"-1"-1"-1"-16,4 19-39 16,-7-25 67-16,0-1-41 15,-2-1 4-15,-2-5-4 16,-5-5-1-16,16 37-25 15,-45-66 49-15,13 44-32 16,-8 10-7-16,-3 12-3 16,-5 17-2-16,-3 20-3 15,51-37-2-15,-71 119 0 16,36-53 0-16,0 1 0 15,13 1 0-15,22-68 0 16,2 108 4-16,25-70-3 16,12-15-1-16,8-9 1 15,-1-17-4-15,4-14 7 16,-2-16-7-16,-3-7 1 15,-6-9 4 1,-6-2-3-16,-8 0-2 16,-5 0 4-16,-7 6 5 15,-5 4-8-15,-2 4 7 16,-5 6-2-16,-2 11-4 15,1 20 4-15,0 0-3 16,0 0 5-16,0 0 3 16,0 0-9-16,1 47 4 15,-1-47-3-15,9 156 10 16,-5-54-7-16,2 6 2 15,1 0 2-15,0-4 3 16,-3-13-5-16,2-13-8 16,-6-78 3-16,2 107 7 15,-2-107-7-15,7 45 0 16,-7-45-3-16,0 0 3 15,-7-50-195 1,9-1 93-16,3-12-51 16</inkml:trace>
  <inkml:trace contextRef="#ctx0" brushRef="#br0" timeOffset="64584">12112 12349 61 0,'0'0'0'15,"0"0"32"-15,5 29 13 16,1 12-8-16,-6-41-37 16,4 100 33-16,0-44 3 15,3-4-8-15,2 1-10 16,-9-53-18-16,25 86 33 15,-6-52-23-15,-19-34-10 16,42 54 14-16,-18-37-11 16,3-5 0-16,-27-12-3 15,80-10 1 1,-47-9-9-16,-33 19 8 15,56-102-111 1,-38 60 30-16,-18 42 81 16,9-137-154-1</inkml:trace>
  <inkml:trace contextRef="#ctx0" brushRef="#br0" timeOffset="64806">12179 12087 35 0,'-27'-10'31'0,"27"10"-31"16,-32-14 83-16,32 14-45 16,0 0-5-16,0 0-33 15,0 0 36 1,0 0-29-16,0 0-7 15,0 0-30 1,0 0-21-16,0 0 51 16,0 0-120-16,13-15 58 15</inkml:trace>
  <inkml:trace contextRef="#ctx0" brushRef="#br0" timeOffset="65368">12462 11894 31 0,'0'0'27'0,"14"-5"-1"16,3-14-5-16,5-1-5 15,5 0 0-15,10-6 4 16,2 4 0-16,-39 22-20 16,45-30 29-16,-21 26-16 15,-3 11-2-15,-21-7-11 16,53 49 22-16,-31-5-7 15,-8 16 0-15,-9 0-10 16,-14 15 1-16,-11 3-5 16,-13-10 5-16,33-68-6 15,-47 94 19-15,14-68-14 16,-2-18 5-16,35-8-10 15,-60-15 15-15,40-10-9 16,10-9-3-16,7-12 0 16,10-5-2-16,7 4-1 15,7 6 4-15,-21 41-4 16,68-40 1-16,-44 36 0 15,6 11 2-15,8 12 4 16,4 21 2-16,1 13 0 16,-3 1 0-1,-7 0 6-15,-33-54-15 16,39 92 23-16,-30-57-23 15,-8-13 2-15,-1-22-2 16,0 15-7-16,0-15-37 16,-12 5-50-16,12-5 94 15,-30 9-191-15,14-1 82 16</inkml:trace>
  <inkml:trace contextRef="#ctx0" brushRef="#br0" timeOffset="67645">6198 13006 19 0,'0'0'0'16,"0"0"19"-16,0 0-12 15,0 0 2-15,0 0-2 16,0 0-1-16,0 0 5 15,21-3 5-15,7 1 4 16,12-3 0-16,13-5-1 16,19-5-3-1,30-10 3-15,43-9 6 16,20-7-5-16,-165 41-20 15,471-102 15-15,-174 47 5 16,13 4 0-16,2 8-10 16,-11 11 0-16,-22 12 1 15,-26 10-9-15,-29 8 5 16,-224 2-7-16,354 14-5 15,-240-1 5-15,-114-13 0 16,166 15-3-16,-131-11 0 16,-21-3-3-16,-14-1 6 15,-14-10-87-15,-20-2 7 16,10-1 8-16,-13 4 0 15</inkml:trace>
  <inkml:trace contextRef="#ctx0" brushRef="#br0" timeOffset="77566">12006 5822 20 0,'-21'-2'11'16,"8"0"-2"-16,13 2 0 15,0 0-5-15,0 0 4 16,28 7 7-16,21-5 10 16,29-2 1-1,36-2 3-15,35-3-7 16,17 3-5-16,22 4-2 15,25 1-5-15,24 6-4 16,25 1-2-16,-6 4-3 16,-2-3 3-16,-16 0 2 15,-19-5 0-15,-26 1-5 16,-26 3 3-16,-29 0-5 15,-28 1-4-15,-32-1-19 16,-78-10 24-16,48 7-47 16,-48-7-35-16,0 0-11 15</inkml:trace>
  <inkml:trace contextRef="#ctx0" brushRef="#br0" timeOffset="79309">12819 6599 13 0,'-16'20'11'16,"5"1"1"-16,6-1-2 15,0-1-2-15,5-4-1 16,0-15 1-16,0 0 2 16,21 5 4-1,14-12 2-15,10-13 3 16,13-19-4-16,7-9-2 15,6-4-5-15,4-1-1 16,-1 4-4-16,0 0-2 16,-74 49-1-16,125-73 3 15,-77 50-2-15,-12 9-2 16,-11 12 2-16,-10 18-2 15,-5 23 9-15,-4 25-4 16,-5 19-3-16,-5 17 3 16,-4 12 1-16,-6-2-7 15,-2 6 5-15,-1 0 6 16,-3-10 1-16,2-14-2 15,3-16 0-15,0-13 6 16,3-16-5-16,2-13-6 16,4-10 2-16,6-24-4 15,0 0 7-15,0 0-6 16,0 0 0-16,0 0-2 15,0 0-3-15,0 0 3 16,0 0-4-16,0 0-15 16,-15 1-22-1,15-1 41-15,-24-22-110 16,15-3 59-16,8-12-1 15</inkml:trace>
  <inkml:trace contextRef="#ctx0" brushRef="#br0" timeOffset="80533">13891 6580 11 0,'-13'17'12'0,"2"-2"3"15,11-15 4-15,-16 16-3 16,16-16-2-16,0 0-4 15,0 0-5-15,0 0 1 16,0 0 1-16,0 0 0 16,29-21 1-16,12-12-1 15,12-12 1-15,4-2-7 16,-11 1 4-16,6 2-7 15,6 4 1-15,3 8 2 16,-2 8 1-16,-7 5-3 16,-8 7 2-16,-7 7 1 15,-12 9-5-15,-8 4 3 16,-10 11 3-16,-11 15 0 15,-13 11 2-15,-17 13 7 16,-12 10-4-16,-11-1 10 16,-12 4-4-1,-6-1-5-15,23-7 3 16,6-6 1-16,-1-8-4 15,2-10-4-15,8-12 3 16,6-8 0-16,10-11 4 16,21-8-2-16,0 0-5 15,0 0 1-15,0 0-3 16,0 0 2-16,0 0-2 15,7-27-5-15,-7 27 2 16,47-66-1-16,-2 27 1 16,-17 2-3-16,18-4 4 15,14 2 0-15,6 7-5 16,3 7 7-16,-1 8-5 15,-3 8 0-15,-4 8 4 16,-4 8-4-16,-6 6 3 16,-4 4-6-16,-9 3 5 15,-10 2-2-15,-8 0 6 16,-7-1-4-16,-6 1 2 15,-9 1-2-15,-8 3 1 16,-11 6-5-16,-11 5 1 16,-15 1 6-1,47-38-3-15,-151 125 9 16,72-93 22-1,79-32-31-15,-134 58 19 16,61-38 16-16,30-7-5 16,43-13-30-16,-56 14 44 15,39-11-28-15,17-3 6 16,0 0 5-16,0 0-9 15,0 0 8-15,0 0-5 16,0 0-1-16,0 0-6 16,0 0 3-16,0 0-4 15,0 0-13-15,0 0 21 16,0 0-20-16,0 0 0 15,0 0 3-15,0 0 8 16,0 0-11-16,0 0 4 16,0 0-6-16,0 0 4 15,0 0-5-15,0 0 1 16,0 0 1-16,0 0-4 15,0 0-19-15,0 0-51 16,0 0-60-16,0 0 134 16,-21-23-161-1,28-1-158-15</inkml:trace>
  <inkml:trace contextRef="#ctx0" brushRef="#br0" timeOffset="91372">11745 4665 30 0,'0'0'20'16,"0"0"-6"-16,0 0-4 15,0 0-3-15,0 0 1 16,0 0-2-16,0 0 0 16,5 19 4-16,5 11 5 15,3 14 5-15,1 17-1 16,0 17-3-16,-4 20 4 15,-2 2-5-15,-3 5-4 16,-4 0-3-16,-1-105-8 16,9 185 5-16,-11-109-1 15,-3-12-4-15,0-13 0 16,0-14 2-16,-1-11-2 15,0-9-12-15,6-17-15 16,0 0-21-16,0 0-10 16,-4-32 9-16,4 32 49 15</inkml:trace>
  <inkml:trace contextRef="#ctx0" brushRef="#br0" timeOffset="91915">12161 4657 29 0,'6'-14'18'0,"-6"14"-1"16,0 0-4-16,0 0-1 15,0 0-12-15,0 39 13 16,-2 0 9-16,-1 14-1 15,-1 13-5-15,1 11-8 16,0 6 4-16,6 7-1 16,7-10-4-16,6-4-4 15,9-7-1-15,6-9 2 16,7-15-6-16,6-12 2 15,4-15 1-15,4-13-2 16,3-15 4-16,-4-9-2 16,-4-9 0-16,-6-15-3 15,-8 3 5-15,-33-8-3 16,20-6 0-16,-21 0 0 15,1 54 0-15,29-110 0 16,-47 59 2-16,14 7-3 16,-5 10-3-16,-5 12 6 15,-7 10 2 1,-9 11-5-16,30 1 1 15,-65 39 4-15,33 5-4 16,4 13-3-16,2 14 1 16,7-1 5-16,5 13-5 15,14-83 2-15,-8 147 1 16,11-89 2-16,4-9-6 15,2-12 0-15,2-12-20 16,2-9-18-16,2-15-8 16,4-18 3-16,3-17-7 15</inkml:trace>
  <inkml:trace contextRef="#ctx0" brushRef="#br0" timeOffset="92260">12850 4794 57 0,'0'0'29'0,"0"0"4"16,0 0-8-16,0 27-2 16,-2 12 5-16,-5 10-8 15,-1 7 3 1,-1 3-9-16,5 2-3 15,3-2 2-15,2-4-4 16,2-1-3-16,4-5 0 16,7-9 3-16,3-2-9 15,7-8 6-15,8-6 1 16,8-11-4-16,5-6-4 15,0-12 2-15,0-7 2 16,-45 12-3-16,79-51 2 16,-55 21-28-16,-7-7-13 15,-7-2-19-15,-7-5-10 16,-7-5 5-16,-8-9-10 15</inkml:trace>
  <inkml:trace contextRef="#ctx0" brushRef="#br0" timeOffset="92461">12910 4447 69 0,'-28'-4'58'0,"7"3"-10"15,8 1-15 1,13 0-14-16,0 0-11 15,0 0-3-15,0 13-3 16,7-1-8-16,6 0-25 16,1-5-37-16,-14-7-69 15</inkml:trace>
  <inkml:trace contextRef="#ctx0" brushRef="#br0" timeOffset="96164">13950 5283 98 0,'0'0'43'0,"0"0"-13"15,-8 17-14-15,8-17-7 16,21 10 0-16,16-3-2 16,9-2 10-16,2-3-6 15,17-12 3-15,10-4-8 16,2 2-2-16,-3-3-1 15,-11 0-4-15,-9 1-1 16,-12 1 5-16,-12 3-8 16,-10 8-7-1,-20 2-18-15,0 0-10 16,0 0-10-16,0 0-2 15,-21-17-26-15</inkml:trace>
  <inkml:trace contextRef="#ctx0" brushRef="#br0" timeOffset="96493">14286 4931 45 0,'-13'-2'30'0,"13"2"-30"16,0 0 27-16,0 0 0 15,-2 16-6-15,2-16-21 16,17 79 24-16,-13-16 15 16,-6 8-16-16,1 10-4 15,-2 4-2-15,2-4-4 16,2-6-7-16,-1-8 1 15,0-7-3-15,2-10-2 16,-4-11-1-16,5-12 4 16,-4-10-3-1,1-17-3-15,0 0-2 16,0 0-16-16,0 0-35 15,0 0-18-15,-8-25 3 16,4-12-25-16</inkml:trace>
  <inkml:trace contextRef="#ctx0" brushRef="#br0" timeOffset="97051">14824 4848 57 0,'3'-12'25'0,"-3"12"-7"16,0 0-5-16,0 0-3 15,0 0 2-15,0 0-3 16,-8 31 5-16,-1 14-1 15,-1 13 1-15,0 8-3 16,4 10-2-16,3-1-5 16,8 4-1-1,7-3-3-15,9-6 5 16,9-6-3-16,8-13 0 15,9-14 0-15,9-15 0 16,5-13-1-16,4-11 0 16,-2-15 4-16,-2-8-3 15,-10-13 0-15,-51 38-2 16,66-99 0-16,-39 31 4 15,-4 4-5-15,-8 4-1 16,-11 4 0-16,-14 7 2 16,-9 7 5-16,-11 15-6 15,-4 12 3-15,-7 15-5 16,-3 13 7-16,1 18-2 15,3 13-6-15,5 12 7 16,7 8-2-16,8 2-2 16,7 0 0-16,9-3 2 15,8-9 0-15,8-8-1 16,4-11-3-16,4-11-19 15,4-9-25-15,-1-17-7 16,-1-16 1-16,2-14-12 16</inkml:trace>
  <inkml:trace contextRef="#ctx0" brushRef="#br0" timeOffset="97408">15539 4884 48 0,'0'0'27'15,"0"0"0"-15,0 0-11 16,0 0-3-16,0 0 0 16,-15 35 3-16,17 11 3 15,-20 6 3-15,20 8-5 16,-24 4-3-16,27-5-3 15,-22 6 0-15,28-3-4 16,-15-3-1-16,25-8 0 16,-1-7 3-16,6-8-5 15,13-11 1-15,3-13 1 16,3-10-4-16,-1-7 1 15,-5-16-1-15,-8-2-2 16,-5-11-22-16,-7-12-16 16,-6-10-16-1,-10 0-9-15,-7-3 7 16,-5 2-15-16</inkml:trace>
  <inkml:trace contextRef="#ctx0" brushRef="#br0" timeOffset="97612">15525 4655 93 0,'-28'-5'47'16,"28"5"-10"-16,0 0-20 15,0 0-6-15,0 0-6 16,0 0 0-16,0 0-5 15,14 5-5-15,-14-5-8 16,0 0-15-16,0 0-16 16,15-2-4-16,-15 2-29 15</inkml:trace>
  <inkml:trace contextRef="#ctx0" brushRef="#br0" timeOffset="98195">16005 4555 41 0,'0'0'27'15,"0"0"-6"-15,0 0-8 16,11-24 4-16,7-1-4 16,6 0-1-16,7 1 2 15,3 2-2-15,3 3-6 16,-37 19-6-16,72-8 5 15,-40 15 0-15,-5 11 2 16,-4 11-7-16,-8 10 5 16,-9 8-2-16,-9 6 3 15,-9 3-3-15,-12-2 3 16,-8-7 1-16,-4-9 0 15,-4-15 0-15,-1-13 4 16,3-13-2-16,4-12-5 16,9-9-1-1,7-3-1-15,6-2-2 16,10 4 0-16,2 25 0 15,9-43 6-15,6 28-7 16,6 3 2-16,8 7 0 16,8 5 0-16,3 7 5 15,-1 5-3-15,1 5-3 16,-7 5 1-16,-3 2 3 15,-6-4 2-15,-7-2 0 16,-6 1-7-16,-5-2 5 16,-6-17-5-16,0 0 3 15,0 0-16-15,0 0-29 16,0 0-32-16,0 0-5 15,0 0-12-15</inkml:trace>
  <inkml:trace contextRef="#ctx0" brushRef="#br0" timeOffset="99163">17522 5180 40 0,'0'0'41'16,"0"0"-7"-16,0 0-3 16,0 0-8-16,0 0-8 15,0 0-1-15,14 13 8 16,13-4 8-16,14-4-2 15,11-5-2-15,10-3-14 16,7-2-1-16,2-4-2 16,-2 4-6-16,-6 3 3 15,-9-6-2-15,-12 1-2 16,-15 0-7-16,-10 2-2 15,-17 5-9-15,0 0-24 16,0 0-25-16,0 0-20 16,-23-5-48-16</inkml:trace>
  <inkml:trace contextRef="#ctx0" brushRef="#br0" timeOffset="99492">17694 5532 57 0,'-11'15'28'16,"11"-15"0"-16,0 0 1 15,28 0 6-15,7-8-6 16,6-2 8-16,4-2-10 15,3 0-9-15,0 0-2 16,0 4 0-16,0-2-7 16,-3 4-1-16,-1 1 0 15,-6 0-9-15,-5 2-3 16,-5 1 10-16,-10 2-5 15,-2-5-5-15,-16 5-1 16,0 0-14-16,0 0 19 16,12-10-113-16,-12 10 30 15,6-30-40-15</inkml:trace>
  <inkml:trace contextRef="#ctx0" brushRef="#br0" timeOffset="101979">19688 5217 48 0,'-24'7'35'0,"5"-2"2"15,19-5 1-15,0 0-7 16,0 0-4-16,0 0-9 15,0 0-5-15,15-2-2 16,13 2-3-16,-4 4 11 16,20-6-2-16,19-1-8 15,16-8 0-15,4 3-2 16,-2-2-1-16,-81 10-6 15,132-19-4-15,-86 14 4 16,-15 0 0-16,-14 0-7 16,-17 5-22-16,0 0-26 15,0 0-18-15,0 0 73 16,0 0-72-16,-3-17-21 15</inkml:trace>
  <inkml:trace contextRef="#ctx0" brushRef="#br0" timeOffset="102483">20485 4917 56 0,'0'0'30'16,"0"0"-8"-16,0 0-5 15,0 0-3-15,0 0-2 16,0 0 2-16,2 16 3 15,0 12-2-15,3 13 8 16,-5-41-23-16,18 119 21 16,-3-55-12-16,8 4-4 15,7-9 1-15,11-3-4 16,7-10 3-16,5-9-6 15,5-12-1-15,1-11 6 16,-1-14-2-16,-3-12-6 16,0-7 7-16,-3-9-4 15,-8-13 4-15,-30-5-2 16,13-1-4-16,-16-6 5 15,8 1-5-15,-15 9 10 16,-8 4-5-16,12 7 8 16,-23 9-1-16,12 4 5 15,-28 11-1-15,14 6-6 16,-3 12-3-16,-2 15 1 15,-5 13-3-15,1 9-2 16,5 4 1 0,3 3-2-16,7 0 1 15,5-5 4-15,4-3-4 16,1-7-2-16,2-9-4 15,4-4-20-15,-1-11-35 16,-4-15-21-16,0 0-2 16,20-29-1-16</inkml:trace>
  <inkml:trace contextRef="#ctx0" brushRef="#br0" timeOffset="102940">21407 5050 60 0,'-16'-2'32'16,"16"2"-5"-16,0 0-10 16,0 0-8-16,0 0 3 15,23-4-4-15,12 4 4 16,11 2 0-16,9 0-5 15,9 3-1-15,1 2 0 16,0-4-6-16,-5 0 2 16,-3-3 0-16,-9 0-2 15,-6-3 0-15,-9-4 0 16,-11-1-9-16,-6-2-19 15,-16 10-14-15,4-24-8 16,-7 0-33-16</inkml:trace>
  <inkml:trace contextRef="#ctx0" brushRef="#br0" timeOffset="103292">21706 4714 32 0,'-17'-7'30'16,"3"4"2"-16,14 3-12 16,0 0-8-16,0 0-2 15,4 31 3-15,6 9 8 16,4 13-3-16,3 9-1 15,3 11-1-15,-3 2-1 16,-3 6 1-16,-6-5-3 16,-2 9 0-16,-5 3-7 15,-2-12 0-15,-3-10 1 16,-1-13-6-16,2-18-4 15,1-9 5-15,2-26-4 16,-5 16 0-16,5-16-15 16,0 0-26-16,0 0-20 15,0-30-6-15,7-17-32 16</inkml:trace>
  <inkml:trace contextRef="#ctx0" brushRef="#br0" timeOffset="103619">22200 4614 45 0,'0'0'31'15,"7"-17"-10"-15,-7 17-5 16,15-6-5-16,-2 6-4 15,-13 0 4-15,18 20-3 16,-2 9 3-16,-1 10 6 16,-3 11-1-16,-1 11-5 15,-4 11-7-15,0 9 2 16,-1 4-1-16,-2-3-4 15,0-5 2-15,2 4-6 16,-2-7 3-16,-1-11-3 16,1-10-14-16,-1-8-15 15,1-9-8-15,0-14-2 16,-4-22 2-16,14 3-7 15</inkml:trace>
  <inkml:trace contextRef="#ctx0" brushRef="#br0" timeOffset="104156">22571 4797 24 0,'7'-25'22'15,"-17"10"-5"-15,10 15-3 16,0 0-9-16,0 0 0 15,0 0-1-15,10 17 4 16,-13 16 3-16,13 20 5 16,-16 15-1-16,13 8-8 15,-7-76-7-15,-7 171 8 16,20-76-1-16,-5-6-7 15,1-6 1-15,5-13 2 16,4-14-2-16,6-16-3 16,4-9 5-16,6-14-3 15,7-12 0-15,9-14 1 16,6-11 0-16,3-7-2 15,-1-10-2-15,-3-7 2 16,-5-2 4 0,-11-10-3-16,-8-5 2 15,-8 4 1-15,-9 1-1 16,-8 3-3-16,-9 7 9 15,3 46-8-15,-19-57 12 16,-2 45 4-16,-7 9-6 16,-3 13-7-16,0 12 0 15,-2 12 0-15,5 11 1 16,6 10-6-16,5 4 1 15,5-2 0-15,5-2 0 16,7-8-5-16,2-11-18 16,2-14-13-16,-4-22-9 15,17 3-3-15,4-17-18 16</inkml:trace>
  <inkml:trace contextRef="#ctx0" brushRef="#br0" timeOffset="104475">23382 4909 43 0,'0'0'33'16,"0"0"-8"-16,0 0-7 15,0 0-10-15,-13 8 5 16,4 13-2-16,-3 8 4 15,2 9 1-15,0 5 2 16,2 3-3-16,4 1 4 16,4 2-6-16,4-7-3 15,7 4-3-15,6-2-2 16,6-5 2-16,-23-39-7 15,58 53 4-15,-23-40-2 16,4-3-2-16,4-15-4 16,-5-8 0-16,-3-14-15 15,-7-6-26-15,-9-11-12 16,-9-10-2-16,-9-8-35 15</inkml:trace>
  <inkml:trace contextRef="#ctx0" brushRef="#br0" timeOffset="104672">23396 4672 104 0,'-15'0'59'0,"15"0"-10"15,0 0-17-15,0 0-20 16,0 0-3-16,0 0-9 15,-7 15-2-15,7-15-29 16,-9 17-33-16,9-17-6 16,-13 15-28-16</inkml:trace>
  <inkml:trace contextRef="#ctx0" brushRef="#br0" timeOffset="105314">20307 6071 22 0,'0'0'18'15,"27"11"3"-15,10-4-1 16,14-3 7-16,22-6 8 16,22-3-6-16,-95 5-29 15,256-19 21-15,-106 9 5 16,35-3-9-16,22-3-4 15,19 3-8-15,15-1 2 16,10 1 0 0,-2 1-3-16,-6-2-1 15,-16 2-2-15,-17-1-1 16,-18-1 0-16,-16-1-1 15,-18 0-2-15,-17-2 0 16,-28 2-3-16,-41 3-11 16,-21-2-19-16,-24 1-12 15,-10-4-10-15,-17 17-46 16</inkml:trace>
  <inkml:trace contextRef="#ctx0" brushRef="#br0" timeOffset="105915">22396 6264 20 0,'0'0'24'16,"0"0"-2"-16,0 0 1 15,15-4 6-15,19-8 1 16,13-8 0-16,-12-4-1 16,16-3-11-16,7-2-5 15,5 2 2-15,1 2-1 16,-1 1-9-16,-6 9-2 15,-11 7 7-15,-9 4-7 16,-10 8-4-16,-8 9 8 16,-4 14-2-16,-10 19 5 15,-6 15 7-15,-5 8-4 16,-4 4-4-16,0-2-3 15,-1-6 8-15,1-6-5 16,2-12-2 0,2-11-4-16,2-12-1 15,4-9-1-15,0-15 1 16,0 0-6-16,0 0-16 15,0 0-29-15,0 0-26 16,0-22-4-16,10-10 6 16,7-9-19-16</inkml:trace>
  <inkml:trace contextRef="#ctx0" brushRef="#br0" timeOffset="106603">23374 6082 25 0,'0'0'31'0,"7"-22"2"16,3 4-7-16,7-1-1 16,8-1 1-16,9-4-3 15,2 0 0-15,7-1-2 16,2 1-9-16,4 6 3 15,-2 6-6-15,-6 7 1 16,-12 5-4 0,-6 7-2-16,-9 4 0 15,-10 10 8-15,-8 9 7 16,-14 9 4-16,-17 9-3 15,-11 1-8-15,-4-4 1 16,-3-2-1-16,3-8-3 16,6-8-1-16,7-6 4 15,10-4-3-15,12-7-5 16,15-10 2-16,0 0-3 15,0 0 8-15,0 0-11 16,0 0 7-16,0 0-5 16,14-5-2-16,10-4 3 15,13-4-3-15,8-4 1 16,8-4-2-16,12-2 4 15,7 2-5-15,7 1 1 16,-5 3 8-16,-12 4-7 16,-3 6 3-16,-3 7-8 15,-5 3 2-15,-8 4 5 16,-8 5 1-16,-10 6-5 15,-8 10 6-15,-7 4-7 16,-10 3 7 0,-10 4-2-16,-12 4 6 15,-11-3 13-15,-18-1 7 16,-14-3 6-16,20-7 0 15,4-6 3-15,-4-4-9 16,4-4-2-16,7-6-3 16,8-6-5-16,9-1-9 15,17-2-1-15,0 0-2 16,0 0-6-16,-36-11-14 15,36 11-152-15,-1-20-47 16,9-9-164-16</inkml:trace>
  <inkml:trace contextRef="#ctx0" brushRef="#br0" timeOffset="136280">10938 14979 37 0,'-12'-8'18'16,"0"3"5"-16,-3 5-9 16,-2 3 0-1,-2 11-4-15,-9 14-4 0,-6 16 2 16,-6 12-2-1,1 12 3-15,-2 10-1 16,3 0-1-16,4 13 2 16,8 4-5-16,9 3 3 15,12-5-5-15,12-5 3 16,10-11-3-16,10-10 3 15,9-9 7-15,8-11-5 16,1-11 2-16,-3-11-6 16,-6-8 2-16,-11-5-2 15,-5-8-3-15,-6-1-3 16,-4-1-22-16,-10-2-30 15,0 0-9-15,6-14-22 16</inkml:trace>
  <inkml:trace contextRef="#ctx0" brushRef="#br0" timeOffset="136713">11057 15657 40 0,'-26'0'27'16,"6"3"4"-16,20-3-11 15,0 0-5-15,0 0-5 16,0 0 3-16,10 10-2 15,12-5 7-15,18-3 7 16,11-6 1-16,5-1-5 16,-14 0-4-16,2-5-10 15,0 3 0-15,-3 1-3 16,-9 1-3-16,-9-2 1 15,-9 2-4-15,-14 5-7 16,0 0-27-16,0 0-18 16,0 0-18-16,7-22-50 15</inkml:trace>
  <inkml:trace contextRef="#ctx0" brushRef="#br0" timeOffset="137257">12073 15179 69 0,'-32'-20'31'15,"32"20"-31"-15,-103-34 25 16,59 29-4 0,2 6-11-16,1 6-5 15,4 7 0-15,5 4 0 16,5 6-2-16,7 7 3 15,10-3-2-15,10-28-4 16,20 78 2-16,6-32 1 16,12 6 2-16,11 4-3 15,9 2 2-15,3 1-2 16,-4-3 2-1,-7 0-3-15,-13-7-2 16,-16 0 0-16,-16-1 2 16,-15-4 2-16,-15-7-2 15,-12-10 4-15,-8-13-2 16,0-14 2-16,45 0-5 15,-75-43 3-15,43 1 11 16,32 42-14-16,-30-98 11 16,25 40 9-16,7-6-9 15,12-4 2-15,15-7 1 16,10 3-5-16,11 6-5 15,0 10 0-15,-4 13-10 16,-11 15 4-16,-10 6-24 16,-8 6-34-16,-7 11-22 15,-10 5-68-15</inkml:trace>
  <inkml:trace contextRef="#ctx0" brushRef="#br0" timeOffset="137698">12498 15621 88 0,'0'0'48'0,"0"0"-10"16,0 0-19-16,17-10 5 15,13-2 6-15,11 0-2 16,4 0 2-16,-14 2-10 15,3 2 3-15,7-4-7 16,0 0-5-16,0 0-8 16,-3 5 5-16,-6 1-5 15,-1-6 1-15,-5 0-13 16,-26 12 9-1,50-22-34-15,-34 8-78 16,-1-8 12-16,1-1-38 16</inkml:trace>
  <inkml:trace contextRef="#ctx0" brushRef="#br0" timeOffset="138462">13228 15132 54 0,'-16'-2'36'16,"16"2"-8"-16,-14 15-10 15,3 7-10-15,1 5 2 16,-3 0 4-16,5-5 2 16,2-6-2-16,6-16 5 15,0 0-6-15,0 0 0 16,0 0 5-16,10-17-1 15,6-9-6-15,-16 26-11 16,53-59 7-16,-23 37-2 16,5 10-4-16,3 17 7 15,2 19-4-15,-4 25-1 16,-5 26-7-1,-7 4 9-15,-24-79-5 16,12 217 1-16,-29-116-1 16,-13-7 2-16,-11-16 4 15,-8-16-6-15,-3-18 8 16,2-17-8-16,5-18 1 15,4-19 2-15,7-14-1 16,7-12-1-16,12-11-6 16,9-6 11-16,13-1-10 15,10 3 4-15,13 9 0 16,11 13 0-16,8 9 2 15,3 10 0-15,1 15-2 16,-3 3-13-16,-3 9 0 16,-6-5-8-16,-4-3-7 15,-5-8 0-15,-4-14-1 16,-28 13 29-16,47-66-49 15,-27 15 34-15,-2-2 7 16,0-2 2-16,-2 5 6 16,-6 8 2-16,-3 15 7 15,-7 27 1-15,0 0-10 16,0 0 8-1,-2 34 4-15,2 12 0 16,2 25 5-16,1 8-8 16,5-2-3-16,6-10-2 15,10-11 2-15,7-12 5 16,9-12-3-16,8-20 5 15,7-17-5-15,1-17-5 16,-2-13 4-16,-30-11-5 16,10-15-3-16,-19 2-18 15,4-11-9-15,-19 70 28 16,-26-129-43-16,15 70-43 15,-13 8-17-15</inkml:trace>
  <inkml:trace contextRef="#ctx0" brushRef="#br0" timeOffset="138630">13764 15108 52 0,'-24'0'62'15,"4"2"-2"-15,20-2-14 16,0 0-24-16,0 0-12 16,0 0-8-16,0 0 2 15,16 11-13-15,5-5-23 16,-1-1-23-1,2-9-4-15,-1-6 8 16,2-9-1-16</inkml:trace>
  <inkml:trace contextRef="#ctx0" brushRef="#br0" timeOffset="138905">14076 14911 36 0,'18'7'27'0,"5"10"8"16,15 9 4-16,11 11 8 15,8 15 3-15,2 13 0 16,-7 14 0-16,-8 9-2 16,-10 12-2-16,-12 2 1 15,-10-7-12-15,-11-7-1 16,-11-10-8-16,-7-11-5 15,-3-11-12-15,-3-10-6 16,-1-14-8-16,1-12-41 16,-1-8-43-16,-3-10-47 15,0-9-4-15,-2-10-47 16</inkml:trace>
  <inkml:trace contextRef="#ctx0" brushRef="#br0" timeOffset="139673">10606 13476 92 0,'-13'0'59'16,"-2"16"-25"-16,-8 17-14 15,-8 19-9 1,-4 14-2-16,-5 21 1 15,1 11 0-15,5 0 1 16,6-7 2-16,9-8-7 16,11-11 3-16,8-10-4 15,10-4 3-15,10-6-3 16,5-8-3-16,6-10-1 15,3-7 0-15,3-8 3 16,1-11-10-16,-5-9-32 16,-6-6-28-16,-4-12-19 15,-8-6-30-15</inkml:trace>
  <inkml:trace contextRef="#ctx0" brushRef="#br0" timeOffset="139996">10775 14055 87 0,'0'0'39'0,"13"-12"0"15,7 0-5-15,7 0-5 16,4 2-2-16,4 1-1 16,0-1-8-16,3 0-4 15,-3 0-6-15,-3 2 0 16,-4 2-9-16,-28 6 1 15,24-6-5-15,3-4-9 16,2 3-24-16,1 3-13 16,-1 1 0-16,-2-2-4 15,-27 5 5-15,0 0 50 16</inkml:trace>
  <inkml:trace contextRef="#ctx0" brushRef="#br0" timeOffset="140529">11642 13774 19 0,'5'-26'20'0,"-3"2"0"15,-5-3-2 1,3 27-18-16,-13-61 20 15,-22 51 13 1,-14 3-13-16,-11 6-1 16,1 6-4-16,1 8-5 15,29 6-5-15,29-19-5 16,-78 42 2-16,78-18 3 15,-10 10-1-15,27 3 0 16,7 7 4-16,17 0 0 16,18 0-2-16,12 2 0 15,5 1-3-15,-3 3-2 16,-9-1 0-16,-18-2 3 15,-15-5-6-15,-19 1 6 16,-21-6 1-16,-15-5 5 16,-12-8-6-16,-7-11-5 15,43-13 1-15,-92-6 5 16,52-15-3-16,1-6 2 15,11-2-3-15,8 1 4 16,8-6 3-16,12-5 3 16,12-4-2-16,15-9-7 15,10-6 6 1,12-3-2-16,2 4-4 15,-51 57-2-15,93-80-7 16,-66 55-47-16,-10 11-13 16,-4 4-8-16,-13 10 11 15,0 0-3-15</inkml:trace>
  <inkml:trace contextRef="#ctx0" brushRef="#br0" timeOffset="140713">11900 13911 29 0,'17'-9'30'16,"3"-1"-4"-16,-20 10-26 15,52-22 44-15,-23 10-32 16,5 0-5-16,-3 6-3 16,-1-1-6-16,-5 0-10 15,-1 0-10-15,-4-3-8 16,-2-2-5-16,-2 6-16 15</inkml:trace>
  <inkml:trace contextRef="#ctx0" brushRef="#br0" timeOffset="141569">12416 13672 20 0,'0'0'22'16,"0"0"2"-16,0 0 4 15,0 0 0-15,0 0-1 16,0 0-7-16,0 0 5 15,0 0-10-15,0 0 5 16,0 22-10-16,-7 3 8 16,-4 6 0-16,-2-1-4 15,5-8 1-15,4-5 1 16,4-17-3-16,0 0 2 15,0 0-2-15,0 0 0 16,4-17 2-16,2-10-7 16,-6 27-8-16,33-117 10 15,-7 78-11 1,6 7 8-16,-32 32-7 15,69-17-3-15,-35 38 0 16,-3 24 9-16,-31-45-6 16,43 144-4-16,-39-47 4 15,-10-1 1 1,-9-4 2-16,-11-11-1 15,-3-13 0-15,-7-17 6 16,4-17-10-16,-1-14 5 16,1-13-1-16,4-12-3 15,5-9 0-15,5-13 3 16,4-10-1-16,10-11-3 15,6-4 7-15,8-2-5 16,7 1-1-16,9 2 0 16,3 11-3-16,4 11 1 15,5 12-5-15,-38 17 8 16,86-2-13-1,-55 4 2-15,-16 6 0 16,15-3-3-16,-10-3-2 16,2-9-13-16,2-5 5 15,-24 12 24-15,84-52-19 16,-56 22 5-16,-8-3 6 15,-3 3 5-15,-6 8 2 16,-11 22 0-16,0 0 0 16,0 0 6-16,0 0-4 15,0 17 0 1,-7 29 0-16,-2 13-1 15,4 5 4-15,5-1-3 16,0-63-1-16,35 142 15 16,-8-110-4-1,8-10 9-15,3-12-4 16,-1-11-9-16,-2-8 0 15,0-9-4-15,-35 18-3 16,58-48-5-16,-42 21-28 16,-11-7-13-16,-7-5-10 15,-8-12-8-15,-9-11 5 16,-2-4-20-16,21 66 79 15</inkml:trace>
  <inkml:trace contextRef="#ctx0" brushRef="#br0" timeOffset="141714">13023 13491 49 0,'-15'-15'49'0,"15"15"5"16,0 0-11-16,-13-9-12 15,13 9-15-15,0 0-7 16,0 0-4-16,0 0-7 16,0 0-26-16,-9 17-29 15,9-17-11 1,0 0-33-16</inkml:trace>
  <inkml:trace contextRef="#ctx0" brushRef="#br0" timeOffset="141977">13197 13377 106 0,'14'-8'57'16,"0"11"-14"-16,4 9 0 16,8 12-9-16,3 8 3 15,8 10-2-15,3 11-4 16,2 8 3-16,-1 0-8 15,-6 1-7-15,-10 1-3 16,-9 0-5-16,-13-2-6 16,-13 0 1-16,-10-9-6 15,-5-10-13-15,-2-6-24 16,0-9-37-16,3-7-36 15,2-6 2-15,2-9-53 16</inkml:trace>
  <inkml:trace contextRef="#ctx0" brushRef="#br0" timeOffset="142825">10095 14920 28 0,'-14'-7'12'0,"14"7"7"16,0 0-2-16,-14-7 3 15,14 7 1-15,0 0 0 16,0 0-21-16,25-1 20 16,-8-1 8-16,10 4 9 15,14 1-9-15,15 6-3 16,22 2 9-16,22 3 1 15,27-6-12-15,24 1-6 16,37-7 4-16,7-6 5 16,23-3-5-16,21-1-2 15,19 1-5 1,23 2-9-16,-20 5 4 15,11 5-8-15,-2 5 1 16,-11 2-2-16,-9 0 0 16,-11 2 0-16,-35-6 4 15,-25 1-2-15,-28-1-2 16,-31-5 1-16,-31 1-1 15,-31-3 0-15,-21 1-1 16,-17 0 2-16,-20-2-2 16,0 0 3-16,0 0-12 15,0 0-31-15,0 0-42 16,0 0-40-16,-23-12 3 15,-1 2-14-15</inkml:trace>
  <inkml:trace contextRef="#ctx0" brushRef="#br0" timeOffset="148336">3137 16393 38 0,'0'0'0'15,"-27"-61"62"-15,-75-15-23 32,32 76-30-32,15 7 0 15,1 10-1-15,1 6-3 16,3 5-2-16,8-1 3 15,8 1-1-15,10-2-6 16,13-3 2-16,9 1 4 16,12 0 0-16,16 5 5 15,16 6 5-15,10 6 1 16,-2 5 5-16,12 6-5 15,5 7-11-15,-2 12 1 16,-10 2-2-16,-18 2-3 16,-16-7 7-1,-18-1-3-15,-18-6 13 16,15-61-18-1,-48 83 23-15,0-66-1 16,-10-15-11-16,20-21-6 16,-16-16 1-16,24-16 3 15,11-8 1-15,4-11-2 16,6-1 3-16,9 0-3 15,7 0-1-15,10 3-5 16,-17 68-2-16,29-125 10 16,12 67-4-16,143-72 2 15,-134 103-2 1,-50 27-6-1,92-32 3-15,-62 21 11 16,-12 5 6-16,2-1 35 16,-20 7-29-1,0 0-19-15,0 0 12 16,0 0-5-16,0 0-14 15,0 0 34 1,-6 8-26-16,6-8 2 16,0 0-13-1,0 0 3 1,-7 9 3-16,7-9-1 15,0 0-3-15,0 0-4 16,-10 7-1-16,10-7 6 16,-8 3-137-16,1 5-3 15,7-8 140-15,0 0-394 16</inkml:trace>
  <inkml:trace contextRef="#ctx0" brushRef="#br0" timeOffset="150648">3696 16771 19 0,'-12'-4'13'0,"12"4"-5"16,0 0 0-16,0 0-1 15,0 0 3-15,-8 0 3 16,8 0 7-16,0 0 3 15,0 0-1-15,0 0-1 16,0 0 0-16,0 0-10 16,0 0 5-16,0 0-7 15,0 0 3-15,0 0-3 16,0 0-4-16,0 0 2 15,0 0-7-15,0 0 7 16,0 0 2-16,0 0-9 16,0 0 3-16,0 0-3 15,0 0 1-15,0 0-1 16,0 0 1-16,0 0 4 15,0 0 0-15,8-1-2 16,-8 1 1-16,9 0 0 16,-1-5-2-1,2 1-1-15,3-1-2 16,2 0 2-16,2 0 2 15,0 2-2-15,2-2-1 16,3-2 2-16,4 0 0 16,3 2-2-16,7-4-3 15,0 3 4-15,1 1-1 16,-2-1 6-16,-1 5-4 15,0 1-6-15,-2 1 3 16,-3 1 2-16,-3-2-3 16,0-3 2-16,-26 3 1 15,17-4-2-15,-17 4-6 16,15-3-2-16,-15 3-19 15,10-3-15-15,-10 3-21 16,0 0-6-16,-15-7-16 16</inkml:trace>
  <inkml:trace contextRef="#ctx0" brushRef="#br0" timeOffset="152112">3844 16598 16 0,'0'0'16'15,"0"0"0"-15,0 0-16 16,1-12 16-16,-1 12 1 16,0 0-5-16,0 0-1 15,0 0-1-15,0 0-6 16,0 0 1-16,0 0-1 15,0 0 2-15,7 10-1 16,2 7-2-16,1 9-1 16,-3 6-1-16,0 5 2 15,-2 4-3-15,1 1-1 16,0 6 0-16,-1-4 0 15,1-2 2-15,-5-3-1 16,1-7 1-16,-2-5-1 16,0-8 1-16,0-6-2 15,-2 1 0-15,2-4 2 16,0-10-2-16,0 0 1 15,0 0 0-15,2 10 0 16,-2-10 3-16,0 0-3 16,0 0-2-1,0 0 1-15,0 0 4 16,0 0-5-16,0 0 1 15,0 0 1-15,0 0-1 16,0 0 1-16,0 0-3 16,0 0 3-16,0 0-8 15,0 0-1-15,0 0-3 16,0 0-4-16,0 0-12 15,0 0-1-15,-6-10-10 16</inkml:trace>
  <inkml:trace contextRef="#ctx0" brushRef="#br0" timeOffset="156193">5176 16410 52 0,'-9'10'25'16,"1"9"-3"-16,-5 10-7 16,13-29-15-16,-38 93 11 15,16-42 0-15,0-4 3 16,6-11-2-16,3-14 5 15,6-11 6-15,7-11-7 16,0 0 7-16,-4-20-12 16,5-17-3-16,5-12 0 15,6-5-8-15,7-2 3 16,5 5-5-16,5 10 0 15,4 12 3-15,-1 16 2 16,1 20-3-16,-2 21-2 16,-6 30 0-16,-4 28 2 15,-12 23 2-15,-14 16-4 16,-9-1 5-16,-10-1 0 15,-9-13-2-15,-7-20-4 16,-7-19 9-16,-1-22-7 16,0-22 1-16,2-16 0 15,2-18-2-15,5-13 2 16,5-14-1-1,7-14-2-15,9-11 2 16,9-4 4-16,12 4-6 16,14 7 5-16,14 9-5 15,8 16 6-15,9 15-3 16,8 14-2-16,1 10 5 15,3 10-5-15,-4 0 4 16,-5-4-1-16,-7-7-1 16,-6-10-5-16,-7-9 4 15,-6-9 0-15,-2-10-2 16,-23 27 3-16,21-78-5 15,-8 32-10-15,-13 46 15 16,7-96-7-16,-2 53 6 16,2 10-2-16,-1 10 5 15,-2 10-1-15,-4 13-1 16,0 0-3-16,0 0 6 15,2 34-3-15,-4 15-5 16,2 14 8-16,0 4-6 16,0-67 3-16,2 141-2 15,19-78 3-15,13-11 3 16,7-15-2-1,-23-6 5-15,17-18 3 16,3-9-3-16,5-4 2 16,3-9-5-16,-1-13-1 15,-4-2-2-15,-5-1-2 16,-10 1 1-16,-7-4-4 15,-12-6-18-15,-9-9-21 16,-6-6-12-16,-9-8-3 16,-13-9-35-16</inkml:trace>
  <inkml:trace contextRef="#ctx0" brushRef="#br0" timeOffset="156376">5615 16463 32 0,'-16'-26'43'16,"2"6"11"-16,4 5 11 15,10 15 3-15,0 0-18 16,0 0-11-16,0 0-9 15,0 0-15-15,0 0 0 16,0 0-8-16,0 0-10 16,2 15-33-16,8 3-59 15,-10-18 95-15,17 14-284 16</inkml:trace>
  <inkml:trace contextRef="#ctx0" brushRef="#br0" timeOffset="158792">6442 16938 42 0,'0'0'33'0,"0"0"0"16,0 0-9-16,0 0-24 15,15-17 28-15,11 1-12 16,9-1 4-16,10 1 0 16,10-1 4-16,7 1-10 15,-1 4-3-15,0 3-6 16,-5 1-2-16,-8 3-2 15,-10 1 1-15,-13 1-3 16,-5 1-2-16,-7 0-15 16,-13 2-25-16,13-1-15 15,-13 1-10-15,0 0-17 16</inkml:trace>
  <inkml:trace contextRef="#ctx0" brushRef="#br0" timeOffset="159373">7338 16644 57 0,'-9'18'22'0,"-2"9"-6"16,1 4-3-16,-8-1-8 15,7-4 3-15,2-8 0 16,9-18 5-16,0 0 4 16,0 0 0-16,0 0 1 15,0 0 1-15,14-27-9 16,3 0-3-16,6 0-5 15,6 3 1-15,7 11 1 16,3 13 3-16,2 15-6 16,-4 24 1-16,-6 24 0 15,-11 20 3-15,-15 10-6 16,-12 10 3-16,-14 2 1 15,-12-8 2-15,-13-9-3 16,-9-19-2-16,-4-18 1 16,-1-21 0-16,4-18-1 15,7-17-4 1,8-20 3-16,5-19 1 15,28-22-4-15,6-19-3 16,21-11 6-16,12 1 2 16,15 10-1-16,9 16 1 15,9 23-5-15,6 27 2 16,2 26 6-16,-5 25-3 15,-9 24 0-15,-12 5-4 16,-8 15 4-16,-11 2-1 16,-9-3 1-16,-8-13-3 15,-5-14-13-15,-4-16-21 16,-1-15-16-16,0-17-10 15,-3-20-24-15</inkml:trace>
  <inkml:trace contextRef="#ctx0" brushRef="#br0" timeOffset="159690">7874 16629 25 0,'10'-26'35'0,"-10"26"-3"16,0 0-9-16,0 0-2 15,4 26-4 1,-4-26-17-16,-3 89 19 15,-2-33 2-15,-1 2-4 16,0-2-3-16,4-6-4 16,0-2 1-16,5-9-4 15,4-12 2-15,9-7 9 16,6-3 11-16,9-7 2 15,7-11-2-15,12-10-15 16,5-6-8-16,4-8-4 16,0-2 3-16,0-2-19 15,-6 0-24-15,-14 2-15 16,-2-1-3-16,-9-5-8 15,-36 1 3-15,20-5 11 16,-27 3-9-16</inkml:trace>
  <inkml:trace contextRef="#ctx0" brushRef="#br0" timeOffset="159968">8263 16535 33 0,'-19'-8'34'16,"3"5"6"-16,6 3-5 15,10 0-11 1,-7 15-3-16,4 15-7 15,5 21 7-15,2 17 0 16,-1 11-2-16,-2 13-3 16,2 4 3-16,-3 3-5 15,3-5 0-15,0 0-2 16,2-12-6-16,-2-14 1 15,-1-14-6-15,-4-13-4 16,-1-12 1-16,2-11 0 16,1-18-13-16,0 0-31 15,0 0-24-15,6-25-14 16,4-21-45-16</inkml:trace>
  <inkml:trace contextRef="#ctx0" brushRef="#br0" timeOffset="160340">8588 16828 77 0,'0'0'35'15,"0"0"-9"1,-8 33-2-16,1 5-6 15,-1 6-2-15,4 7 1 16,0 0-2-16,7 0 6 16,2 0-9-16,12-2 3 15,0-3 3-15,6-8 8 16,2-4-2-16,9-3-5 15,1-7 2-15,-1-8-13 16,-3-7-4-16,-1-9-4 16,0-9 5-16,-4-2-6 15,-3-5 3-15,-3-4-22 16,-6-9-14-16,1-5-13 15,-3-3-15-15,-1-12-7 16,-5 0 3-16,-5-2 14 16,-4 2 0-16</inkml:trace>
  <inkml:trace contextRef="#ctx0" brushRef="#br0" timeOffset="160592">8729 16568 98 0,'-20'-4'72'15,"5"2"-7"-15,2 1-10 16,13 1-19-16,0 0 7 16,0 0-10-16,0 0-1 15,0 0-5-15,0 0 1 16,0 0-6-16,0 0-9 15,0 0-8-15,0 0-7 16,0 0-5-16,13 1-21 16,-3 1-50-16,-10-2-40 15,14 0-10-15,-14 0 128 16,45-2-168-16</inkml:trace>
  <inkml:trace contextRef="#ctx0" brushRef="#br0" timeOffset="162959">9488 17240 43 0,'0'0'41'0,"0"0"-8"15,14-9-7-15,16-2-7 16,11-1-4-16,13 3-5 16,2-3-2-16,8 6-2 15,-19 4 3-15,7-3 0 16,2 3 0-16,1-1 2 15,-2 1 3-15,-5 0-5 16,-5 1-3-16,-7-3-3 16,-3 3-1-16,-9-1-1 15,-7 4-1 1,-3-1-2-16,-14-1-23 15,0 0-34-15,0 0-18 16,12 7-34-16</inkml:trace>
  <inkml:trace contextRef="#ctx0" brushRef="#br0" timeOffset="163592">10959 16683 65 0,'-9'-14'44'0,"9"14"-4"15,0 0-11 1,0 0-15-16,-11 2-7 15,11-2-7-15,-18 52 8 16,5-1-1-16,-1 12-1 16,2 8 2-16,5 3 1 15,7-6-6-15,6 2 3 16,7-8 1-16,8-8 0 15,11-8 5-15,16-15-3 16,14-18 3-16,13-15-5 16,-20-13-7-16,5-14 4 15,-3-6-6-15,0-9 3 16,-12-5-1-16,-11-4 0 15,-9-3 1-15,-13 4 0 16,-14 8-2-16,-9 8-3 16,-10 9 8-16,-15 12 0 15,-7 15-8-15,16 15 6 16,27-15-2-16,-102 66 2 15,83-17 1-15,7 4 2 16,4-1-5-16,2 1-3 16,3 1 7-16,10-5-2 15,5-5-3 1,5-7-1-16,5-9-22 15,-22-10-22-15,23-13-20 16,-2-10-3-16,-21 5 69 16</inkml:trace>
  <inkml:trace contextRef="#ctx0" brushRef="#br0" timeOffset="163955">11757 16798 72 0,'0'0'59'15,"0"0"-25"-15,0 0-9 16,-12 17-10-16,2 8 0 16,1 12 3-16,2 7 0 15,2 4-2-15,2 6 1 16,4-5-8-16,6 4 2 15,5-3-8-15,3-4-4 16,6-3 7-16,5-8-5 16,0-6 4-16,6-4-7 15,1-8 8 1,3-12-6-16,-2-8-3 15,-2-7 5-15,0-9-9 16,-2-11-10-16,-3-6-14 16,-6-1-13-16,-3-2-12 15,-3 5-5-15,-8-3 8 16,-5 3-4-16</inkml:trace>
  <inkml:trace contextRef="#ctx0" brushRef="#br0" timeOffset="164172">11824 16615 89 0,'-34'-22'55'0,"7"7"-6"16,7 5-17-16,8 6-11 15,12 4-10-15,0 0-2 16,0 0-9-16,0 0 2 16,0 0-1-16,1 12-2 15,-2 0-2-15,1-12-19 16,0 0-26-16,0 0-22 15,15 10-55 1</inkml:trace>
  <inkml:trace contextRef="#ctx0" brushRef="#br0" timeOffset="164750">12220 16496 56 0,'7'-22'25'15,"3"0"-1"-15,3 0-9 16,7 2-9-16,1 1-2 15,3 4-3-15,-2 3 1 16,4 7 0-16,-2 5 4 16,1 4-2-16,-4 8 6 15,-2 8-3-15,-5 9-3 16,-4 10 1-16,-5 8 0 15,-8 5 3 1,-11 1 4-16,-8 1-3 16,-8-1 3-16,-5-9 2 15,-3-12 3-15,1-12 2 16,3-10 1-16,3-13-4 15,4-9-4-15,8-8-2 16,6-7-2-16,6-4-7 16,7-1 6-16,5 3-8 15,5 2 6-15,3 7-8 16,1 6 3-16,5 11 1 15,7 5-2-15,5 6-3 16,6 4 4-16,-3 5 4 16,-2 3-4-16,-2 4 3 15,-3-2 0-15,-5-2-3 16,-3 6-2-16,-1-4 0 15,-4-5 5-15,-14-17-6 16,7 15-35-16,-7-15-50 16,0 0-15-16,0 0-12 15</inkml:trace>
  <inkml:trace contextRef="#ctx0" brushRef="#br0" timeOffset="166704">13232 16850 72 0,'-14'2'60'0,"14"-2"-4"16,0 0-8-16,0 0-14 15,0 0-5-15,10 10-9 16,11-3 6-16,13-2 1 16,-34-5-27-16,94 0 31 15,-36-7 13-15,3-1-6 16,-61 8-38-16,127-20 54 15,-64 9-27-15,-2 1-13 16,-61 10-14-16,75-15-1 16,-47 10 8-16,-7-2-9 15,-21 7 2-15,13-5-12 16,-13 5-49-1,0 0-6-15,0 0 67 16,-13-5-85-16,13 5-52 16,0 0 38-16,0 0 99 15,-22 32-123-15</inkml:trace>
  <inkml:trace contextRef="#ctx0" brushRef="#br0" timeOffset="167104">13445 17186 20 0,'-30'5'22'15,"8"0"-1"-15,8-4 4 16,14-1-1-16,0 0 1 16,0 0 2-16,0 0-27 15,14-5 73-15,4-1-31 16,6-1-1-1,6 2 10-15,5 1-11 16,3-1-7-16,5 0-4 16,2 2-7-16,1-1-8 15,-2 1-2-15,0-2-13 16,-6 2 4-16,-10 3 1 15,-28 0-4-15,21-2 1 16,-21 2-26-16,0 0-51 16,0 0-53-16,0 0-12 15,0 0-16-15</inkml:trace>
  <inkml:trace contextRef="#ctx0" brushRef="#br0" timeOffset="179287">14597 16635 22 0,'-16'-5'8'0,"16"5"-4"16,0 0-2-16,0 0-1 15,0 0 1-15,0 0-1 16,0 0 3-16,0 0 4 15,0 0 3-15,0 0 0 16,0 0 3-16,0 0 1 16,0 0-4-16,0 0-4 15,0 0 0-15,-7 29-1 16,10 12 0-16,2 16-3 15,4 13 2 1,-1 8 1-16,1 3-5 16,-2-2 6-16,-1 3-2 15,-2-11 0-15,0-10-4 16,-1-12 2-16,-2-14-5 15,1-7 4-15,-1-12 1 16,-1-16-7-16,0 0 4 16,0 0 1-16,0 0-3 15,0 0-12-15,0 0-18 16,-1-22-15-16,1-10-34 15</inkml:trace>
  <inkml:trace contextRef="#ctx0" brushRef="#br0" timeOffset="179783">14941 16608 32 0,'0'0'24'0,"0"0"-2"15,0 0-6-15,0 0-4 16,0 0-4-16,-11 17 0 15,5 5-1-15,0 7 1 16,2 5 0-16,-2 1-4 16,2 3 2-16,3-1-2 15,-1-5-2-15,2-3 2 16,2-7-4-16,1-5 2 15,2-5 2-15,-5-12 5 16,17 6 0-16,1-4 8 16,8-4-1-16,6-3-3 15,8-7 0-15,5 1-7 16,3-3-3-16,1 1 2 15,2-1-7-15,-6 6 6 16,-8-3-5-16,-6 6-1 16,-7 0 1-16,-7 4-10 15,-17 1-12-15,0 0-14 16,13 3-9-16,-13-3-5 15,0 0 5 1,0 0 0-16</inkml:trace>
  <inkml:trace contextRef="#ctx0" brushRef="#br0" timeOffset="180300">15275 16429 38 0,'-14'-7'22'0,"14"7"-1"15,0 0-6-15,0 0-4 16,0 0-4-16,0 0-2 16,0 0 0-16,0 0 2 15,-1 13 4-15,1 8 0 16,7 11-1-16,1 10-3 15,2 11-1 1,-1 6-3-16,-1 7 0 16,-1 2-2-16,-3 3-1 15,-1 0 0-15,0-1 3 16,0-8-5-16,0 1 2 15,-5-4 0-15,1-8 0 16,2-10-1-16,1-9 1 16,-2-32 0-16,-12 42 0 15,12-42-1-15,0 0 3 16,0 0-3-16,12 15 3 15,-12-15-2-15,0 0-1 16,0 0 1-16,0 0 2 16,0 0-6-16,0 0-22 15,0 0-18-15,0 0-10 16,0 0-4-16</inkml:trace>
  <inkml:trace contextRef="#ctx0" brushRef="#br0" timeOffset="182463">15812 16955 33 0,'0'0'0'16,"0"0"80"-16,0 0-36 15,0 0-9 1,0 0-5-16,0 0-4 16,0 0-26-16,12 21 46 15,7-11-18-15,9 0 3 16,11-2-10-16,8-6-8 15,6-4 3-15,-53 2-16 16,166-25 6-16,-117 15 2 16,-11 1-2-16,-38 9-6 15,41-10 2 1,-41 10-5-16,0 0 3 15,0 0-4 1,0 0-47-16,0 0-28 16,0-15-15-16,-1-4 3 15,3 1-12-15</inkml:trace>
  <inkml:trace contextRef="#ctx0" brushRef="#br0" timeOffset="183103">16510 16493 34 0,'0'0'0'15,"-16"15"21"-15,9 9-3 16,3 6-4-16,4-30-14 16,-14 67 10-16,14-67-10 15,-4 47 29-15,4-47-14 16,0 0 3-16,0 0 2 15,0 0 5-15,0 0-25 16,18-29 17-16,2-3-10 16,5-5 2-16,-25 37-9 15,65-71 4-15,-65 71-4 16,71-44 2-16,-71 44-2 15,75 5 0-15,-37 25-1 16,1 19 2-16,-39-49-1 16,57 144 0-16,-43-56-2 15,-10 4 3-15,-14-1 0 16,-12-5-1-16,22-86 0 15,-72 144 2 1,72-144-2-16,-101 70 0 16,59-60-1-16,7-18 0 15,35 8 1-15,-55-63-3 16,55 63 3-16,-6-114-5 15,6 114 5-15,21-105-4 16,6 63 3-16,8 10 5 16,-35 32-4-16,96-32 5 15,-36 32-4-15,-4 7 5 16,-24 9-7-16,7 5 0 15,-39-21 1-15,52 51 4 16,-37-33-7-16,-15-18-5 16,0 0-15-16,0 0-25 15,0 0 48-15,0 0-166 16,0 0 166-16</inkml:trace>
  <inkml:trace contextRef="#ctx0" brushRef="#br0" timeOffset="183711">17262 16459 36 0,'-11'-1'23'0,"11"1"-5"16,0 0-8-16,0 0 2 15,0 0-4-15,7-21 1 16,7 3-3-16,-14 18-6 15,85-70 28-15,-44 55-18 16,-41 15-10 0,90-7 13-16,-90 7-13 15,90 49 9-15,-55 4 0 16,-11 18-1-16,-15 17-4 15,-13 5 2-15,4-93-6 16,-48 198 9-16,8-111 0 16,-5-18-1-16,-4-23-1 15,-2-24 2-15,51-22-9 16,-96-14 12-16,96 14-12 15,-75-71 4 1,50 27-1-16,9 0 4 16,16 44-7-16,-4-81 9 15,15 48-7-15,15 3-1 16,12 3 4-16,10 7-6 15,-48 20 1-15,111-17 1 16,-54 20-1-16,-4 9-1 16,-3 5 2-16,-8 0 5 15,-42-17-6-15,68 42 5 16,-40-27-5-16,-5 1-5 15,-4-6-6-15,-2-5-8 16,-4-3-14-16,-3-11-21 16,3-4-7-16,-13 13 61 15,29-55-122-15</inkml:trace>
  <inkml:trace contextRef="#ctx0" brushRef="#br0" timeOffset="184094">18074 16447 125 0,'0'0'0'15,"-12"2"70"-15,12-2-54 16,-7 20 1-16,7-20-17 16,-11 73 24-16,4-25-12 15,3-1 6-15,4-47-18 16,-12 100 12-16,18-58 4 15,7 1-3-15,-13-43-13 16,31 74 22-16,3-49 10 16,9-8-3-16,10-5-16 15,0-12-2-15,-22-7-7 16,7-6-4-16,-7-7-6 15,-7-6-12-15,-5-4-25 16,-7-8-33-16,-5-4-14 16,-8-7 4-16,-9-2-29 15</inkml:trace>
  <inkml:trace contextRef="#ctx0" brushRef="#br0" timeOffset="184299">18172 16141 150 0,'-21'-2'103'16,"7"4"-9"-16,14-2-45 16,0 0-24-16,0 0-18 15,0 0-7-15,-10 7-128 16,10-7-14-16,0 0-16 15,0 0 158-15</inkml:trace>
  <inkml:trace contextRef="#ctx0" brushRef="#br0" timeOffset="186470">14530 17683 7 0,'0'0'3'16,"0"0"-1"-16,0 0 0 16,0 0-1-16,10 16 1 15,3-6 1-15,2-3 0 16,4-2 1-16,-2 0 1 15,1-3 1-15,3-1 0 16,2 1 3-16,-1-4-3 16,2 2-2-16,2 0-2 15,-2 0 1-15,1 0-1 16,2-3 0-16,1-2 1 15,2 1-3 1,2 3 0-16,2-1 0 16,1 0 2-16,2 1 0 15,-2-1-3-15,2 2 1 16,1 0-1-16,3 0 3 15,1 0-3-15,6-2 0 16,6-3 2-16,5 2 1 16,-59 3-2-1,89-4 0-15,-47-1 1 16,-1 2-1-16,6-2 1 15,9 1-2-15,2-1 1 16,3 0 1-16,0 2 0 16,-5-1 0-16,-4 3-2 15,-5 1 1-15,-3 0-1 16,-2-2-1-16,0 4 2 15,2-2 3-15,3 0-4 16,0-2 2-16,-1 4-1 16,-1-1 0-16,-1-1 0 15,-1 0 2-15,4 0-3 16,-1-1 1-16,5-1-1 15,0 0 2 1,3 1-3-16,3-4 3 16,0 0 0-16,-3-1 0 15,-25 3-2-15,11-5 1 16,-8 3 0-16,8-1 1 15,2 1-2-15,2 0 2 16,-2 2-1-16,0-2 1 16,1-4-3-16,-1 4 2 15,-2 0 3-15,1 0-2 16,-2 0 0-16,2-2-1 15,-41 7 0-15,80-10 2 16,-39 5-3-16,2 2 1 16,-43 3 0-16,87-12-1 15,-37 5 2-15,-1 0-1 16,3 0 0-16,0-3-2 15,-1 0 1-15,-1 2 4 16,-4-2-4-16,-1-1 1 16,-1 3-1-16,-3 1 2 15,-41 7-1-15,58-13 1 16,-20 1-2-1,4 3 1-15,-42 9 0 16,47-8 1-16,-26 6 0 16,6-1-2-16,-27 3 1 15,53-7 4-15,-26 5-6 16,3-3 2-16,-30 5 0 15,76-13-1-15,-45 4 3 16,-3 1-2-16,-28 8 0 16,62-19-1-16,-40 12 1 15,-8-3 2-15,-14 10-8 16,0 0-8-16,0 0-12 15,0 0-22-15</inkml:trace>
  <inkml:trace contextRef="#ctx0" brushRef="#br0" timeOffset="220749">5049 957 75 0,'-18'22'32'0,"1"7"-8"16,17-29-24-16,-30 115 40 15,22-39-31-15,5 5-4 16,3-81-5-16,14 161 18 15,7-88-14-15,9-9 1 16,-30-64-5-16,86 103 13 16,-34-69-6-16,9-12 7 15,-61-22-14-15,210-28 19 16,-141-11-14-16,-35-9-3 15,5-8 1-15,-20-3 0 16,5 1-1-16,-19 3 3 16,4 6 11-16,-29 6 8 15,13 8-5-15,-6 8-1 16,13 27-18-1,-36-24 26-15,13 24-13 16,-1 8-6-16,3 14-5 16,4 12 0-1,0 20-1-15,7 9-3 16,5 5-1-16,6-4 10 15,3-3-9-15,3-5 1 16,3-9-3-16,3-8 3 16,-2-12-13-16,-1-11-31 15,-10-16-30-15,10-5-18 16,3-19 10-16,3-17-14 15</inkml:trace>
  <inkml:trace contextRef="#ctx0" brushRef="#br0" timeOffset="221088">5759 1165 73 0,'0'0'44'0,"0"0"-8"16,0 0-6-16,-7 19-1 15,4 9-5-15,3 5-3 16,-2 6-1-16,0 3 0 15,2-1-10-15,2-3 3 16,4-5-8-16,3-11 7 16,-1-7-5-1,6-2 5-15,4-1 2 16,8-7 14-16,12-3 4 15,9-7 0-15,6-9-8 16,8-2-9-16,-2-5-14 16,-5 1 6-16,-8-2-9 15,-8 5-4-15,-11 5-22 16,-8 4-25-16,-10-1-30 15,-9 9-23-15,5-22 5 16,-4-10-29-16</inkml:trace>
  <inkml:trace contextRef="#ctx0" brushRef="#br0" timeOffset="221469">6145 977 103 0,'-24'2'64'0,"9"6"-14"15,2 7-5-15,5 9-11 16,2 8 0-16,5 9-2 15,3 8 3-15,6 10-6 16,1 9-3-16,0 10 6 16,1 8-6-1,-3 2 7-15,-2 2-6 16,0-7-6-16,-1-8 5 15,-3-9-2-15,1-14-13 16,1-13 7-16,1-7-6 16,0-15-2-16,-4-17 1 15,3 12 8-15,-3-12-19 16,0 0 44-16,0 0-23 15,0 0-9-15,0 0 3 16,0 0-16-16,0 0 7 16,0 0-6-16,0 0-2 15,0 0-22-15,0 0-62 16,0 0-67-16,3-13-39 15,2-4 17-15,5 1-12 16</inkml:trace>
  <inkml:trace contextRef="#ctx0" brushRef="#br0" timeOffset="226580">7010 1676 41 0,'0'0'33'0,"15"16"-5"16,-15-16-1-16,0 0 3 15,0 0-5-15,14 3 0 16,-14-3-5-16,0 0-2 15,0 0 0-15,0 0-18 16,67-15 19-16,-31 6 10 16,3 1-3-16,11-7-6 15,5 1-4-15,7 1-11 16,1 2-2-16,1 6 3 15,-2 7-7-15,-6 1-2 16,-8 1 1-16,-48-4 2 16,66 12-32-16,-46-11-3 15,-6 1-10-15,-14-2 45 16,0 0-122-16,0 0 60 15,7-15-25-15</inkml:trace>
  <inkml:trace contextRef="#ctx0" brushRef="#br0" timeOffset="226954">7407 1455 57 0,'-13'3'34'0,"13"-3"-4"16,-11 8-10-16,8 4 2 15,5 7 2-15,0 8 3 16,5 14 4-16,-1 9-2 15,3 10-3-15,-1 1-1 16,5 0-9-16,-3 5-3 16,-5-2-2-16,1-1 1 15,-2-13-6-15,2-9 3 16,-6-41-9-16,5 48 1 15,-2-37-4-15,-3-11 6 16,0 0-3 0,0 0-54-16,3-25-28 15,3-12-22-15,-6 37 104 16</inkml:trace>
  <inkml:trace contextRef="#ctx0" brushRef="#br0" timeOffset="227389">8351 1136 57 0,'0'0'53'0,"0"0"-3"16,0 0-10 0,0 0-11-16,0 0-29 15,-17 31 17-15,28 16 28 16,10 17 7-16,1 16-13 15,-1 8-6-15,-1 2 0 16,-25-2-6-16,21-3-12 16,-16-11 1-16,0-74-16 15,28 161 6-15,-22-136-5 16,-19-6 2-16,13-19-19 15,0 0-43-15,0 0-33 16,-4-32-22-16,15-16 11 16,-1-7-29-16</inkml:trace>
  <inkml:trace contextRef="#ctx0" brushRef="#br0" timeOffset="227916">8843 1180 56 0,'0'0'50'15,"0"0"-9"-15,0 0-17 16,-4 29 0 0,4-29-24-16,-4 83 56 15,0-34-21-15,2 4-6 16,2 6-3-16,3 0 1 15,4 2-3-15,6 2-10 16,7-1 3-16,5-7-1 16,10-8-5-16,9-10 0 15,10-10-4-15,4-11-10 16,-1-13 8-16,3-13-8 15,-4-14 6-15,-4-8-2 16,-4-15 1-16,-10-9-1 16,-7-7-5-16,-31 63 4 15,29-122-3-15,-26 65 0 16,-3 57 3-16,-30-127 4 15,17 104-7-15,-2 15 1 16,-4 11 2-16,-2 13 2 16,-3 11 0-16,24-27-2 15,-41 93 2 1,24-36-2-16,3 4 3 15,7 4-2-15,7-65-1 16,-8 117 0 0,8-67-2-16,2-11-2 15,4-10-4-15,1-7-28 16,-7-22-29-16,19-3-21 15,5-21-7-15,7-20 8 16,4-7-9-16</inkml:trace>
  <inkml:trace contextRef="#ctx0" brushRef="#br0" timeOffset="228236">9786 1358 47 0,'14'-15'51'15,"2"10"-15"-15,-2 6-5 16,-1 8-5-16,-13-9-26 15,14 35 49-15,-13-4-14 16,-2 11-8-16,-2 4 3 16,-4 3 1-16,3 5-3 15,2 0 2-15,5 1-3 16,4-5-7-16,6-4-3 15,-13-7 5-15,18 0-13 16,-18-39-9 0,59 61 21-16,-19-49-9 15,1-7-17-15,-3-10 3 16,-6-17-23-16,-4-10-34 15,-5-6-28-15,-7-17-22 16,-5-10 1-16,-7-3-46 16</inkml:trace>
  <inkml:trace contextRef="#ctx0" brushRef="#br0" timeOffset="228454">9843 1167 125 0,'0'0'0'0,"-15"5"205"16,15-5-107-16,0 0-15 15,0 0-31-15,0 0-26 16,0 0-5-16,0 0-12 16,0 0-9-16,0 0 3 15,0 0-26-15,0 0 23 16,0 0-87-16,10-19-150 15,-15-3-38-15</inkml:trace>
  <inkml:trace contextRef="#ctx0" brushRef="#br0" timeOffset="230972">10726 1700 19 0,'0'0'0'0,"0"0"26"16,0 0-16-16,0 0-1 15,0 0-9-15,0 0 25 16,17 0-7-16,7-7 2 15,-24 7-20-15,68-15 47 16,-22 5-27-16,5-4-2 16,3-3-4-16,3 2-9 15,7 2-1-15,-3 3-3 16,-11 4 1-16,-26 6 3 15,5 4-15 1,-29-4-25-16,14 13-29 16,-19 4-70-16</inkml:trace>
  <inkml:trace contextRef="#ctx0" brushRef="#br0" timeOffset="231548">11801 1201 32 0,'-14'0'27'16,"3"1"2"-16,11-1 4 16,0 0 3-16,0 0 4 15,-9 12 1-15,8 0-6 16,2 15-1-16,6 24 5 15,3 18-7-15,1 13-1 16,-1 11-9-16,2 2-6 16,-4-2-3-16,1-7-3 15,-1-8-10-15,-1-15 5 16,-1-16-8-16,-5-17 3 15,1-13 4-15,-2-17-6 16,0 0-4-16,0 0-23 16,0 0-45-16,2-23-32 15,5-23 0-15,6-12-47 16</inkml:trace>
  <inkml:trace contextRef="#ctx0" brushRef="#br0" timeOffset="232060">12144 1282 83 0,'0'0'32'0,"0"0"-5"15,-1 18 0-15,1 11-7 16,2 12 1-16,4 11 5 15,1 6-4-15,3 6 2 16,1 2-7-16,3 5 1 16,3 1 0-16,3-11-9 15,7 0-5-15,3-14 7 16,3-8-8-16,-33-39-3 15,77 41 3-15,-20-38 10 16,-57-3-13-16,118-53-1 16,-65 14 2-16,-15-5 3 15,-9-5-4-15,-29 49 0 16,38-94-5-16,-33 48 12 15,-8 5-2 1,3 41-5-16,-14-66-3 16,-12 47 10-16,11 8-8 15,-2 14 0-15,-5 12 3 16,-5 16-3-16,-3 11 8 15,30-42-7-15,-46 124 5 16,29-57 5-16,9-1-4 16,8-66-6-16,7 121 3 15,4-74 3-15,4-10-6 16,4-10-22-16,-1-8-30 15,5-21-30-15,3-16-14 16,3-20 9-16,-18-16-3 16</inkml:trace>
  <inkml:trace contextRef="#ctx0" brushRef="#br0" timeOffset="232403">13071 1397 88 0,'0'0'40'0,"-14"12"-18"15,3 15-8 1,1 10 2-16,10-37-16 16,-14 95 37-16,4-39-11 15,3 7 6-15,4 3 7 16,2-9-10-16,3 1-5 15,5-2-2-15,-7-56-22 16,24 83 27-16,-2-53-7 16,6-8 2-16,-28-22-22 15,70 15 30-15,-32-23-26 16,2-6 3-16,-40 14-7 15,63-52-3-15,-37 18-21 16,-6-8-37-16,-20 42 61 16,22-87-165-16,-19 43 72 15,-6-3 18-15,3 47 75 16</inkml:trace>
  <inkml:trace contextRef="#ctx0" brushRef="#br0" timeOffset="232644">12931 1212 92 0,'-17'-10'68'16,"17"10"1"-16,-9-3 6 15,9 3 0-15,0 0-15 16,0 0-18-16,0 0-16 15,0 0-13-15,0 0-2 16,0 0-10-16,0 0-4 16,0 0-3-16,-7 17-70 15,4 1-68-15,8 1-6 16,5-2-3-16</inkml:trace>
  <inkml:trace contextRef="#ctx0" brushRef="#br0" timeOffset="235172">13880 1734 57 0,'-10'-2'29'16,"10"2"-1"-16,0 0-5 16,0 0-5-16,10 0-6 15,15 0 3-15,16-3 0 16,15-2-2-16,-8 3-3 15,9-3 0-15,6 2-8 16,1-1-2-16,-5 1 1 16,-8 1-5-16,-10 0 6 15,-11-1-3-15,-11 3 1 16,-3-2-9-16,-16 2-22 15,0 0-23-15,0 0-4 16,5-15-20-16</inkml:trace>
  <inkml:trace contextRef="#ctx0" brushRef="#br0" timeOffset="235618">14835 1294 62 0,'0'0'35'15,"-8"13"-3"-15,-1 9-5 16,-2 17-3-16,-2 14-4 15,0 4-4-15,1 8 0 16,0 2 3-16,1-4-6 16,4-5 1-16,3-11-6 15,2-6 2-15,5-11-6 16,1-10 0-16,5-4-4 15,5-10 1-15,9 0 1 16,8-10-1-16,7-1-1 16,7-5 4-16,9-5-3 15,3-2-2-15,1 1 5 16,-4 8-3-16,-3 5-2 15,-3 8-1-15,-6-2-13 16,-8 0-17-16,-7 1-16 16,-8-4-9-16,-4-5-1 15,-15 5 8-15,14-31-4 16</inkml:trace>
  <inkml:trace contextRef="#ctx0" brushRef="#br0" timeOffset="235939">15219 1282 38 0,'-34'-14'34'16,"10"8"6"-16,8 6-4 15,16 0-7-15,-11 3-7 16,6 12-5-16,2 19 1 15,4 15 3-15,2 22 0 16,0 21 0-16,2 13-2 16,-3 0 4-16,-1 15 0 15,1-2-9-15,-2-8-5 16,0-15 1-16,-3-18-5 15,1-18-5-15,1-20 1 16,0-14 1-16,-1-6-3 16,2-19 0-16,0 0-27 15,0 0-28-15,2-14-23 16,6-16-4-16,6-14 9 15,6-10-7 1</inkml:trace>
  <inkml:trace contextRef="#ctx0" brushRef="#br0" timeOffset="236300">15505 1541 50 0,'0'0'35'15,"-14"-5"-8"-15,14 5-8 16,0 0-1-16,9 24-7 15,-21 1 2-15,22 7 0 16,-17 5-2-16,16 12 2 16,-21 9 0-16,22-2-4 15,-15 8 4-15,19-3-4 16,-16 4 2-16,18-8 1 15,-6-9-2-15,2-8-5 16,8-9 2-16,8-9 8 16,9-5-4-16,4-9-4 15,3-10-2-15,-3-11-9 16,-2-7 5-16,-5-8 0 15,-4 1-5 1,-9-1-20-16,-7-13-24 16,-3-3-17-16,-5-10-7 15,-3-4 13-15,-3-1-4 16</inkml:trace>
  <inkml:trace contextRef="#ctx0" brushRef="#br0" timeOffset="236518">15600 1277 70 0,'-27'-9'43'16,"7"4"-4"-16,20 5-39 16,20-1 30-16,-20 1-8 15,0 0-10-15,0 0-5 16,-13 1-4-16,13-1-5 15,0 0-2-15,0 0-20 16,-14 12-24-16,14-12-15 16,0 0-22-16</inkml:trace>
  <inkml:trace contextRef="#ctx0" brushRef="#br0" timeOffset="237083">16058 1146 44 0,'0'0'39'0,"0"0"-7"16,0 0-5-16,10-18-5 15,7-3-4-15,6-2 4 16,6-1-2-16,8-1-4 16,5 3 0-16,2 3-4 15,0 7-2-15,-3 12-3 16,-4 14 3-16,-6 13-2 15,-9 17-5-15,-9 17 0 16,-12 10-2-16,-12 3 6 16,-10-1 4-16,-9-8 7 15,-8-15-7-15,-3-11-4 16,0-15 4-16,5-16-4 15,3-11 0 1,5-9-6-16,5-6 9 16,8-6 1-16,6-3 4 15,8-2-8-15,9-3 7 16,11-2-10-16,6 3 2 15,9 9-1-15,4 9-3 16,6 10-2-16,1 9 8 16,-1 8-1-16,-2 8-4 15,-2 2 4-15,-5 1 8 16,-5-1-6-16,-9-1 1 15,-4-2-2-15,-7-9-5 16,-10-12-2-16,0 0-16 16,0 0-50-16,0 0-74 15,-15 18-12-15,4-1-14 16</inkml:trace>
  <inkml:trace contextRef="#ctx0" brushRef="#br0" timeOffset="238420">9700 1968 1 0,'-47'5'0'15,"-1"2"0"-15,3-4 1 16,2-3 2-16,4 2 2 16,6-1-1-16,4-2-1 15,7-4-3-15,5 3 1 16,17 2-1-16,-16-9 1 15,16 9 3-15,0 0 4 16,0 0 3-16,0 0 4 16,-8-15-1-16,8 15 4 15,0 0 2-15,0 0 0 16,0 0 4-1,0 0-1-15,0 0 0 16,0 0-1-16,0 0-3 16,0 0-1-16,21 3 5 15,17-4 13-15,-38 1-36 16,140-32 37-16,-23 3 10 15,35-5-6-15,32-5-15 16,26 2-20-16,17-2 1 16,12 3-2-16,-239 36-5 15,468-54 0-15,-246 35 1 16,-6 1 1-16,-2 3 1 15,-2 1-1-15,-5-1-10 16,-23-2 11-16,-32 0-6 16,-29 2 6-16,-27 1-6 15,-27 4 6-15,-24 3 1 16,-17 2-2-16,-14 7-2 15,-14-2-7-15,0 0 9 16,0 0-8-16,0 0-19 16,-21 22-36-16,-3 0-25 15,-1-4-19-15,1-1 10 16,1-5-17-1</inkml:trace>
  <inkml:trace contextRef="#ctx0" brushRef="#br0" timeOffset="242268">16458 17887 37 0,'0'0'51'16,"0"0"5"-16,0 0-1 16,0 0-20-16,0 0 0 15,0 0-2-15,0 0 1 16,0 0-1-16,0 0-3 15,-6 23-9-15,3 8 2 16,5 6-3 0,-1 4-3-16,2 3-6 15,3 3-1-15,-6-47-10 16,24 95 8-16,1-49 7 15,7-2 2-15,8-9-7 16,5-2-1-16,5-11 2 16,5-11-7-16,1-7 1 15,-2-8 2-15,-30-6-11 16,9-12 2-16,-10-5 7 15,-3-8-10-15,2-8 5 16,-2-3 0-16,-6-1-1 16,-2 0 0-16,-10 4 7 15,-3 9-8-15,-8 9 4 16,-6 6 1-16,1 9-2 15,-9 7 1-15,23 3-4 16,0 0 2-16,-69 37-1 16,55-11 8-16,3 1-5 15,1 3 2-15,0 2-6 16,0 2 7-16,3 0-1 15,1-3-11-15,5-3 6 16,4 1 1 0,2-4 0-16,3-4-8 15,-8-21-8-15,14 17-43 16,0-9-25-16,1-9-26 15,-15 1 110-15,57-34-110 16,-40 3-103-16</inkml:trace>
  <inkml:trace contextRef="#ctx0" brushRef="#br0" timeOffset="242966">17467 17829 43 0,'-2'-19'48'0,"-5"-3"2"15,-4-1-4-15,0-1 2 16,-5 5-4-16,-1 4-5 16,-1 3 0-16,-3 4-13 15,-5 4-4-15,-3 6-1 16,-1 5-1-16,2 5-11 15,-3 5 1 1,1 5 2-16,2 0 4 16,4 0 2-16,7-2-8 15,6-1 1-15,6-1-6 16,10 3 1-16,3-1-3 15,5 2-5-15,9 2 6 16,5-2-1-16,7 0 6 16,6-2 3-16,3 0-4 15,4 2-4-15,2 2-2 16,2 1 2-16,-51-25-4 15,98 55 3-15,-56-25 0 16,-5 4 0-16,-6 2 3 16,-6-3-7-16,-7-4 0 15,-11-2 1-15,-7-3 4 16,-9 0 0-16,-14-4-1 15,-11-5 13-15,-7-8 0 16,-4-9 8-16,1-6-2 16,5-7 10-16,8-4 19 15,7-6-15-15,7-6-20 16,7-3 0-16,10-8-8 15,7-4-4-15,7-1-1 16,6-2 1 0,9-4 0-16,8 1 11 15,3 4-17-15,1 8 8 16,-5 6-8-16,-3 7 10 15,-8 8-2-15,-8 11-3 16,-6 3 8-16,-11 5-9 16,0 0-1-16,10 0 3 15,-10 0-19-15,0 0-48 16,0 0-84-16,0 0-69 15,0 0-8-15,0 0-29 16</inkml:trace>
  <inkml:trace contextRef="#ctx0" brushRef="#br0" timeOffset="251459">20153 17098 74 0,'-14'11'32'0,"14"-11"-6"16,0 0-10-16,0 0-10 15,0 0-1-15,17-18-1 16,12-11-3-16,7-12 0 15,7-4-1-15,2-4 1 16,-2-2-2-16,3-2 3 16,-3 1 0-16,-3 6-5 15,-5 9 6-15,-5 10-4 16,-6 6 3-16,-7 6-5 15,-6 8 3 1,-1 6-1-16,-10 1 1 16,13 12 0-16,-4 11 0 15,0 11 5-15,-1 10-5 16,-2 12 4-16,-2 8 1 15,0 6 1-15,1 4-2 16,0 4 3-16,0 3-1 16,-1 2 3-16,-1-5 0 15,1-3-4-15,-1-11 3 16,1-10-5-16,-1-10 0 15,-3-44-3-15,5 63 5 16,-3-46-5-16,-2-17 1 16,0 0-1-16,0 0-1 15,0 0 0-15,0 0-28 16,0 0-23-16,0-25-12 15,4-13-35-15</inkml:trace>
  <inkml:trace contextRef="#ctx0" brushRef="#br0" timeOffset="251899">20908 17064 67 0,'-11'1'52'16,"11"-1"-23"-16,0 0-12 16,0 0-5-16,10 0-5 15,7-6 4-15,11-5 4 16,5 0 7-16,5-3-4 15,4-5-4-15,-2 1 2 16,-23 1-4-16,11-2 1 16,-10 4-3-16,0 1-5 15,1 4-2-15,-4 2-3 16,-2 4 3-16,-13 4-1 15,14-6-3 1,-14 6-9-16,0 0-25 16,10-7-24-16,-10 7-18 15,0 0 6-15,8-15-4 16</inkml:trace>
  <inkml:trace contextRef="#ctx0" brushRef="#br0" timeOffset="252262">21443 16586 33 0,'-11'-8'36'15,"11"8"-6"-15,0 0-12 16,0 0-9-16,0 0-3 15,0 0-1-15,6 34 3 16,3 15 11-16,3 17 9 16,-2 17-6-16,0 15 3 15,2-2-10-15,2 13 2 16,2-1-1-16,-2-11-8 15,-1-16-1 1,-2-20 1-16,-1-15-6 16,-3-18-5-16,-3-9 3 15,-4-19 3-15,0 0-4 16,0 0-10-16,0 0-30 15,13-27-27-15,-6-9-10 16,3-16-35-16</inkml:trace>
  <inkml:trace contextRef="#ctx0" brushRef="#br0" timeOffset="252579">21882 16486 63 0,'0'0'24'15,"0"0"-11"-15,-1 14-1 16,6 18 4-16,1 19 5 16,1 11 3-16,-1 16-2 15,-1 7-2-15,1 6-3 16,1-1 4-16,0 0-6 15,0-5 1 1,0-9-4-16,2-10-5 16,-2-14-4-16,1-9-3 15,-1-11 1-15,-1-10-2 16,0-7 5-16,-6-15-5 15,0 0-16-15,0 0-26 16,0 0-26-16,9-10-1 16,0-15-40-16</inkml:trace>
  <inkml:trace contextRef="#ctx0" brushRef="#br0" timeOffset="252947">22328 16712 33 0,'0'0'39'0,"0"0"-4"16,0 0-13-16,0 0-9 15,-4 13-6-15,0 18 11 16,1 13-3-16,1 11-1 15,2 5 0 1,2 1 1-16,2-2-3 16,2-5 5-16,2-6-2 15,2-8-1-15,1-9-5 16,8-6 3-16,5-11 7 15,7-8-2-15,8-7-6 16,-1-9-4-16,-21-11 0 16,13-4-6-16,-9-4 3 15,-1-3-11-15,-3-5-35 16,-5-7-30-16,-5-2-11 15,-5-7 7-15,-11-1-14 16</inkml:trace>
  <inkml:trace contextRef="#ctx0" brushRef="#br0" timeOffset="253163">22475 16386 60 0,'-27'-11'78'16,"4"4"8"-16,9 3-26 15,14 4-20-15,0 0-18 16,0 0-13-16,0 0 4 15,0 0-6 1,-10 5-4-16,10-5-2 16,0 0-15-16,-1 12-44 15,1-12-33-15,0 0-7 16,13-1-20-16</inkml:trace>
  <inkml:trace contextRef="#ctx0" brushRef="#br0" timeOffset="253930">20512 18085 60 0,'0'0'52'0,"0"0"-17"16,18 12-4-16,18-7 3 15,21-7 14 1,27-12 3-16,29-13 3 16,18-12-5-16,28-8-6 15,23-9-17-15,14 2-8 16,9 8-14-16,-3 6 5 15,-9 7-8-15,-14 11 0 16,-19 9-2-16,-11 8 2 16,-13 0 1-16,-20-2-1 15,-23 0-5-15,-23-1 6 16,-23 3-1-16,-18 1 0 15,-12 3-4-15,-17 1-4 16,0 0-6-16,0 0-37 16,-8 11-44-16,8-11 94 15,-30 29-123-15,3-15-106 16</inkml:trace>
  <inkml:trace contextRef="#ctx0" brushRef="#br0" timeOffset="255380">21940 18193 24 0,'-13'-2'21'16,"13"2"-1"-16,0 0-5 16,0 0 0-16,0 0-3 15,0 0 5-15,0 0-1 16,0 0 6-16,0 0 3 15,0 0-6-15,-10 12-1 16,10-12-1-16,0 0 2 16,0 0-4-16,-11 7-1 15,11-7 3-15,0 0-3 16,0 0-1-16,0 0 4 15,0 0 0-15,0 0-5 16,0 0-4-16,10-12 2 16,10-5-4-16,12-6 0 15,9-4 0-15,7-1-4 16,3 3-3-16,4 1-1 15,0 7 7-15,-3 7-7 16,-2 9 1-16,-50 1 1 16,73 15-4-16,-53 3 5 15,-15 11 2-15,-15 12-5 16,-15 10 1-16,-13 3 0 15,-9 3 7 1,-6-2-3-16,2-10-4 16,3-4 4-16,6-12-2 15,6-7-1-15,12-5 3 16,6-11 4-16,18-6 7 15,0 0 4-15,0 0-3 16,0 0 0-16,9-15-13 16,9-7 3-16,16-7-5 15,12-4 7-15,-46 33-7 16,126-70-2-16,-126 70 2 15,137-52 1-15,-137 52-1 16,93-31 1-16,-54 26-5 16,-16 5 5-16,-3 7 0 15,-8 5 0-15,-2 5 1 16,-7 10 12-16,-7 12-4 15,7 8 10-15,-27 6 2 16,15-1-3-16,-8-3 11 16,-7-3-9-16,-5-7 1 15,-2-9-1-15,5-13 1 16,7-3 0-16,9-9-4 15,10-5-1 1,0 0-6-16,0 0-9 16,0 0-1-16,0 0-6 15,0 0 11-15,0 0-24 16,0 0-37-16,0 0-60 15,-9-17-42-15,5 3-1 16,5 1 29-16,9-9-23 16</inkml:trace>
  <inkml:trace contextRef="#ctx0" brushRef="#br0" timeOffset="255747">22674 18124 29 0,'1'-21'42'0,"-1"21"12"15,0 0-8-15,0 0-16 16,0 0-6-16,0 0-10 16,-7 22 6-16,1 11 5 15,1 6-3-15,-1 0 4 16,6-2-7-16,0-5-1 15,3-5 0 1,7-5 3-16,3-5 2 16,12-9 3-16,7-4 10 15,12-9-2-15,7-12-13 16,4-9-6-16,0-2-6 15,1-6-4-15,-5 0-6 16,-6 0 4-16,-8 4 4 16,-7 4-21-16,-10 8-29 15,-20 18 43-15,11-14-195 16,-8-1 74-16,-9 1 20 15,6 14-11-15</inkml:trace>
  <inkml:trace contextRef="#ctx0" brushRef="#br0" timeOffset="256061">22964 17905 70 0,'-24'-13'68'16,"8"4"12"-16,16 9-20 16,0 0-14-16,0 0-15 15,-9 12-6-15,3 14 6 16,8 14 9-16,3 14 9 15,5 14-1 1,4 8-1-16,2 6 3 16,2 2-7-16,1 3-6 15,-2-1-6-15,-5-3-10 16,0-7-7-16,-4-12 5 15,-2-14-17-15,-1-18 8 16,0-10-5-16,-3-10-6 16,-2-12 8-16,0 0-9 15,0 0-31-15,0-16-80 16,-2-12-69-16,-1-13-19 15,-1 0-101-15</inkml:trace>
  <inkml:trace contextRef="#ctx0" brushRef="#br0" timeOffset="259477">20733 16339 18 0,'-12'-15'17'0,"-4"3"3"16,-2 2-4-16,-2 0-3 15,-1-1 1-15,-4 1-2 16,-4 2 2-16,0-2 2 16,-4 1 0-16,-1-1 1 15,34 10-17-15,-67-20 14 16,29 13 14-16,-5 2-10 15,4 1-9-15,-2 4 1 16,-2 2 1-16,3 3-5 16,0 5-1-16,1 6 3 15,-4 2-3-15,2 6-2 16,-4 5-2-1,1 5 3-15,-5 5 1 16,0 5 3-16,20 0 0 16,-24 5-4-16,29-2 4 15,3 4-3-15,-3 5 4 16,-2 5-4-16,-2 6 4 15,1 11-2-15,2 7 2 16,4-4-5-16,6 16 0 16,6 3-1-16,3 0 8 15,6-6-12-15,6-4 5 16,-1-3 7-16,5-6-4 15,6-5-5-15,-2-7 0 16,3-1 5-16,-2-5 4 16,4-2-11-16,5-2 7 15,0-1 0-15,0-2-6 16,-3-2-2-16,-27-2 9 15,22 2-11-15,-11 6 7 16,14-6-2-16,-7 0 4 16,2-3-1-16,6-2-3 15,1 0 2-15,0 4-6 16,2-8 8-1,5 3-5-15,3 1 5 16,0-5 0-16,-31-44-6 16,81 83 2-16,-46-48 9 15,-1-1 1-15,-2-3-6 16,2-6-3-16,3-3 3 15,0 2-6-15,4-6 3 16,1-2 8-16,-42-16-11 16,89 32 4-16,-41-20-2 15,1-5 3-15,-1-1-4 16,0 3 3-16,-1-1 2 16,-6 1-3-16,0-1 0 15,-3 1-3-15,1 1-1 16,1-2 2-16,1-1 2 15,1 1 6-15,2 1-6 16,2-2-3-16,1-2 5 16,-26 0 0-16,13-3-4 15,-6 3-2-15,2 0 5 16,5-2-5-16,6-1 2 15,-3-2 4-15,3-2-7 16,0 2 1 0,3 0 1-16,-4-2 1 15,1 1-2-15,2-1-1 16,-2-1 4-16,1-1-4 15,0 1 3-15,2 3-2 16,3 2 2-16,2 1 7 16,5-3-13-16,-2 7 8 15,3-2-6-15,6 0 3 16,-4-2 5-16,6-1-4 15,-3-5-5-15,-3-1 2 16,-2 1 9-16,1-2-9 16,5-2 0-16,-9-2 5 15,-18-1-1-15,0-2-7 16,9-3 5-16,11-5 3 15,4 0-7-15,3-1 3 16,-6 1 7-16,-3 0-1 16,-4 1-6-16,0 4-3 15,-2 0 2-15,0-4 4 16,-4-1-5-16,2-2 6 15,4 1-8-15,-2 4 0 16,-1 0 1 0,-2-1-1-16,-2-4 2 15,-2-2 5-15,-4-1-7 16,1 1 5-16,-4 0-3 15,-1-6 0-15,-3-1-3 16,-1 2 9-16,0-1-1 16,-2 1-7-16,-25 29 5 15,44-84-3-15,-16 56-9 16,6-4 9-16,-4 2 0 15,1 1 0-15,-4-1-4 16,-2-1 9-16,-1-1-5 16,0-2 4-16,-4 0-5 15,-26 2-1-15,19-4-3 16,-13 3 8-16,15-3-1 15,-16 0 3-15,14-6-8 16,-13-2 9-16,11-7-2 16,-14-1 0-16,9-4 1 15,-15 3-1-15,12-2-4 16,-24 2-4-16,18 2 5 15,-24 4 7-15,23-2-5 16,-3 0-3 0,-8-4 4-16,-9-4 2 15,-6-3-4-15,-3-2 6 16,-2-4-2-16,-4-7-2 15,-2 8 0-15,1 4 7 16,40 61-8 0,-87-113 4-16,49 62-2 15,2 2 3-15,3 3 2 16,0 4 0-16,-1 0-5 15,0 4-6-15,-1 6 7 16,1 2-6-16,-2 3 13 16,-3 0-5-16,3 0-5 15,-1-1 1-15,2 5 7 16,-2 1-4-16,5 0-3 15,-2 1 10-15,1 4-10 16,1-1-2-16,1 1 2 16,-3 0 4-16,-1-2-1 15,-2 2 1-15,5 0-13 16,-2 1 8-16,-3-1-4 15,0 0 13-15,-5 0-6 16,22-2-10 0,-17 6 12-16,22-1-11 0,1 2 8 15,-4 0 2 1,-6 2-3-16,-3 0 5 15,-2 0-11-15,0 0 3 16,-4-1 1-16,1 1 7 16,-2 4-6-16,-4-1-4 15,0 2-2-15,0 0 9 16,1-2-1-16,0 2-8 15,1 0 13-15,0 0-9 16,1 0 3-16,-2-1-2 16,2 3 2-16,0 0 6 15,1-1-5-15,2 3 0 16,1-1-5-16,2 2 4 15,1-2-7-15,1 2 5 16,2 0 2-16,-2 0-2 16,-3 0 1-16,-2 2-2 15,1-2 3-15,1 0 4 16,-2 3-6-16,-5 2 4 15,0-3-2-15,-5 1-2 16,-2-3-4 0,6 0 10-16,0 0-4 0,0-1-2 15,-6-1 4 1,25-1-3-16,-20 3 1 15,25 1-2-15,14-1 2 16,-17 0 0-16,2 4-2 16,-3-1 2-16,-1 1 1 15,-3 1-3-15,22-5 1 16,-54 10-2-16,24-5 9 15,1 2-5-15,-2 1-1 16,0-1 1-16,0 0-1 16,1 1 0-16,-2 1-1 15,2-1 2-15,0-1-3 16,2 0-6-16,1-1 10 15,0 1-1-15,-2-2-3 16,-2 0-1-16,1 2 9 16,6-2-10-16,0 0-5 15,2 0 12-15,-1 0-2 16,0-1-1-16,2 1 1 15,-4 2-2-15,-3 1-2 16,-1 1 3 0,-2 2-1-16,3 1 0 15,0 0-1-15,0-2 3 16,-1 0-9-16,0-1 5 15,-2-1 5-15,-4 1-2 16,-1 3 0-16,4-2-1 16,-2 2 0-16,0 1-6 15,34-13 6-15,-39 34-13 16,7-12-77-16,-6 7-17 15,-5 5-20-15,21 5 8 16,-20 8-65-16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13T16:39:24.03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4606 9904 21 0,'0'0'20'0,"0"0"1"15,0 0-1-15,0 0 0 16,0 0 0-16,0 0 6 15,0 0-3-15,0 0-11 16,0 0-1-16,-9 19-3 16,4 15-3-16,-1 12 0 15,3 9-3-15,0 6-1 16,2-12 2-16,2-5-3 15,1-11 0-15,1-11-3 16,-3-22 5-16,0 0-5 16,0 0 4-1,12 0 3-15,3-12-2 16,3-12 0-16,4-10-1 15,8-6 3-15,5-6-6 16,-35 46 2-16,85-75-1 16,-38 47 1-16,1 12 0 15,2 18 0-15,4 13-1 16,1 12 2-16,-1 14-1 15,-8 10 0-15,-5 6 0 16,-11 6 0-16,-15 6 1 16,-9-1-2-16,-15-3 3 15,-12-10 12-15,-14-5 8 16,-16-13-1-16,-12-10 5 15,-11-8-6-15,-3-6-5 16,2-4-12-16,7-8-1 16,5-2-14-16,10-1-12 15,10-5-21-15,9-1-10 16,10 1-7-16,10-8-2 15,12-9-24-15</inkml:trace>
  <inkml:trace contextRef="#ctx0" brushRef="#br0" timeOffset="368">4655 9806 36 0,'-29'-8'21'0,"7"3"8"16,10 3 4-16,12 2-7 15,0 0 3-15,0 0 5 16,12-7 16-16,12 4 9 15,12-1 9-15,9 3-12 16,10-3-4-16,7 1-11 16,3 3-13-16,1 2-15 15,-6 1-1-15,-10 0-6 16,-13 2-1-16,-37-5-5 15,47 7 3-15,-33-5-8 16,-3-4-28-16,-1 0-27 16,4-3-39-1,4-5-22-15,5-7 0 16,7-8-41-16</inkml:trace>
  <inkml:trace contextRef="#ctx0" brushRef="#br0" timeOffset="767">5673 9942 81 0,'0'0'47'16,"-23"-12"-1"-16,23 12-11 15,-11-2-10-15,21 12 1 16,4 10 7-16,11 18 5 15,15 19-1-15,6 20 3 16,5 9-11-16,4 21-5 16,3 4-5-1,1-1-9-15,0-6-2 16,-5-8-13-16,-7-11 8 15,-6-14-5-15,-9-15 2 16,-7-15-5-16,-8-14-21 16,-5-14-25-16,-12-13-29 15,0 0-22-15,-5-29 1 16,-2-18-28-16,7 47 129 15</inkml:trace>
  <inkml:trace contextRef="#ctx0" brushRef="#br0" timeOffset="1097">6164 9947 64 0,'-23'-4'60'16,"3"8"-12"-16,20-4-48 15,-18 30 37-15,5 4-5 16,-4 12-4-16,0 8-8 15,1 9 4-15,-3 4-5 16,-2 11 5-16,-4 7-7 16,-4-6-5-1,0 3-6-15,-6-4 4 16,-2-6-7-16,3-6 0 15,7-11-2-15,3-11-2 16,4-10 0-16,8-14 3 16,2-8-14-16,10-12-10 15,0 0-20-15,0 0-26 16,5-26-15-16,-5 26 83 15,61-123-81-15,-23 30-19 16</inkml:trace>
  <inkml:trace contextRef="#ctx0" brushRef="#br0" timeOffset="1697">6596 9647 31 0,'-5'-19'22'0,"2"1"7"16,3 18-29-1,-11-34 28-15,13 13 20 16,6-4-8-16,5-5-1 15,5-4-7-15,-18 34-32 16,47-65 46-16,-18 38-29 16,2 4-10-16,5 7 0 15,-2 13-4-15,2 10-5 16,4 15 3-16,-9 13-2 15,-2 16-3-15,-6 8 2 16,-12 11 4-16,-14 3 2 16,-14-1-1-16,-12 0-6 15,-12-8 4-15,-10-10-2 16,-2-15 2-16,-4-14-3 15,6-11 4-15,8-12 0 16,6-9-1-16,9-7 0 16,6-4 4-16,11-8-6 15,10-6-1-15,11-5 3 16,8 0-2-16,9 3 5 15,9 5-1-15,8 9-1 16,4 4-2-16,2 15-3 16,-2 6 2-1,-8 7 2-15,-7 5-1 16,-33-17 0-16,34 49-2 15,-12-22-1-15,1 0 3 16,-3-5 6-16,-2 0-9 16,-8-5-24-16,-4-5-34 15,-6-12-32-15,0 0-84 16</inkml:trace>
  <inkml:trace contextRef="#ctx0" brushRef="#br0" timeOffset="2223">7832 10168 71 0,'0'0'46'0,"0"0"-2"16,0 0 9-16,0 0 18 15,26 16-1-15,11-8-2 16,10-1-20-16,-47-7-48 15,114 12 48-15,-41-11-9 16,11-4-17-16,-1-2-14 16,-13-3 1-16,-22 1-2 15,-1-2-6-15,-3 3 1 16,-5-3 0-16,-3-1-20 15,-7 3-35-15,-9-1-25 16,-7-1-30-16,-13 9-9 16,5-20 11-1,-6 1-23-15</inkml:trace>
  <inkml:trace contextRef="#ctx0" brushRef="#br0" timeOffset="2596">8066 10593 34 0,'0'0'36'15,"0"0"1"-15,0 0 8 16,11 4 12-16,8-6 2 16,10 0 5-16,9-1-1 15,7 1-9-15,5 1-9 16,2 1 2-16,2-2-21 15,-29 4-2-15,12-4 4 16,-9 4-14-16,0-1-7 16,5-1 1-1,-4 0-3-15,-2-6-5 16,-6-3-16-16,-1-1-38 15,-3-4-35-15,-4-1-53 16,-3-7-10-16,1-10-48 16</inkml:trace>
  <inkml:trace contextRef="#ctx0" brushRef="#br0" timeOffset="3215">9518 10190 84 0,'0'0'45'0,"0"0"-12"15,0 0-1-15,0 0 8 16,20-1 17-16,15 1-9 16,12 0 12-16,9 0-5 15,9 0-17-15,-20 0 4 16,10 0-8-16,3-2-14 15,0-1-2-15,-6-1-7 16,-10 1-9-16,-42 3-2 16,77-5 3-1,-63 5-5-15,-14 0-11 16,0 0-39-16,0 0-32 15,0 0-27-15,-2-14-21 16,-3-9 19-16,6-10-2 16</inkml:trace>
  <inkml:trace contextRef="#ctx0" brushRef="#br0" timeOffset="3639">10549 9771 148 0,'0'0'60'0,"-11"-6"-23"16,11 6-18-16,-5 34-6 15,0 17 6-15,1 15 0 16,-3 10-4-16,7-76-15 15,-14 165 42-15,7-93-20 16,0-12 9-16,3-13-2 16,1-13-6-1,3-17-6-15,0-17-4 16,0 0 0-16,11 3 18 15,9-4 6-15,8-11-13 16,9-9 4-16,5 1 6 16,9-4-12-16,7 1-1 15,2 1-17-15,5 5-4 16,2 5 5-16,-4 5-17 15,-6 2-14-15,-8 3-15 16,-10 7-23-16,-6-5-22 16,-11-1-16-16,-7-4-20 15,-4-12 4-15,-3-12-37 16</inkml:trace>
  <inkml:trace contextRef="#ctx0" brushRef="#br0" timeOffset="3997">10945 9738 66 0,'-41'-23'55'0,"10"6"1"16,9 8-8-1,8 2-15-15,14 7-9 16,0 0 0-16,0 0 1 15,-4 36 17-15,4 20 5 16,0 20-4-16,0-76-43 16,-4 219 43-16,4-96 5 15,-2 26-19-15,1 0-12 16,0-10 1-16,-1-15-9 15,-1-19 2-15,2-22-13 16,2-21-1-16,-1-19 3 16,0-16 0-16,3-14 3 15,-3-13-9-15,0 0-39 16,0 0-24-16,7-29-37 15,3-20-23-15,4-20 4 16,3-16-31-16</inkml:trace>
  <inkml:trace contextRef="#ctx0" brushRef="#br0" timeOffset="4546">11338 9735 48 0,'-19'0'43'0,"19"0"-12"16,-19 20-5-16,16 12-9 15,-18 18-2-15,20 11 4 16,-26 11 7-16,21 8-1 15,6 1-2-15,5-3 4 16,-3-12-3-16,4-12-4 16,0-13-5-16,-2-17 6 15,-4-24 4-15,0 0 10 16,13-9-5-16,5-14-10 15,12-10-12-15,8-7-2 16,5-6-3-16,5 2 2 16,0 2 0-16,2 6-5 15,-1 6 3-15,2 6-5 16,-51 24 2-16,111-22 1 15,-58 27-2-15,-5 10 2 16,-2 11-2-16,1 16 5 16,-47-42-4-1,70 115 3-15,-49-46-7 16,-12 8 0-16,-13 4 11 15,-15-3-5-15,19-78-2 16,-76 134 7-16,23-82-1 16,-2-13 0-16,2-12-7 15,5-12-3-15,6-6 8 16,4-7-11-16,0-8-43 15,3-7-39-15,6-9-34 16,5-14-1-16,14-6-27 16</inkml:trace>
  <inkml:trace contextRef="#ctx0" brushRef="#br0" timeOffset="4953">11355 9698 61 0,'-20'3'46'0,"5"0"2"16,15-3 4-16,0 0 4 15,0 0 22-15,31 4 35 16,17-2 17-16,-48-2-130 15,142-9 114-15,-68 4-4 16,-5 2-30-16,-4-1-12 16,-65 4-68-16,113-5 28 15,-74 5-12-15,-12 2-6 16,-11-2-5-16,-6 0-7 15,-10 0 2-15,0 0-10 16,0 0-66-16,0 0-109 16,0 0-93-16,-6-22-186 15</inkml:trace>
  <inkml:trace contextRef="#ctx0" brushRef="#br0" timeOffset="10592">5540 12073 19 0,'0'0'0'0,"10"-10"7"16,-10 10-7-16,0 0 5 15,24 7 2-15,-18 15 4 16,22 17-1-16,-6 20 2 16,14 16 1-16,9 13 0 15,-45-88-13-15,121 205 10 16,-67-100 4-16,-3-5-9 15,1-4-2-15,0-9-1 16,-1-10-2-16,-6-12 2 16,-45-65-2-16,76 90-5 15,-49-65-28-15,-9-13-4 16,-6-24-21-16</inkml:trace>
  <inkml:trace contextRef="#ctx0" brushRef="#br0" timeOffset="10961">6144 11782 26 0,'-13'36'11'0,"-1"18"1"16,-1 10-1-16,-1 19 4 16,-2 10 4-16,-2 11-3 15,-3 6 4-15,-5 8-3 16,-1 9 5-16,-4 4-9 15,1-1-4-15,-2-5-1 16,0-9-1-16,6-13-4 16,1-19-1-16,7-21 3 15,3-22-6-15,5-16 5 16,12-25-3-16,-10 4-10 15,10-4-13-15,-6-38-22 16,5-16-2-16,2-15 4 16,7-14-15-16</inkml:trace>
  <inkml:trace contextRef="#ctx0" brushRef="#br0" timeOffset="11591">6382 11713 23 0,'2'-26'15'0,"-1"-1"0"16,4-1 3-16,-3-1-1 15,4-3 0-15,2-6 1 16,5 1 2-16,7-5-3 16,2-2-3-16,8 1-4 15,3 8-5-15,5 8 0 16,1 10-3-16,-1 12 2 15,2 13-2-15,-2 19-4 16,-38-27 2-16,56 110-1 16,-30-28 4-16,-8 7-5 15,-9 3 2 1,-12 1-1-16,-10-3 0 15,-14-14 4-15,-5-7 3 16,-8-16 0-16,-1-16-6 16,0-10 2-16,0-17-2 15,2-16 3-15,5-11 2 16,6-14 4-16,7-10-8 15,5-6 1-15,11-7-2 16,9 5 1-16,7 5 4 16,9 6-7-16,9 6 1 15,11 10 0-15,2 16 5 16,6 11-7-16,0 15 5 15,2 15-5-15,-5 13 5 16,-7 8-2-16,-3 0 2 16,0 10-1-16,-12-2 0 15,-3-6 6-15,-5-11-4 16,-6-15-2-16,-2-13 2 15,-3-6-4-15,-4-13 2 16,0 0-2-16,0 0-11 16,0 0-28-16,7-22-32 15,0-12-60 1</inkml:trace>
  <inkml:trace contextRef="#ctx0" brushRef="#br0" timeOffset="12207">8520 12217 55 0,'-19'-3'43'15,"19"3"-2"-15,0 0-9 16,0 0-5-16,0 0-3 16,0 0 12-16,0 0-36 15,26-20 95-15,10-9-44 16,10-2-7-16,12-8-8 15,7 1-7-15,0-1-19 16,-7 5-7-16,-5 7 4 16,0 5-8-16,0 6 0 15,-53 16 1-15,90-10-8 16,-54 14-15-16,-5 1-12 15,-31-5 35-15,55 18-126 16,-28-9 44-16,-2 1-1 16,-25-10 83-16,41 15-174 15</inkml:trace>
  <inkml:trace contextRef="#ctx0" brushRef="#br0" timeOffset="12597">8702 12556 41 0,'0'0'26'0,"0"0"-7"16,0 0-3-16,0 0-16 15,36-3 20-15,-8-4 25 16,9-5 0-16,10-7-11 15,13 1-3-15,5-3-8 16,0 3 1-16,-6 4-11 16,-6 2-1-16,-9 4-2 15,-10 1-7 1,-10 4-3-16,-8-1 0 15,-16 4 0-15,11 0-12 16,2-6-37-16,-13 6 49 16,45-31-68-16,-14 6-165 15</inkml:trace>
  <inkml:trace contextRef="#ctx0" brushRef="#br0" timeOffset="13161">10514 12377 22 0,'-13'0'24'0,"4"1"1"16,9-1 1-16,0 0-8 15,0 0-1-15,0 0 5 16,0 0 12-16,0 0-34 16,11 4 40-16,6-4 21 15,10-5-7-15,-27 5-54 16,139-44 80-16,-75 20-37 15,4 5-16-15,-1-3-14 16,-5 2-5-16,-8 6-4 16,-54 14-4-1,68-12 4-15,-53 9-7 16,-15 3 8-16,0 0-5 15,0 0-3-15,0 0-5 16,0 0-19-16,0 0-28 16,0 0-34-16,0 0-20 15,14-8 1 1,13-18-17-16</inkml:trace>
  <inkml:trace contextRef="#ctx0" brushRef="#br0" timeOffset="13975">11993 12085 44 0,'-13'-10'24'0,"13"10"-5"15,-7-18-2-15,6-6 1 16,2-5 5-16,1-5 13 16,-4 2 2-16,-5-5 1 15,-3-7-3-15,-2-2-4 16,-7-3-10-16,-2 1-3 15,-7 8-3-15,28 40-16 16,-61-53 4-16,19 40 6 16,-10 9-13-16,-2 15 2 15,-1 9 3 1,-1 14-5-16,5 13 7 15,8 12-2-15,10 9 0 16,16 7-4-16,17-75 2 16,4 162-2-16,16-91-1 15,8-10 7-15,7-12-4 16,9-13 1-16,8-14-3 15,9-14 2-15,-1-14-2 16,-3-11 6-16,-5-10-5 16,-8-14 5-16,-3-11-5 15,-7-11-2-15,-8-5 2 16,-6 2 8-16,-6 9-6 15,-5 6 7-15,-6 7 2 16,-3 12 8-16,-2 10 1 16,2 22 0-16,-3-17-3 15,3 17-16-15,0 0 28 16,0 0-12-16,0 0-6 15,0 0-2-15,0 0-6 16,0 0 1-16,0 0 3 16,0 0-5-16,0 0 6 15,0 0-7 1,0 0 12-16,-5 15-10 15,2 27 3-15,6 31 5 16,1 23 14-16,4 23 4 16,-8-119-28-16,33 398 51 15,-22-280-9-15,0-13-4 16,-3-15-8-16,-3-20-2 15,-1-20-5-15,-4-50-23 16,7 53 19 0,-5-41-19-16,-2-12 4 15,0 0-6-15,0 0-19 16,0 0-56-16,6-17-67 15,-2-17-72-15,-6-27 1 16,-5-24-1-16</inkml:trace>
  <inkml:trace contextRef="#ctx0" brushRef="#br0" timeOffset="24438">4661 12605 88 0,'-7'-29'39'15,"4"12"-18"-15,3 17-10 16,0 0-2-16,8 22-7 16,11 29 3-16,5 34 0 15,5 27-3-15,5 21-1 16,6 25 0-16,4 16 3 15,4 2-6-15,0 11 2 16,1-11 3-16,-1-20-2 16,-2-28 1-1,-3-26-1-15,-8-29-1 16,-7-29 0-16,-8-21 6 15,-4-17 1-15,-4-25 5 16,0-34-3-16,-5-36-5 16,-9-42 2-16,-8-40-3 15,-8-22 0-15,-12-18-7 16,-8-16 0-16,-4-10 1 15,-3-4 4-15,0-1-1 16,-1 5 3-16,7 29-5 16,5 30 2-16,4 32 1 15,9 31-3-15,6 30 1 16,6 28-3-16,4 21 7 15,3 14-2-15,5 10-1 16,-3 12 0-16,21 4 0 16,15 6 0-16,16 2 2 15,20-5 5-15,21-6-3 16,23-11 1-16,22-12 4 15,9-10-4-15,11-9-1 16,4-4-1-16,-7-5 0 16,-18 5-2-1,-28 6-2-15,-30 10 3 16,-27 7-5-16,-20 8 2 15,-15 4 4-15,-17 10-15 16,0 0-43-16,-1-13-28 16,-10-8-42-16</inkml:trace>
  <inkml:trace contextRef="#ctx0" brushRef="#br0" timeOffset="25646">9680 12636 54 0,'-4'-12'33'16,"4"12"-13"-16,0 0-20 16,-13 44 13-16,39 18 9 15,15 30-5-15,8 25-7 16,-11 20-1-16,10 10-6 15,9 6 2-15,7-11-5 16,3 2 3-16,-4-14-2 16,-3-15 0-16,-5-18 1 15,-6-21-3-15,-4-23 2 16,-7-18-2-16,-5-16 4 15,-8-14-2-15,-4-14 5 16,-4-18-2-16,-1-15-1 16,-8-22-5-1,-5-21 1-15,-6-29 4 16,-7-23-5-16,-5-20 4 15,-4-19-5-15,-3-17 3 16,-4-16 0-16,-5-11-1 16,31 220 1-1,-56-438-1-15,18 255 0 16,-4 34 1-16,1 35 4 15,5 26-5-15,9 17 0 16,5 19 1-16,6 14 0 16,5 15-1-16,4 7 3 15,7 16-3-15,0 0 5 16,25-15-3-16,18-2-3 15,23-3 8-15,23-5 4 16,22-9 7-16,19-5-3 16,13-7 0-16,16 0-10 15,1 2 4-15,-23 7-6 16,-13 7-1-16,-16 8 1 15,-14 6 1-15,-18 4 0 16,-23 4-1-16,-17 1-2 16,-17 2-2-1,-9 2-8-15,-10 3-35 16,0 0-41-16,-15-9-65 15</inkml:trace>
  <inkml:trace contextRef="#ctx0" brushRef="#br0" timeOffset="28742">6240 15225 52 0,'-1'-21'24'15,"2"10"-11"-15,-1 11-3 16,17-12-2-16,-17 12-8 16,56 13 2-16,-20 16 10 15,3 18 0-15,5 16 1 16,2 18 0-16,0 18 1 15,-4 7-5-15,0 8-6 16,-1 4 6-16,-1 3-7 16,1-6 4-16,-2-9-7 15,3-6 1-15,2-12-1 16,4-15 1-16,3-12-2 15,-26-10-10-15,12-12-15 16,-7-12-9-16,-5-17-9 16,3-15 7-16,-11-14-2 15</inkml:trace>
  <inkml:trace contextRef="#ctx0" brushRef="#br0" timeOffset="29150">6936 14991 33 0,'0'0'0'16,"-29"-17"16"-16,29 17 2 15,-1 20-9-15,-2 23 3 16,-7 23-4-16,-2 24 1 16,-5 11-1-16,17-101-8 15,-54 269 11-15,24-121 9 16,-2 1-3-16,-2-2-1 15,-3-6-4-15,-1-8 0 16,0-7-6-16,1-9 1 16,4-11-2-16,3-14 3 15,5-16 4-15,3-20-6 16,7-17 4-1,4-14-5-15,1-6-4 16,10-19-1-16,-7 12-3 16,7-12-11-16,0 0-29 15,0 0-20-15,0 0-3 16,0 0-6-16</inkml:trace>
  <inkml:trace contextRef="#ctx0" brushRef="#br0" timeOffset="31501">7820 15699 69 0,'0'0'38'0,"0"0"-38"16,17 5 20-16,14-13 1 15,15-13-2-15,-46 21-19 16,117-62 19-16,-36 21 1 15,10-1-11-15,-9 13-4 16,-82 29-5-16,134-37 8 16,-115 28-2-16,3 2 0 15,-22 7-3-15,12-5-3 16,-12 5 1-16,12 0-16 15,-12 0-15-15,0 0-22 16,0 0-7-16,15-15-29 16</inkml:trace>
  <inkml:trace contextRef="#ctx0" brushRef="#br0" timeOffset="31942">8072 16112 24 0,'0'0'21'0,"0"0"-1"16,0 0-2-16,0 0-6 15,0 0-12-15,32-19 21 16,3 4 25-16,12-5-2 16,2 1-14-16,5 2 1 15,2 4-9-15,-6-2 5 16,-25 8-3-16,5-3-6 15,-18 1-4 1,7 1-3-16,-2-1-5 16,-2 2-8-16,-2-1 1 15,2-2-11-15,-15 10-35 16,10-10-36-16,-10 10-22 15,0 0-34-15</inkml:trace>
  <inkml:trace contextRef="#ctx0" brushRef="#br0" timeOffset="33382">10190 15193 90 0,'0'0'39'16,"0"0"-5"-16,12-14-12 15,14-13-13-15,17-12-6 16,-43 39-3-16,136-102 3 15,-56 57-2-15,2 6-1 16,-6 12 1-16,-8 13 2 16,-9 12 2-16,-59 2-5 15,70 41 2-15,-58 15 3 16,-12-56-5-16,-46 183 3 15,-14-75 6-15,-19 16-1 16,-12-4 1-16,-8-13-3 16,3-19-2-16,10-21 2 15,8-17-3-15,19-18-3 16,18-14 2-16,16-9 0 15,25-9-2 1,1 0 4-16,9-17 4 16,15-15-4-16,21-9-2 15,21-8 3-15,21-5-5 16,16-4 2-16,8 18 1 15,-1 21-1-15,-6 17 1 16,-12 28-4-16,-17 19 3 16,-14 16 0-16,-18 12-5 15,-29 8 5-15,-22 4 2 16,-22-2 15-16,-19-8 12 15,-16-14 1-15,-8-16-2 16,-1-18-12-16,6-15-8 16,8-13 3-16,8-13-3 15,8-8-14-15,43 22 4 16,-61-59-3-16,38 25-47 15,6-2-19-15,12 2-14 16,13-5-6-16,16-1 8 16,13-4-11-16</inkml:trace>
  <inkml:trace contextRef="#ctx0" brushRef="#br0" timeOffset="33742">11309 15150 53 0,'0'0'61'16,"0"0"-61"-16,26-5 54 15,-26 5-5-15,-8 15-19 16,-5 19-5-16,12 20 3 15,-17 16 2-15,18 8-5 16,-26 10-4-16,26-7 1 16,-17-6 2-16,26-9-7 15,-9-7 8-15,21-10 3 16,6-5-6-16,9-8-8 15,11-9 1-15,9-12-6 16,4-8-2-16,-3-14-14 16,-4-8 2-16,-7-6-26 15,-46 21 31-15,78-64-60 16,-58 20-98-16,-12-7 26 15,-9-8-34 1</inkml:trace>
  <inkml:trace contextRef="#ctx0" brushRef="#br0" timeOffset="33937">11249 14784 151 0,'-18'-3'55'15,"18"3"-20"-15,0 0-19 16,-8 20-8-16,2 8-42 16,2-1-65-16,-1-10-33 15</inkml:trace>
  <inkml:trace contextRef="#ctx0" brushRef="#br0" timeOffset="53781">8886 15550 86 0,'0'0'34'0,"0"0"-16"16,0 0-4-16,0 0-4 15,21-5 2-15,11-2 11 16,12-3 3-16,11-2 0 16,14-5 1-16,12-5-3 15,6 0-3-15,4-5-13 16,-1 5 4-16,-7 2-10 15,-14 3 1 1,-14 1-1-16,-14 5-2 16,-41 11 0-16,50-22-24 15,-50 22 24-15,12-12-129 16,-5-7 55-16,-2-1 16 15,-5 20 58-15</inkml:trace>
  <inkml:trace contextRef="#ctx0" brushRef="#br0" timeOffset="54181">9247 15121 23 0,'0'0'16'16,"0"0"-1"-16,0 0-1 15,0 0 3-15,0 0 5 16,3 31 7-16,2 16 0 15,7 14-2 1,0 7-1-16,-12-68-26 16,29 169 40-16,-12-79-26 15,0-7-2-15,-2-7-7 16,-1-11 5-16,-1-8-2 15,-3-11-7-15,-10-46-1 16,12 51 11-16,-9-39-9 16,-3-12 2-16,0 0-4 15,0 0-4-15,0 0-15 16,0 0-43-16,0 0 62 15,0 0-240-15</inkml:trace>
  <inkml:trace contextRef="#ctx0" brushRef="#br0" timeOffset="54829">9255 16413 30 0,'-15'9'21'16,"2"3"5"-16,3 0 2 16,10-12 4-16,0 0 6 15,-5 12 0-15,5-12-3 16,0 0 0-16,12 0 4 15,8-4 11 1,10-1 0-16,8-5 9 16,11-2-16-16,8-3-5 15,8 1-13-15,7 1-2 16,4 1 3-16,-3 2-5 15,-8-2-7-15,-27 5 4 16,3-1-10-16,-10 1 8 16,-1 0-10-16,-3 2-7 15,-8 0 1-15,-3 0-7 16,-16 5 10-16,0 0-3 15,0 0-31-15,0 0-46 16,-14 3-94-16,-12-5-31 16,11-6-31-16</inkml:trace>
  <inkml:trace contextRef="#ctx0" brushRef="#br0" timeOffset="82747">17090 9701 3 0,'0'0'1'15,"0"0"-1"-15,0 0 0 16,0 0 0-16,17-8 0 15,-17 8 2-15,0 0 1 16,0 0 2-16,0 0 3 16,0 0 0-16,0 0 2 15,0 0-10 1,13-19 13-16,-13 19 10 15,0 0 2-15,0 0-25 16,-2-12 26-16,2 12-26 16,0 0 60-16,-17 17-44 15,-1 10-6-15,1 16-4 16,-1 14 1-16,-1 4 3 15,-2 10-4-15,0 2 1 16,3-2 0-16,-1-7-2 16,22-8-2-16,-10-18-3 15,14-15 0-15,-8-6 3 16,1-17 2-16,0 0 3 15,0 0-2-15,24 0 4 16,14-1 0-16,15-6-1 16,11-3 4-16,9-1-9 15,8 8-2-15,2 3-1 16,-3 5-1-16,-8 0 2 15,-14 2-4-15,-14-2-15 16,-14 0-10-16,-11-5-16 16,-6 0-10-16,-13 0-11 15,0 0 4 1,-1-27-11-16</inkml:trace>
  <inkml:trace contextRef="#ctx0" brushRef="#br0" timeOffset="83131">17460 9691 73 0,'-16'-14'38'0,"16"14"-1"16,0 0-37-16,-14-3 56 15,14 3-37-15,0 0-1 16,0 0-18-16,-3 53 14 16,0-6 21-16,-1 16-6 15,3 21-1-15,-2 16-9 16,2 14 1-16,1 11-10 15,1 4-2-15,0-7 0 16,2-7 1-16,1-14-5 16,-1-13 0-16,-3-17-4 15,-1-16 0 1,1-18-1-16,0-37 1 15,-2 25-4-15,2-25 2 16,0 0-23-16,0 0-36 16,0 0-25-16,-8-35-5 15,5-19 14-15,5-13-5 16</inkml:trace>
  <inkml:trace contextRef="#ctx0" brushRef="#br0" timeOffset="83451">17590 9987 37 0,'-8'-27'33'16,"6"10"-3"-16,2 17-11 16,0 0-9-16,14 0 3 15,5 14 8-15,8 13 4 16,6 14 5-16,3 18 2 15,5 12 2-15,-41-71-34 16,94 178 51-16,-41-77-26 16,2-1-3-16,3-3-5 15,1-8-11 1,3-7-3-16,-5-14 0 15,-6-16 0-15,-10-16-19 16,-33-11-19-16,12-15-10 16,-20-10-17-16,17-24-19 15,-20-13 6-15,17-17-25 16,-14 54 100-16</inkml:trace>
  <inkml:trace contextRef="#ctx0" brushRef="#br0" timeOffset="83789">18203 10016 58 0,'-17'-2'32'16,"17"2"-32"-16,-33 16 47 15,10 9-26-15,0 12 3 16,-2 6-2-16,0 11 5 15,-2 10-2-15,-1 16-4 16,28-80-21-16,-65 186 49 16,32-91-28-16,-1-7-6 15,34-88-15 1,-55 156 15-16,34-94-14 15,6-14 2-15,15-48-3 16,-20 54 2-16,20-54 0 16,0 0-5-16,0 0 3 15,0 0-64-15,10-36-8 16,12-18-17-16,15-24 11 15,17-13-1-15</inkml:trace>
  <inkml:trace contextRef="#ctx0" brushRef="#br0" timeOffset="84275">18525 9776 63 0,'-8'-19'31'16,"6"0"-9"-16,6-4-5 15,13-6-4-15,13-3 2 16,5 1 3-16,8 2-2 16,3 2 3-16,2 9-2 15,0 11-1 1,-1 15 0-16,-5 13 4 15,-7 13-8-15,-8 18 9 16,-14 12-11-16,-12 11 1 16,-11 1 1-16,-11 0 1 15,-10-5-2-15,-8-11-8 16,-4-18 1-16,-2-18-1 15,1-14 4-15,2-12-2 16,5-13-5-16,11-10 3 16,26 25-3-16,-22-68 3 15,27 34-8-15,10 2 2 16,8 5 7-16,4 6-4 15,4 10 0-15,4 9 4 16,2 9-7-16,-1 8 0 16,0 7 3-16,-4 5 3 15,-32-27-3-15,56 58-1 16,-36-33 3-16,-9-6-8 15,-11-19-22-15,0 0-41 16,0 0-34-16,0 0-90 16</inkml:trace>
  <inkml:trace contextRef="#ctx0" brushRef="#br0" timeOffset="84823">19664 10328 62 0,'-14'-4'60'0,"14"4"-7"15,0 0-17-15,0 0-15 16,24 10 10-16,7 2 21 16,-7 2 7-16,17-1 2 15,17 1 5-15,6-6-23 16,8-3 3-16,0 1-12 15,-5-6 5-15,-2-2-18 16,-8-2-12-16,-6-1 7 16,-10-1-18-16,-10 2-3 15,-11-4 5-15,-20 8-33 16,0 0-43-16,0 0-42 15,10-17-43-15,-9-2 13 16,-1 19-18-16,0 0 166 16</inkml:trace>
  <inkml:trace contextRef="#ctx0" brushRef="#br0" timeOffset="85124">19775 10688 89 0,'0'0'58'0,"-17"5"-14"16,17-5-19-16,0 0-1 15,26 12 9-15,10-5 15 16,7-2-4-16,5-2-1 15,3-1-1-15,2 2-14 16,-5-6-13-16,-1 0 3 16,-5-1-11-16,-42 3-7 15,82-10-1-15,-47 3-5 16,-7 2-27-16,-4-2-50 15,0-3-44-15,0-5-2 16,5-2-10-16</inkml:trace>
  <inkml:trace contextRef="#ctx0" brushRef="#br0" timeOffset="85573">21123 10439 92 0,'0'0'59'15,"0"0"-16"-15,0 0-18 16,18 12 7-16,-2-2 21 16,22-1 15-16,21-2-10 15,13-2-20-15,4-7-14 16,-2 2-5-16,-11 0-8 15,-11 2-9-15,-9-6 0 16,-9 1-7-16,-10-6 7 16,-9 1-12-16,-5 3-37 15,-10 5-42 1,0 0-24-16,7-24-8 15,0-5-22-15</inkml:trace>
  <inkml:trace contextRef="#ctx0" brushRef="#br0" timeOffset="86195">22071 9943 80 0,'0'0'52'0,"0"0"-18"16,-11 26-13-16,0 13-3 15,-2 8-1-15,3 4-2 16,-1-4-3-16,-1-4 0 16,3-15 7-16,2-9-5 15,7-19 7-15,0 0 4 16,0 0 2-16,0 0-3 15,0 0-11-15,16-27-10 16,10-12-2-16,6-5 7 16,8 0-3-16,5 3-6 15,0 7-2 1,0 14 2-16,0 12 5 15,-2 16-3-15,-4 19-4 16,-9 32 5-16,-9 29-4 16,-14 29 9-16,-12 12-5 15,-15 3 1-15,-11-12 3 16,-7-16-1-16,-10-16-3 15,-6-21 11-15,0-21 3 16,2-24-2-16,6-18-9 16,46-4-5-16,-74-46 6 15,53 0-2-15,10-10-6 16,12-3 4-16,12-5-1 15,8 1-2-15,9 10-1 16,5 9 2-16,7 14 5 16,5 15-6-16,1 13 1 15,1 12 1-15,-1 12 1 16,-1 5-1-16,-3 5-6 15,-5 7 1-15,-7-1 1 16,-5-3 5-16,-6-6-9 16,-5-9-30-16,-16-20-23 15,13 12-24 1,-13-12-17-16,15-17 7 15,-22-12-20-15</inkml:trace>
  <inkml:trace contextRef="#ctx0" brushRef="#br0" timeOffset="86594">22699 9936 47 0,'-13'-8'53'15,"13"8"-7"-15,0 0-16 16,0 0-8-16,5 27 5 15,5 7-2-15,-3 7 0 16,-3 1 2-16,0 4-6 16,-3-2-6-16,-2-4-3 15,-2-2-1-15,3-5 2 16,-1-14-8-16,-1-4 3 15,2-15-3-15,0 0-3 16,0 0 1-16,15-1-4 16,1-3 5-16,8-3-6 15,5 1 3 1,2-1-1-16,4-2 3 15,6 1-2-15,3-4-4 16,2-3 0-16,4 3 3 16,-2 2-11-16,-2 0-6 15,-3 3-16-15,-5 2-13 16,-38 5 46-16,52-9-54 15,-35 3-45-15,-5-3-38 16</inkml:trace>
  <inkml:trace contextRef="#ctx0" brushRef="#br0" timeOffset="86939">23159 9660 86 0,'-22'-20'63'15,"3"8"-6"-15,8 12-20 16,11 0-6-16,-14 32 3 16,1 16 0-16,-1 13 16 15,3 13 0 1,1 11 6-16,-1 17-4 15,-1 9-1-15,2 13-1 16,2 3-17-16,-1-7-14 16,1-11-1-16,2-21-6 15,4-19 1-15,0-20-5 16,4-17-13-16,-2-16 10 15,0-16-15-15,0 0-41 16,0 0-43-16,5-22-69 16,-1-12-23-16,-1-9-64 15</inkml:trace>
  <inkml:trace contextRef="#ctx0" brushRef="#br0" timeOffset="88459">17708 11442 50 0,'3'-31'44'0,"0"8"-4"15,0 6-5-15,-3 17-13 16,0 0-7-16,0 0 4 15,14 15 15-15,5 29 17 16,4 36-3-16,5 38-6 16,2 31-3-16,1 29-3 15,0-4-12 1,3-11-9-16,0-21-2 15,-6-18-5-15,-4-24-4 16,-3-24-7-16,-5-22 0 16,-9-22-5-16,0-15-20 15,-7-17-27-15,0 0-22 16,-3-17-21-16,-3-22-7 15,-5-22-57-15</inkml:trace>
  <inkml:trace contextRef="#ctx0" brushRef="#br0" timeOffset="88811">18171 11565 25 0,'-6'-16'29'15,"6"16"4"-15,0 0-3 16,0 0-6-16,-15 1-6 15,-1 14-7-15,-4 14 1 16,-6 12-4-16,-3 15 3 16,-6 13 0-16,-2 18 0 15,-1 2-1 1,0 23-1-16,0 12-1 15,0-4 0-15,1-2-3 16,1-7-3-16,0-12 2 16,3-9-5-16,1-12 4 15,4-14-1-15,1-14-6 16,5-15 2-16,5-10-3 15,4-9-1-15,3-8-18 16,10-8-16-16,0 0 40 16,-11 2-112-16,8-31 32 15</inkml:trace>
  <inkml:trace contextRef="#ctx0" brushRef="#br0" timeOffset="89454">18718 11301 38 0,'5'-17'29'0,"-5"17"0"15,0 0-7-15,12-15-3 16,2 5 1-16,6 0-3 16,8 3-4-16,11 7 0 15,4 5-2-15,2 9-7 16,-1 8 7-16,-3 10-10 15,-7 14 7-15,-10 13 0 16,-13 9 3-16,-15 4 7 16,-16 5 5-16,-18 0 4 15,-13-5-8-15,-4-18-2 16,-5-19 2-16,0-21-3 15,7-16-9-15,6-13-4 16,9-9 3-16,11-5 2 16,10-1-9-16,12-9-4 15,12-2 5 1,10 2 5-16,11 4-3 15,13 6-3-15,11 9 1 16,9 11-1-16,5 14 3 16,0 14-3-16,-5 12 0 15,-7 9 1-15,-9 6 0 16,-10 3 2-16,-10-2-3 15,-8-14 3-15,-5-11 1 16,-12-22-9-16,0 0 3 16,0 0-25-16,0 0-35 15,0 0-41-15,0 0-114 16</inkml:trace>
  <inkml:trace contextRef="#ctx0" brushRef="#br0" timeOffset="90130">20094 12178 37 0,'0'0'41'16,"0"0"-4"-16,0 0-13 15,0 0-9-15,21 0 11 16,16 2 10-16,12 0 10 15,12 1-5-15,7-1-9 16,7 3-15-16,2 0-2 16,-2 0-10-16,-75-5-5 15,127 9 9-15,-78-4-10 16,-9 1 1-16,-12-7-5 15,-28 1 5-15,20 0-26 16,-20 0-81-16,14-5 7 16,-14 5-42-16</inkml:trace>
  <inkml:trace contextRef="#ctx0" brushRef="#br0" timeOffset="90503">20237 12561 72 0,'0'0'31'16,"0"0"-9"-16,0 0 4 15,12 10 2-15,14-1 4 16,9-1 4-16,10-3 3 15,7 2 3-15,5 0-6 16,5 0-15-16,2-2-4 16,0-2-8-16,1-1-9 15,-4-4 5-15,-7 0-15 16,-12-1-31-16,-8 0-42 15,-10-2-31-15,-11 3-54 16</inkml:trace>
  <inkml:trace contextRef="#ctx0" brushRef="#br0" timeOffset="91635">21814 12353 41 0,'-11'7'33'0,"11"-7"-4"16,0 0-29-1,0 11 38-15,0-11-21 16,24 21 11-16,-24-21-28 15,81 27 88-15,-25-22-41 16,7-5-12-16,-63 0-35 16,140-3 37-16,-69 1-28 15,-8 2-5-15,-63 0-4 16,100 3 6-16,-69 1-10 15,-14-1 1-15,-17-3 3 16,0 0-24-16,0 0-27 16,0 0-30-16,0 0 81 15,14-5-98-15,-2-14-53 16</inkml:trace>
  <inkml:trace contextRef="#ctx0" brushRef="#br0" timeOffset="92236">22737 11996 52 0,'0'0'29'15,"0"0"-7"-15,0 0-6 16,0 0-2-16,0 0 1 16,-14 25 6-16,1 21-6 15,1 16 4-15,-1 13-2 16,2 6-1-16,7 0-5 15,4-3 1-15,7-1 0 16,9-8-9-16,10-6 4 16,6-6-3-16,15-4-2 15,12-9 1-15,6-10 1 16,6-9-1-16,-71-25-3 15,145 27 1-15,-76-25-4 16,-4-12 3-16,-3-9 0 16,-5-10-2-16,-7-8 7 15,-3-7-4-15,-9-4-3 16,-8 1 3-16,-9 1 0 15,-13 1-3-15,-12 2 4 16,4 43-2-16,-41-67-3 16,12 45 7-1,-5 13-1-15,-4 11-2 16,38-2-1-16,-84 35 14 15,43-1-9-15,8 5 0 16,33-39-5-16,-50 92 12 16,32-47 5-16,6-1-3 15,4 0-2-15,4-1-14 16,4-6 5-16,4-5-20 15,0-5-27-15,2-5-47 16,-2-8-17-16,-4-14-16 16</inkml:trace>
  <inkml:trace contextRef="#ctx0" brushRef="#br0" timeOffset="94306">18336 14398 28 0,'0'0'24'0,"0"0"3"16,7-15-2-16,-7 15 0 15,0 0-6-15,0 0 0 16,0 0-3-16,0 0-1 16,11 26 9-16,6 14 1 15,10 19 3-15,6 19-3 16,5 12-1-16,7 8-7 15,3 2-2-15,3-3-11 16,-5-2-3-16,1-6 0 16,-4-11-1-16,-4-12-2 15,-10-15 0-15,-8-14-10 16,-7-13-16-1,-14-24-7-15,0 0-18 16,0 0-10-16,9-20-3 16,-12-18-35-16</inkml:trace>
  <inkml:trace contextRef="#ctx0" brushRef="#br0" timeOffset="94714">18889 14354 33 0,'-13'-11'27'15,"1"2"-3"-15,12 9 1 16,-16-3-6-16,4 9-10 15,-1 16-7-15,-4 17 6 16,-6 14 0-16,1 6 3 16,-5 11 2-16,-3 4 0 15,-5 4-2-15,-2 2-4 16,-1-3 1-1,-3-2 1-15,2-6-2 16,-2-3 1-16,4-6-3 16,5-9-7-16,3-9 5 15,22-3-1-15,-11-7-4 16,20-10 0-16,-14-5 2 15,12-17-1-15,0 0-10 16,0 0-20-16,0 0-8 16,0 0-15-16,16-34-1 15,9-10 0-15</inkml:trace>
  <inkml:trace contextRef="#ctx0" brushRef="#br0" timeOffset="95083">19267 14690 54 0,'0'0'32'16,"0"0"-8"-1,0 0-9-15,0 0 2 16,29-4 9-16,7 3-3 16,-36 1-23-16,115-5 27 15,-42 1 21 1,2 1-19-16,-15-1-6 15,-34 4-9-15,9-3-1 16,-19 3-9-16,8-2-8 16,-10 1 6-16,-14 1-2 15,49-2 1-15,-49 2-30 16,0 0-17-16,0 0-14 15,0 0-10-15,0 0 5 16,0 0-13-16,0 0 78 16</inkml:trace>
  <inkml:trace contextRef="#ctx0" brushRef="#br0" timeOffset="95436">19410 14981 39 0,'-13'3'29'15,"13"-3"-4"-15,0 0-7 16,0 0-7-16,0 0 5 15,20 4 7-15,7-6 2 16,2-3 4-16,7 0-3 16,3 0 4-16,2 0-7 15,0 0-12-15,-4-2-1 16,-1 0-9-16,-22 2 6 15,12 0-11-15,-11 2 4 16,-15 3-6-16,13-2-14 16,-13 2-31-16,0 0-16 15,0 0-8-15,0 0-25 16</inkml:trace>
  <inkml:trace contextRef="#ctx0" brushRef="#br0" timeOffset="97162">20941 14410 21 0,'-3'-17'14'15,"3"17"0"-15,0 0 2 16,0 0 1-16,0 0-1 16,0 0-16-16,-14-5 23 15,14 5 5-15,10 14-7 16,5 16 7-16,5 21 3 15,-2 20-8-15,8 10-5 16,1 4-7-16,1-4 1 16,-28-81-12-16,69 153 5 15,-60-85-7-15,10-13 1 16,-2-11 0-1,-4-10-1-15,2-13 5 16,4-9-4-16,-1-11 1 16,0-13 3-16,4-15-2 15,-1-17 2-15,-4-15 1 16,0-9-1-16,-6-13-3 15,-3-10-2-15,-3-6-3 16,-4-3 7-16,-7-2-2 16,-1 4 1-16,-4 0-6 15,-4 7 6-15,-5 6-5 16,1 10 8-16,0 16-4 15,19 59 0-15,-31-76-5 16,24 57 5-16,7 19 3 16,1-17-2-16,-1 17-4 15,17 4 7-15,8 3-4 16,13-1 3-16,12 3-2 15,13 1 11-15,16 0-6 16,17 4 13-16,14-1-4 16,7 4-6-16,8 5-4 15,2-5-5-15,0-3 3 16,0-2 0-1,-38-2 0-15,-8-5-3 16,-17-2-4-16,-13 1 6 16,-13-6-3-16,-38 2 1 15,42-7-34-15,-31 7-19 16,-11 0-21-16,0 0-9 15,0 0-49-15</inkml:trace>
  <inkml:trace contextRef="#ctx0" brushRef="#br0" timeOffset="97523">21714 14547 67 0,'-15'0'31'16,"15"0"-11"-1,0 0-9-15,0 0-2 16,17 7 3-16,5-2 7 16,8-3 0-16,6 0-2 15,5 1-6-15,2 0-1 16,-2 3-4-16,-2-1-6 15,-4-4-1-15,-2 3 4 16,-5-3-10-16,-2 1-17 16,-4-4-19-16,-4-1-12 15,-1-7-50-15</inkml:trace>
  <inkml:trace contextRef="#ctx0" brushRef="#br0" timeOffset="98066">22322 14409 27 0,'-14'-12'31'16,"14"12"3"-16,0 0-10 16,0 0-9-16,-10 12-11 15,3 11 6-15,0 11 3 16,-1 7-1-1,-1 1 3-15,4 6-5 0,2 1 2 16,6 1-5 0,2 0 0-16,5-1-4 15,3-2 7-15,2-5-9 16,7-1-1-16,7-5 1 15,7-6 1-15,10-8 2 16,3-7-3-16,-23-8-1 16,13-9-1-16,-3-4 3 15,0-8-6-15,2-5 6 16,-2-4-1-16,-5-1 0 15,-7-1-2-15,-6-2 2 16,-5-2-1-16,-5-2 0 16,-8 1-4-16,-4 4 8 15,-10 4-4-15,-6 5 0 16,-1 6 5-16,-9 6-3 15,-2 8-2-15,-2 7 5 16,16 7 4-16,-15 8-4 16,25 4 8-16,-23 5-4 15,25 0-6 1,6 0-1-16,4 0-4 15,-1-2 5-15,-1 2-4 16,-2-11-12-16,4-1-19 16,0-6-24-16,-4-16-18 15,-18-5-48-15</inkml:trace>
  <inkml:trace contextRef="#ctx0" brushRef="#br0" timeOffset="105410">17965 16329 30 0,'-13'-7'33'15,"13"7"1"1,0 0-34-16,0 0 53 16,0 0-29-16,17 25 5 15,-17-25-29-15,51 73 62 16,-16-20-39-16,3 6-4 15,-38-59-19-15,55 141 14 16,-19-64-4-16,3 1 0 16,-39-78-10-16,82 168 1 15,-68-92-3-15,10-6 5 16,-24-70-3-16,41 113-14 15,-18-72-16-15,1-13-15 16,4-12-2-16,3-13-1 16,1-20-2-16,-4-15 7 15,-4-19 10-15,-24 51 33 16</inkml:trace>
  <inkml:trace contextRef="#ctx0" brushRef="#br0" timeOffset="105770">18315 16248 44 0,'0'0'31'0,"0"0"-6"16,-16 3-5-16,-3 17-1 15,-1 14 4-15,-6 12-2 16,2 5-2-16,-1 8 1 16,-2 2 0-16,0 3 3 15,-2 12-6-15,29-76-17 16,-74 166 14-16,39-74 10 15,0-2-11-15,0 3-2 16,2-2-4-16,2-6-1 16,4-12-7-16,3-14 2 15,4-13 3-15,6-14-6 16,6-15-13-16,8-17-22 15,0 0-28-15,0 0-10 16,8-21 1-16,8-23-19 16</inkml:trace>
  <inkml:trace contextRef="#ctx0" brushRef="#br0" timeOffset="106337">19386 16447 25 0,'-18'-5'13'16,"2"2"-3"-16,16 3-2 15,0 0-3-15,0 0 1 16,0 0 8-16,13 15 10 15,9-1 6-15,12-4 1 16,10-2 9-16,9-1-2 16,5 0-3-16,3-5-10 15,-19-1-9-15,6-2-8 16,2-3 2-16,1-1-10 15,-3-5 0-15,-3-4-16 16,-7 1-29-16,-7-6-20 16,-7 1-9-16,-7-1 9 15,-6 4-8-15</inkml:trace>
  <inkml:trace contextRef="#ctx0" brushRef="#br0" timeOffset="106735">19550 16835 17 0,'-13'7'19'15,"13"-7"7"-15,0 0 1 16,0 0 8-16,13 5 4 15,8-2-1-15,10 2 6 16,11-3-13-16,2-2-4 16,-19 2-4-16,11-4-10 15,7-3-5-15,8-2-7 16,3 2-2-16,-2-3-5 15,-6-1-13-15,-6 2-27 16,-8 2-13-16,-5 4-11 16,-4-3 5-16,-3-2-17 15</inkml:trace>
  <inkml:trace contextRef="#ctx0" brushRef="#br0" timeOffset="107530">21147 16092 13 0,'0'0'21'0,"-3"-19"7"16,3 19 8-16,0 0-1 16,0 0-3-16,0 0 1 15,0 0-3-15,0 0-8 16,0 0 5-16,4 34-1 15,-19 10-5 1,23 9-3-16,-12 9-5 16,20 3-1-16,-15 2-5 15,14-1-1-15,-13-5 6 16,9-10-8-16,-14-10-2 15,12-13-4-15,-15-4 0 16,10-7 3-16,-4-17-16 16,0 0-16-16,0 0-23 15,0 0-23-15,-15-3-6 16,18-14 17-16,-17-5-3 15</inkml:trace>
  <inkml:trace contextRef="#ctx0" brushRef="#br0" timeOffset="107913">20803 16317 35 0,'0'0'37'0,"0"0"-2"15,0 0 3-15,0 0 2 16,12 17 1-16,14-2 5 15,9-1 6-15,10-4-2 16,14-3-2-16,8-6-5 16,-9-2-6-16,8-3-9 15,10-1-10-15,3-2-12 16,-8 4-1-16,-9-4-1 15,-13 2-4-15,-16 3-4 16,-12 1-6-16,-7-1-20 16,-3 0-29-16,-11 2-43 15,-5-15-32-15,-7-5-90 16,12 20 224-16</inkml:trace>
  <inkml:trace contextRef="#ctx0" brushRef="#br0" timeOffset="108582">21000 17094 12 0,'0'0'14'0,"0"0"5"15,0 0 8-15,0 0 9 16,0 0 8-16,0 0 8 15,6 15-4-15,-6-15 2 16,22 12-3-16,1-7-3 16,-23-5-44-16,56 4 64 15,-56-4-45-15,33-10-7 16,1 3-6-16,2-2 1 15,7 6-6-15,-43 3-1 16,135-3 0 0,-101 3-14-16,-34 0 14 15,59-2-23-15,-46 2-31 16,-13 0-15-16,0 0-11 15,7-24-13-15,-11 4 10 16,4 20-3-16</inkml:trace>
  <inkml:trace contextRef="#ctx0" brushRef="#br0" timeOffset="109321">21958 16442 37 0,'0'-13'31'0,"0"13"5"15,0 0 3-15,0 0-39 16,0 0 31-16,0 0 11 15,0 0-10-15,-3 12-7 16,5 8 1-16,1 12 3 16,0 7-6-16,-3 10-1 15,1 7 2-15,-1 3-2 16,1 2-11-16,-1-3-1 15,2-2 1-15,2-6-3 16,3-5 5-16,3-5-1 16,4-6 1-16,3-5 3 15,4-4-4-15,6-6-5 16,5-14-2-16,7-10-7 15,3-5-4 1,-3-11-25-16,-5-6-26 16,-4-10-21-16,-6-7-2 15,-3-2 3-15,-5 2 8 16,-8-1 12-16,-5-1-23 15</inkml:trace>
  <inkml:trace contextRef="#ctx0" brushRef="#br0" timeOffset="109634">21909 16005 126 0,'-16'-3'67'16,"7"1"-22"-16,9 2-21 16,0 0-14-16,0 0-19 15,2 12-17-15,8 2-25 16,6-2-20-16,5-4-44 15</inkml:trace>
  <inkml:trace contextRef="#ctx0" brushRef="#br0" timeOffset="110631">22543 16415 31 0,'0'0'38'0,"1"-12"6"16,-1 12-12-16,0 0-3 16,0 0 1-16,10-6 5 15,0 6 4-15,-19 13-9 16,22 11 4-1,-10 16-10-15,14 13 3 16,-2 15-14-16,5 8-9 16,3 9 1-16,-2 1-3 15,7-1-1-15,3-11-2 16,-31-74 1-16,55 103 4 15,-35-69-10-15,-5-15 4 16,-3-11 0-16,-1-8-1 16,-1-10 2-16,-2-17-3 15,1-15-7-15,-7-11-1 16,-2-8-2-16,-7-12 5 15,-1-8 5-15,-5-5-4 16,-5-2 2-16,-3 0 4 16,0 1-3-16,-2 8 5 15,-2 4-1-15,3 8-3 16,3 7 3-16,2 15 2 15,3 12-1-15,4 11 1 16,3 7 3-16,7 15-8 16,0 0 5-16,0 0 4 15,24-15 13-15,7 1-1 16,10 1 3-1,15 1 4-15,13 0 7 16,12-3 0-16,10 1-6 16,10 2-5-16,-101 12-20 15,206-11 9-15,-110 7-8 16,-10 1 7-16,-17-1-13 15,-14-1 8-15,-14 2-23 16,-14 0-32-16,-11 3-33 16,-3 0-20-16,-13 0-6 15,0 0-52-15</inkml:trace>
  <inkml:trace contextRef="#ctx0" brushRef="#br0" timeOffset="111198">23151 16322 65 0,'-14'-7'43'0,"14"7"-9"16,0 0-9-16,0 0 5 16,0 0 9-16,9 9 1 15,3 8-4-15,-5 10-4 16,-3 12 4-16,-3 8-5 15,-1 11-10-15,-1 4-4 16,1 4-3-16,4 2-4 16,3 0-6-16,6-2 0 15,8-9-4-15,10-13 5 16,10-6 0-16,11-15-1 15,9-19-3-15,1-14-2 16,-1-14 2-16,-3-12 4 16,-5-8-10-16,-12-5 7 15,-7-2 2-15,-10 1-5 16,-10 1 3-16,-15 6 2 15,-11 8-2-15,-7 6-5 16,-9 12 10-16,-5 10-7 16,-4 12 5-16,1 7 3 15,-1 12 12-15,5 6-1 16,6 4 11-1,8 3 4-15,5 6-13 16,5-3-2-16,8 3-16 16,2-3-16-16,5-4-55 15,3-9-64-15,3-5-50 16,-13-22-95-16</inkml:trace>
  <inkml:trace contextRef="#ctx0" brushRef="#br0" timeOffset="131240">27668 9899 6 0,'0'0'8'0,"-5"-12"1"15,5 12 0-15,0 0-1 16,0 0 2-16,0 0-1 16,0 0-9-16,0 0 27 15,0 0-14-15,0 0-2 16,3 16 6-16,10 7 4 15,10 16 0-15,8 17 3 16,9 17-5 0,13 15-5-16,7 10-3 15,7 2-5-15,6-3-4 16,-2-8 4-16,-28-9-7 15,5-12 4-15,-11-12-5 16,-9-9 5-16,-5-10-6 16,-12-13 1-16,-2-7-10 15,-4-7-1-15,-5-10-7 16,0 0-7-16,0 0-1 15,0 0-5-15,0 0-3 16,-7-25 4-16,3-9-16 16</inkml:trace>
  <inkml:trace contextRef="#ctx0" brushRef="#br0" timeOffset="131632">28173 9833 20 0,'-14'-10'11'0,"1"7"1"16,2 4-3-16,-3 6-1 15,-2 10-5-15,-5 14 3 16,-2 9-1-16,-2 13 2 16,1 8 0-16,-3 11 0 15,-1 15-4-15,1 13 2 16,-3 6 1-16,2 1-3 15,28-107-3-15,-55 200 6 16,31-114-4-16,4-10-2 16,5-15 1-16,15-61-1 15,-23 80 0-15,16-58 0 16,2-12 0-16,5-10-5 15,0 0-7-15,0 0-14 16,0 0-6-16,0-29-14 16</inkml:trace>
  <inkml:trace contextRef="#ctx0" brushRef="#br0" timeOffset="132480">28382 9505 14 0,'-14'-2'8'15,"4"0"0"-15,10 2-1 16,0 0 0-16,5-10-2 16,7-8-1-16,6-11-1 15,10-3-1-15,3 3-2 16,5 5 2-16,-3 7-1 15,3 10 2-15,-2 11-4 16,-2 13 3-16,-1 15-2 16,-31-32 0-16,42 103 2 15,-39-37-2-15,-11 7 3 16,-12-2 1-16,-10-1 0 15,-8-10-1-15,-8-10 2 16,-4-18-1-16,2-15-1 16,6-12 0-16,5-15-1 15,6-11 0-15,2-4 1 16,6-12-1-16,6-7-3 15,10 1-1-15,3 6 2 16,0 10-1 0,2 8 1-16,2 19 3 15,0 0-5-15,13-10 4 16,4 10-3-16,11 7 0 15,7 5 4-15,9 5-2 16,8 1-3-16,3 6 1 16,0 3 0-16,0 0 1 15,-4-3-1-15,-51-24 1 16,83 34-2-16,-52-26-7 15,-7-4-11-15,-24-4 20 16,39-2-70-16</inkml:trace>
  <inkml:trace contextRef="#ctx0" brushRef="#br0" timeOffset="133025">29265 10072 23 0,'0'0'16'0,"0"0"-1"15,0 0-3-15,0 0-3 16,13 5 2-16,11-3 5 16,10-4-3-16,5-1-1 15,8-2-2-15,8 1-1 16,-2-1-2-16,-20 0-5 15,11 0 2-15,-1 2 1 16,-43 3-5 0,89-9 1-16,-51 4-2 0,-4-2 4 15,-1 2-5 1,-8 0-10-16,-2 0-12 15,-5 2-9-15,-3-1-5 16,-6 3-20-16</inkml:trace>
  <inkml:trace contextRef="#ctx0" brushRef="#br0" timeOffset="133488">29389 10487 24 0,'0'0'18'16,"10"-9"1"-16,8 3 2 16,6-3 1-16,6 2-8 15,8-1 2-15,4 1-5 16,-16 2 1-16,13-2-9 15,7 4 1-15,-46 3-4 16,88-14 3-16,-88 14-3 16,82-13 4-16,-52 8-3 15,-7 0-2-15,-23 5 1 16,24-7-29-16,-24 7 29 15,8-7-74-15,-8 7 6 16</inkml:trace>
  <inkml:trace contextRef="#ctx0" brushRef="#br0" timeOffset="135048">30789 10185 17 0,'0'0'6'16,"0"0"-2"-16,0 0-4 16,-10 9 2-16,10-9-2 15,9 7 6 1,-9-7-6-16,10 3 4 15,-10-3-4-15,14 8 12 16,-14-8-12-16,50 6 16 16,-50-6-16-16,98-9 28 15,-98 9-28-15,93-5 6 16,-51 3 1-16,-6 1-3 15,-5-3-1-15,-5 1-2 16,-2 1-3-16,-24 2 2 16,41-7 2-16,-41 7-2 15,0 0-12-15,0 0-10 16,-7-15-11-16,7 15 33 15,14-44-49-15,-14 44 49 16</inkml:trace>
  <inkml:trace contextRef="#ctx0" brushRef="#br0" timeOffset="135513">31622 9591 28 0,'-7'-3'18'16,"7"3"-3"-16,0 0-4 15,0 0-6-15,0 0-5 16,19 79 29 0,-9-18-9-16,3 19-1 15,-13-80-19-15,31 201 31 16,-13-82-25-16,2 1 5 15,1 2 2-15,-2-5-10 16,-19-117-3-16,33 195 6 16,-17-124-1-16,-3-15-2 15,-5-16-4-15,-1-14 3 16,-1-9 0-16,-3-9-1 15,-3-8-2-15,0 0 2 16,0 0 3-16,0 0-7 16,0 0 7-16,0 0-4 15,-7-14-67 1,-2-6-2-16,-1-2-27 15,10 22 96-15</inkml:trace>
  <inkml:trace contextRef="#ctx0" brushRef="#br0" timeOffset="140904">27216 12326 13 0,'2'-12'7'15,"-2"12"0"-15,1-12 1 16,3 2 0-16,5 3-2 15,6 2 4-15,6-3-1 16,6 6 0-16,10 7-2 16,7 5 4-16,8 10-4 15,8 14 1 1,8 21-2-16,-68-55-6 15,157 152 9-15,-74-57-8 16,2 3-1-16,-85-98 0 16,163 185 3-16,-92-108-4 15,-71-77 1-15,104 166-16 16,-74-140-3-1,-6-14-3-15,-3-16-5 16,-2-19-17-16</inkml:trace>
  <inkml:trace contextRef="#ctx0" brushRef="#br0" timeOffset="141255.0324">28004 11764 36 0,'-22'11'16'16,"1"23"-4"-1,21-34-12-15,-31 143 16 16,21-25-4-16,3 21 3 15,0 12-3-15,-1 4 2 16,-9 5-4-16,-6-5 1 16,23-155-11-16,-66 295 7 15,32-163 3-15,4-15-4 16,5-21-7-16,2-16 4 15,6-24-1-15,8-22-4 16,0-16 0-16,9-18 1 16,0 0-13-16,0 0-19 15,0 0 33-15,10-37-129 16</inkml:trace>
  <inkml:trace contextRef="#ctx0" brushRef="#br0" timeOffset="141791.086">28766 12449 56 0,'0'0'0'16,"-51"4"60"-16,39-4-44 16,12 0-4-16,0 0 1 15,30-4 8-15,15-1 15 16,17-5-1-16,14-5-2 15,8-4-3-15,-1 4-13 16,3 1-1-16,-1-1-1 16,2 2-11-1,-4-1 1-15,-8 2-7 16,-38 7 6-16,2 0-4 15,-27 3 0-15,10-1-13 16,-22 3-22-16,17-10-31 16,-17 10-22-16,10-9 5 15,-10 9 83-15</inkml:trace>
  <inkml:trace contextRef="#ctx0" brushRef="#br0" timeOffset="142120.1189">29004 12808 40 0,'-13'12'26'16,"13"-12"-2"-16,0 0-10 15,0 0-14-15,23 21 40 16,12-13-4-16,13-8 3 16,-48 0-39-1,129-15 65-15,-55-2-43 16,4-3-2-16,5-2 1 15,-29 3-11-15,2 0-3 16,-56 19-7-16,116-30-26 16,-108 25-32-1,-8 5-31-15,0 0 89 16,-11-7-191-16</inkml:trace>
  <inkml:trace contextRef="#ctx0" brushRef="#br0" timeOffset="142605.1674">30632 11684 38 0,'-9'-3'31'0,"9"3"-2"16,0 0-29-16,-9 5 42 15,9-5-26-15,-8 30 7 16,2 23 11-16,3 16 6 15,7 12-5-15,3 23-4 16,3 9-3-16,2-3 2 16,0-10-8-16,1-8-11 15,0-15-10-15,-2-16 7 16,-3-13-7-16,-1-14-4 15,-4-14 8-15,-1-8-4 16,-2-12-15-16,0 0-30 16,0 0-16-16,10-19-18 15,-3-11-10-15,-6-14-51 16,-1 44 139-16</inkml:trace>
  <inkml:trace contextRef="#ctx0" brushRef="#br0" timeOffset="142905.1974">30089 12041 52 0,'-14'-3'38'15,"14"3"-10"-15,7-10 4 16,20-4 2-16,19 1 4 15,18-1-7-15,15 2 1 16,13-1 2-16,8 1-5 16,1 3-3-16,-2 4-13 15,-4 0-3-15,-95 5-10 16,154-7 15-16,-121 6-10 15,3 1-5-15,-36 0 0 16,34 0-10-16,-34 0-26 16,11-4-37-16,-11 4 73 15,8-3-188-15,-8 3 78 16</inkml:trace>
  <inkml:trace contextRef="#ctx0" brushRef="#br0" timeOffset="143355.2424">30326 13001 52 0,'-15'4'36'0,"6"-3"1"15,9-1-15-15,0 0-7 16,0 0 2-16,20 12 27 15,11 0 5-15,14-3-5 16,17-4-4-16,14-4-8 16,11-7-16-1,3-4-2-15,-7-2-4 16,-8 0-8-16,-75 12-2 15,85-19 0-15,-54 12-17 16,-31 7-18-16,17-3-34 16,-17 3-25-16,12-7-2 15,-12 7-23-15</inkml:trace>
  <inkml:trace contextRef="#ctx0" brushRef="#br0" timeOffset="143807.2876">31500 12123 26 0,'0'0'38'16,"0"0"-15"-16,0 0-9 15,-8 30 2-15,4 19 20 16,-5 17-3-16,-1 14-1 16,-3 10 6-16,2 6 0 15,3-1-12-15,4-4-8 16,9-3-5-16,8-6 4 15,11-6 1-15,11-10-1 16,13-10 5-16,11-11-1 16,5-12-15-16,2-13 5 15,1-13-5-15,-3-12-6 16,-4-12-3-16,-8-10-28 15,-8-11-37-15,-9-7-21 16,-5-6-8-16,-30 51 97 16,29-115-181-16</inkml:trace>
  <inkml:trace contextRef="#ctx0" brushRef="#br0" timeOffset="144352.3421">31562 11643 18 0,'-5'11'10'16,"3"2"-2"-16,5 7 3 15,6-1 0-15,2-4-3 16,4-6-2-16,5-6 3 16,0-8-5-1,-2-5 3-15,-1-5-1 16,-6-9 1-16,-5 2 2 15,-6-2 4-15,-4 7-3 16,-7 7 2-16,-8 7-3 16,-3 9-5-16,-2 10 3 15,-2 7-1-15,4 3 1 16,6-2-2-16,8-1-4 15,3 1-3-15,8-5-6 16,7-6-26-16,9-15-27 16,6-21-22-16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13T16:48:02.69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3035 11156 39 0,'-7'-16'26'15,"4"6"5"-15,3 10-31 16,29-12 30-16,-29 12 32 15,0 14-4-15,19 25 11 16,24 37 5-16,17 46-17 16,15 51-6-16,13 25-9 15,5 51-13-15,1 6-9 16,-3-12-16-16,-11-27 0 15,-11-29-8-15,-12-35-18 16,-14-35-23-16,-13-38-30 16,-12-29-18-16,-11-27-11 15,-14-35-1-15,-14-38-43 16</inkml:trace>
  <inkml:trace contextRef="#ctx0" brushRef="#br0" timeOffset="344.0344">3584 10917 82 0,'-17'5'29'0,"-1"25"0"16,0 30 10-16,1 29-1 15,-2 28-6-15,-2 27 10 16,0 24-2-16,-2 13-6 16,-1 21-7-16,-1 2-6 15,0 5-7-15,-4-8-1 16,-2-11-9-16,-1-14 3 15,2-17-10-15,3-18 2 16,2-23 5-16,5-19-8 16,2-22-24-16,4-16-10 15,3-20-13-15,11-41 51 16,-12 24-69-16,4-48-49 15,-6-32-25-15</inkml:trace>
  <inkml:trace contextRef="#ctx0" brushRef="#br0" timeOffset="807.0807">4311 11902 158 0,'-16'4'63'0,"7"-2"3"16,9-2-25-16,0 0-9 15,22 5 12-15,16-4 12 16,16-1 0 0,16-6-5-16,14-10-10 15,7-9-14-15,4-7-13 16,-1-2-6-16,-2 0-4 15,-7 3-3-15,-13 3-6 16,-14 6 1-16,-13 5 2 16,-14 5-13-16,-11 3-23 15,-8 8-22-15,-12 1-27 16,0 0-20-16,0 0 0 15,0 0 9-15,-8 12-41 16</inkml:trace>
  <inkml:trace contextRef="#ctx0" brushRef="#br0" timeOffset="1426.1426">4565 12432 41 0,'-10'7'47'16,"10"-7"-4"-16,0 0 5 15,0 0-7-15,0 0 1 16,0 0 5-16,13-13 13 16,12 1 8-16,12-5-14 15,-37 17-54-15,93-41 73 16,-93 41-73-16,116-45 46 15,-116 45-46-15,118-41 30 16,-68 26-19-16,-9 4-5 16,-41 11-6-16,52-6 28 15,-37 2-20-15,-15 4-4 16,0 0-4-16,10 0 6 15,-10 0 3-15,0 0-6 16,0 0-2-16,11 2-8 16,-11-2 8-16,0 0-4 15,0 0 3-15,0 0 10 16,0 0-15-16,0 0 8 15,0 0 5-15,0 0-9 16,0 0-1 0,0 0 3-16,0 0 3 15,3 12-4-15,-3-12 7 16,0 0-2-16,0 0-3 15,0 0-1-15,0 0 0 16,0 0-9-16,0 0-5 16,0 0-22-16,0 0 35 15,0 0-172-15,0 0 172 16,-14 20-145-16,-7-20-223 15</inkml:trace>
  <inkml:trace contextRef="#ctx0" brushRef="#br0" timeOffset="3735.3735">6265 12155 66 0,'-17'-5'54'16,"17"5"-19"-16,0 0-9 15,12-21-4-15,17 3 0 16,22-14 11-16,21-6 3 16,20-6-5-16,19-1-13 15,-111 45-18-15,243-89 14 16,-150 57-16-16,-12 5-8 15,-15 9-5-15,-21 6-12 16,-17 5-13-16,-12 5-9 16,-16 2-14-16,-17-10-1 15,-21-2-23-15</inkml:trace>
  <inkml:trace contextRef="#ctx0" brushRef="#br0" timeOffset="4039.4039">6662 11450 94 0,'-17'-6'59'16,"17"6"-14"-16,0 0-7 16,-10 5-10-16,10 17 7 15,0-22-35-15,9 125 63 16,5-25 17-16,7 20-24 15,0 14-16-15,3-5-8 16,1-13-16-16,-3-16 1 16,-7-17-10-16,-4-15-2 15,-2-19 3-15,-2-13-12 16,-4-13-3-16,-1-9-28 15,-2-14-33-15,0 0-20 16,0 0-27-16,0 0 0 16,-8-20 21-16,-2-6-3 15</inkml:trace>
  <inkml:trace contextRef="#ctx0" brushRef="#br0" timeOffset="4360.436">6382 12969 130 0,'0'0'54'0,"-1"12"-14"16,22-3 17-16,24-8 16 15,22-8 17-15,17-6 3 16,17-7-30-16,13-6-25 16,-15 3-10-16,2 0-14 15,2 3-2-15,-11 3-9 16,-16 7 2-16,-14 2-1 15,-22 4-15-15,-13 1-23 16,-9-1-34-16,-7 3-40 16,-11 1-33-16,10-7 2 15,-4-12-64-15</inkml:trace>
  <inkml:trace contextRef="#ctx0" brushRef="#br0" timeOffset="4968.4968">7928 11781 151 0,'-13'-67'47'0,"16"-2"-8"16,18 0-2-16,16 8-24 15,11 13-2-15,7 14 0 16,5 17-2-16,2 21-2 15,-2 21 2-15,-12 28 5 16,-17 28 0-16,-23 24 0 16,-22 15 1-16,-23-6 8 15,-18 14 3-15,-8-4 1 16,-8-16 4-16,2-16-6 15,8-19-9-15,11-23 13 16,14-19 8 0,17-18-8-16,19-13-5 15,-5-20-11-15,14-31-6 16,18-20 0-16,16-20 8 15,21-21-8-15,12 9 4 16,19 16-14-16,9 23-2 16,-9 28 2-16,10 35 2 15,-3 24 0-15,-9 30 1 16,-19 40 8-16,-26 22 3 15,-24 11 19-15,-29-1-3 16,-22-10 12-16,-13-13-9 16,-11-18-7-16,-6-19-10 15,-1-21-8-15,3-17-27 16,24-19-28-16,-18-16-28 15,24-21-37-15,9-20-25 16,12-22-7-16,9-19 6 16,11-8-57-16</inkml:trace>
  <inkml:trace contextRef="#ctx0" brushRef="#br0" timeOffset="5295.5295">9004 11528 150 0,'0'0'89'16,"5"24"-21"-16,0 13-1 16,4 16-11-16,-4 19-13 15,-5-72-43-15,19 175 45 16,-9-68 19-16,-2-6-19 15,6-4-10-15,6-13-5 16,4-16-7-16,7-15 8 16,6-18-11-16,8-9 3 15,8-21-15-15,7-14 8 16,2-13-20-16,0-17 0 15,-7-8-40-15,-9-9-26 16,-12-8-41-16,-15-16-23 16,-12 4-6-16,-13-9 11 15,-12-3-48-15</inkml:trace>
  <inkml:trace contextRef="#ctx0" brushRef="#br0" timeOffset="5472.5472">9151 11093 204 0,'-45'-30'169'0,"10"13"-5"15,8 8-22-15,8 4-43 16,8 3-52-16,11 2-29 16,0 0-41-16,-13 14-80 15,8 1-79-15,10 7-18 16,12-5 37-16,10-10-9 15</inkml:trace>
  <inkml:trace contextRef="#ctx0" brushRef="#br0" timeOffset="8671.8671">15869 10218 160 0,'0'0'60'0,"0"0"-26"15,0 0-34 1,40 61 33-16,-1 32 51 16,12 37-15-16,-51-130-69 15,134 323 50-15,-59-155-1 16,-75-168-49-16,188 437 42 15,-147-325-40-15,-10-24 2 16,-31-88-4 0,34 101-54-16,-27-79-10 15,-7-22-18-15,0 0 82 16,-17-27-110-16,-5-27-167 15</inkml:trace>
  <inkml:trace contextRef="#ctx0" brushRef="#br0" timeOffset="8975.8975">16400 10522 74 0,'0'0'0'15,"0"0"58"1,-13 34-21-16,-2 24-3 15,15-58-34-15,-60 179 70 16,21-65-35-16,-5 3 2 16,44-117-37-16,-93 237 54 15,48-122-30-15,1-5-8 16,44-110-16-16,-62 188 7 15,32-109-2-15,4-21-3 16,7-19-16-16,8-15-20 16,11-24-22-16,0 0-26 15,-16-9-15-15,4-26 14 16,0-23-4-16</inkml:trace>
  <inkml:trace contextRef="#ctx0" brushRef="#br0" timeOffset="9406.9406">16905 10883 80 0,'-20'3'66'0,"20"-3"-23"16,0 0 4-16,26-8 4 16,16 0 0-16,16-1-4 15,13 2-14-15,3 2-11 16,-74 5-22-16,144-3 26 15,-80 3-24-15,-9 3 6 16,-10 1-10-16,-7-1 1 16,-8-3 1-16,-6-2-9 15,-6-3-21-15,-2 3-20 16,-5-1-25-16,-11 3-12 15,0 0 4-15,0 0 15 16,0 0-3-16</inkml:trace>
  <inkml:trace contextRef="#ctx0" brushRef="#br0" timeOffset="9689.9689">17156 11251 138 0,'-17'0'61'0,"17"0"-61"16,0 0 95-16,0 0-95 16,47-34 93-16,-3 20-48 15,6 1-17-15,6 1-7 16,-1 3-2-16,-5 6-16 15,-5 1-2-15,-1 2 5 16,-4 0-1-16,-5 0-8 16,-5-2-28-16,-8 1-26 15,-5-3-30-15,-3-2-15 16,-4-8-4-16,-10 14 106 15</inkml:trace>
  <inkml:trace contextRef="#ctx0" brushRef="#br0" timeOffset="10124.0123">18491 10351 36 0,'-10'-18'40'15,"10"18"-40"-15,14-12 42 16,-14 12-42-16,0 0 92 16,0 0-92-16,9 85 54 15,-11-6 17-15,-5 14-15 16,7-93-56-16,-5 192 80 15,6-103-53-15,2-7-5 16,-2-8-8-16,1-13-10 16,1-12 0-1,2-12 1-15,0-11-9 16,-5-26-25-16,0 0-25 15,0 0-16-15,0 0-19 16,0 0-6-16,9-27 9 16,-9-12-34-16</inkml:trace>
  <inkml:trace contextRef="#ctx0" brushRef="#br0" timeOffset="10392.0391">18165 10771 71 0,'-18'-5'60'0,"18"5"-13"15,0 0-4-15,0 0 1 16,27 0 7-16,21 0 11 16,5 4-12-16,-2-1-11 15,8 4-20-15,-59-7-19 16,141 17 32-16,-141-17-32 15,127 15 6-15,-127-15-6 16,94 7 1-16,-70-6-25 16,-12-1-23-1,-12 0-24-15,0 0-17 16,0 0-14-16,0 0 11 15,0 0-11-15</inkml:trace>
  <inkml:trace contextRef="#ctx0" brushRef="#br0" timeOffset="10744.0743">18178 11696 128 0,'0'0'66'15,"0"0"-8"-15,18-20 1 16,23 3-7-16,4-2-15 15,-5 5-9-15,6 3-9 16,5 0-2-16,4 3-3 16,-1 1-11-1,-5-3-3-15,-6 3 4 16,-10 2-12-16,-9-2-25 15,-7 4-23-15,-17 3-18 16,16-3-8-16,-1-6 2 16,-2-6 6-16,3-12-4 15</inkml:trace>
  <inkml:trace contextRef="#ctx0" brushRef="#br0" timeOffset="11488.1487">19209 10348 79 0,'0'0'23'0,"-2"29"10"16,0 23 1-16,-2 14-6 15,-2 5-3-15,1-1-7 16,-4-8 0-1,2-12-5-15,0-10 3 16,-1-13-5-16,3-10-2 16,5-17 0-16,0 0 5 15,0 0 6-15,0 0-7 16,9-34-5-16,4-11-1 15,2-15-6-15,2-4-3 16,3 1 7-16,1 4-9 16,3 10 6-16,4 13-6 15,2 16 4-15,4 22 0 16,5 23-2-16,2 29 5 15,3 33-1-15,-3 25-4 16,-5 18 6-16,-10 12 0 16,-12 2-6-16,-13-2 3 15,-12-10 3-15,-14-11 4 16,-9-18 0-16,-6-20 1 15,-5-24-5-15,-1-20 2 16,2-22-8-16,3-17 0 16,3-15-4-16,7-21-8 15,5-18 8-15,9-19-3 16,10-16 5-1,13-11 1-15,11-2-4 16,11 4-3-16,7 11 11 16,6 18-9-16,-41 69 8 15,102-80-2-15,-47 74 8 16,4 24-3-16,-2 23 5 15,-5 15 4-15,-29 12-2 16,10 4-3-16,-13 5-1 16,7-3 0-16,-7-5-2 15,-2-6-7-15,-1-9 3 16,-4-10-5-16,-3-15-23 15,-3-9-27-15,-7-20-20 16,0 0-6-16,10-15 6 16,-2-22-16-16</inkml:trace>
  <inkml:trace contextRef="#ctx0" brushRef="#br0" timeOffset="11792.1791">20065 10646 108 0,'0'0'55'0,"-19"-7"-5"16,-1 22-2-16,1 23-8 16,-1 21-8-16,6 14 10 15,1 8-20-15,5 2-2 16,9-5-8-16,8-5 3 15,6-9-4-15,6-8 4 16,5-9-2-16,5-6-3 16,4-12-8-16,5-7 3 15,3-7-4-15,1-12-22 16,-2-9-12-16,-5-13-29 15,-5-10-29-15,-5-11-5 16,-10-13 10-16,-8-8-26 16</inkml:trace>
  <inkml:trace contextRef="#ctx0" brushRef="#br0" timeOffset="11956.1955">20038 10470 56 0,'-41'-26'47'15,"10"10"-6"-15,10 2-8 16,21 14-16-1,0 0-22-15,0 0-15 16,0 0-14-16,-6 15-15 16,6 6-37-16</inkml:trace>
  <inkml:trace contextRef="#ctx0" brushRef="#br0" timeOffset="12728.2727">20681 10702 23 0,'7'-42'29'0,"0"4"0"16,2 6 8-16,1 7 3 16,5 8-2-16,4 12 5 15,2 8-2-15,6 16 0 16,4 15-6-16,1 16-8 15,2 15-8-15,0 13-4 16,0 11-9-16,-2 8 0 16,-1 1-2-16,2 0-2 15,-33-98-2-15,45 171 0 16,-16-103 0-16,-7-12 1 15,4-14-9-15,5-18-3 16,5-14-2-16,0-13 4 16,-5-16-10-16,-2-16 6 15,-10-18-6-15,-4-16 6 16,-7-14-2-16,-12-10 11 15,-12-14 1-15,-8-13-2 16,-12-12 6-16,-10-12-6 16,15-10 4-16,-19 27 0 15,24 30 4-15,26 97-3 16,-46-108 16-1,39 82 3-15,7 26-14 16,0 0-3-16,9-15-5 16,7 8 6-16,8 4 6 15,8-2 7-15,-32 5-16 16,133-14 39-16,-37 4-22 15,15 0 6-15,12-4-15 16,4 2-1-16,-7 4 2 16,-15-2-11-16,-18 3-15 15,-21 4 6-15,-16-4-12 16,-14-2-15-16,-9-6-23 15,-3-5-14-15,-3-2-5 16,-2 3 8-16,-19 19-20 16</inkml:trace>
  <inkml:trace contextRef="#ctx0" brushRef="#br0" timeOffset="13356.3355">22006 10378 81 0,'0'0'0'0,"-29"16"89"16,29-16-89-16,-26 61 48 15,14-19-31-15,0-3 5 16,4-5-10-16,1-7-4 15,4-7 2-15,3-20 1 16,0 0 8-16,0 0 1 16,0 0-5-16,13-8 0 15,8-21-8-15,7-13 7 16,9-7-13-16,5-6 4 15,6 5 1-15,3 14-8 16,0 17 1-16,-2 21-2 16,-2 18 2-16,-7 40 7 15,-10 31-5-15,-14 21-1 16,-19 10 2-16,-20 0-2 15,-11-7-4-15,-8-14 12 16,-6-13-3-16,-3-20 11 16,3-19 2-16,5-22-6 15,3-18 4-15,8-18-11 16,6-14 2-1,8-18-4-15,12-13 1 16,13-12-3-16,16-5 5 16,16 1-8-16,12 8 3 15,8 14-6-15,9 16 0 16,15 18 12-16,12 21 0 15,-20 20 6-15,-3 19-4 16,-9 13-1-16,-9 7 0 16,-12 5-2-16,-8 1-2 15,-11-11 0-15,-11-11-8 16,-7-12-32-16,-5-11-28 15,-9-9-36-15,-6-7-25 16,-9-10 14-16,2-13-3 16</inkml:trace>
  <inkml:trace contextRef="#ctx0" brushRef="#br0" timeOffset="15896.5895">25634 10585 68 0,'16'-34'32'0,"13"4"6"16,19 18-1-16,14 14-7 15,12 14-13-15,5 22 2 16,-79-38-19-16,161 123 20 16,-84-40-8-16,-6 14-8 15,-9 11 5-15,-62-108-9 16,86 234 5-16,-48-117-6 15,-1-6 0-15,-2-12 1 16,-1-16 1-16,-3-14-8 16,-31-69 7-16,48 90-22 15,-7-73-38-15,-41-17 60 16,89-32-114-16,-50-12 27 15</inkml:trace>
  <inkml:trace contextRef="#ctx0" brushRef="#br0" timeOffset="16224.6223">26605 10565 61 0,'-44'-17'43'0,"44"17"-43"16,-83 3 35-16,53 23-1 15,6 14-11-15,5 19-7 16,2 16-8-16,1 8 0 16,2 10 2-16,-1 7 0 15,-5 5-10-15,-6 5 9 16,0 3-3-16,-10 1 1 15,-2-4-6-15,-3-2 4 16,2-11-2-16,4-16-7 16,4-11 6-16,31-70-2 15,-37 91-4-15,24-66-31 16,5-9-6-16,8-16-10 15,-3-14-7-15,7-16-30 16</inkml:trace>
  <inkml:trace contextRef="#ctx0" brushRef="#br0" timeOffset="16647.6646">27052 11081 94 0,'-22'-3'56'0,"9"1"-5"15,13 2-26-15,0 0 4 16,23-7 14-16,18 2 13 15,14-2-8-15,11-3-12 16,7 2-11-16,5 1-14 16,0 0-5-16,-2 4-7 15,-6 0 6 1,-6 1-10-16,-13-2 2 15,-51 4 3-15,66-3-69 16,-49 3 7-16,-6 0-12 16,-11 0-11-16,0 0 1 15,-3-12-18-15</inkml:trace>
  <inkml:trace contextRef="#ctx0" brushRef="#br0" timeOffset="16991.699">27143 11384 99 0,'0'0'35'0,"0"0"-11"16,14 7 8-16,13 0 5 16,9-5 8-16,7-4-6 15,7-3 8 1,11-5-7-16,7-4-8 15,5-1-18-15,3 0-12 16,2-1-10-16,-3 3-26 16,-75 13 34-16,104-14-50 15,-67 13-37-15,-37 1 87 16,44 1-141-16,-44-1 82 15,0 0-8-15</inkml:trace>
  <inkml:trace contextRef="#ctx0" brushRef="#br0" timeOffset="18711.871">29038 10529 106 0,'0'0'0'16,"0"0"80"-16,20 0-48 16,13-2-5-16,14 1-7 15,7-1-4-15,9-1-11 16,8 3-5-16,-71 0 0 15,149-5-1-15,-84-6-5 16,-28 3-5-16,1 1-1 16,-10-1-4-16,-8-4-6 15,-6-7-11-15,-3-3-9 16,-9-5-5-16,-11 0 0 15,-13 2-2-15</inkml:trace>
  <inkml:trace contextRef="#ctx0" brushRef="#br0" timeOffset="19017.9016">29391 10155 62 0,'-10'-2'46'16,"10"2"-19"-16,0 0-7 15,0 31-3-15,8 20 3 16,8 4 2-16,1 15-3 16,-2 9-3-16,2 3-3 15,-4-6-3-15,-3-10-1 16,0-12-4-16,-2-10 0 15,1-8-5-15,-5-13 5 16,-1-6-20-16,-3-5-23 16,0-12-10-16,0 0-2 15,0 12-4-15,-2 0 9 16,-5 1-1-16,7-13 46 15</inkml:trace>
  <inkml:trace contextRef="#ctx0" brushRef="#br0" timeOffset="19304.9303">29182 11350 73 0,'0'0'67'15,"0"0"-8"-15,8-1-4 16,22-4-1-16,21-4-8 16,15-3-17-16,9 2-13 15,0 0-5-15,-26 5-3 16,2 0-21-16,-10 3-5 15,-10 0-21-15,-9 2-13 16,-10 2-19-16,-12-2 3 16,14 2 5-16,-4 0-31 15</inkml:trace>
  <inkml:trace contextRef="#ctx0" brushRef="#br0" timeOffset="20096.0094">30270 10925 113 0,'-7'-15'60'0,"7"15"-60"15,25-64 87-15,10 16-64 16,15-7-10-16,9-5-5 16,9 1-4-16,4 5 2 15,0 8-6 1,-9 19-5-16,-12 15 8 15,-13 16 0-15,-14 23 4 16,-20 27 7-16,-21 25-6 16,-22 13 8-16,39-92-16 15,-127 188 11-15,55-109 11 16,3-14-10-16,4-14 0 15,10-14-6-15,11-12 3 16,13-11 0-16,10-6 0 16,8-3-1-16,13-5-8 15,0 0 14-15,0 0-14 16,34-54 7-16,1 10 3 15,19-5-7-15,16-4-5 16,17 9 3-16,14 12-1 16,8 17 2-16,-8 20-4 15,-33 27-3-15,-6 22 1 16,-21 21 0-16,-41-75 4 15,31 305 1-15,-65-207 12 16,34-98-13 0,-137 156 12-16,65-102 6 15,3-15-14 1,69-39-4-16,-127 34 8 15,78-38-31-15,49 4 23 16,-107-130-192 0,114 64 96-16,-7 66 96 15,46-156-89 1,-46 156 89-16</inkml:trace>
  <inkml:trace contextRef="#ctx0" brushRef="#br0" timeOffset="20377.0375">31241 10737 91 0,'0'0'0'16,"-51"148"171"-16,17-67-122 15,34-81-49 1,-16 171 32-16,19-86-11 15,9-4-5-15,9-5-6 16,11-10-12-16,12-10 6 16,7-12 0-16,4-15-10 15,1-16-16 1,1-11-6-16,-4-19-25 15,-2-15-14-15,-9-17-7 16,-42 49 74-16,55-134-146 16,-55 134 146-16</inkml:trace>
  <inkml:trace contextRef="#ctx0" brushRef="#br0" timeOffset="20572.057">31342 10257 94 0,'-48'-36'65'0,"13"14"-2"15,35 22-63-15,-23-17 45 16,23 17-41-16,-10 0-23 16,10 0 19-16,-5 37-41 15,5-37 41-15,-24 65-211 16,24-65 211-16</inkml:trace>
  <inkml:trace contextRef="#ctx0" brushRef="#br0" timeOffset="21321.1319">31773 10670 46 0,'-3'-21'44'16,"1"4"2"-16,2 6-9 15,0 11-11-15,5 13 3 16,3 24-1-16,2 28 1 16,-2 24-5-16,1 27-6 15,-2 14-10 1,4 2-5-16,5-5 2 15,6-10-7-15,9-12 6 16,12-12-1-16,7-18-1 16,6-21-3-16,-56-54 1 15,110 49-2-15,-65-61 9 16,-45 12-7-16,60-102-2 15,-34 23-9-15,-9-16-6 16,-17 95 17-16,-20-227-10 16,-4 97-3-16,-8-9 8 15,32 139 5-15,-81-300-6 16,40 146 7-16,2 19 6 15,6 23-6-15,8 27 12 16,6 28-6-16,8 19-4 16,6 15 0-16,3 9-2 15,12 7 4-15,14 4 10 16,23 0 10-16,23-1 3 15,23 2 3-15,10 6-7 16,7-2-7-16,0 3-15 16,-9 3 0-16,-15 1-9 15,-86-9 7 1,115 11-46-16,-85-6 16 15,-12-1-13-15,-8-4-14 16,-10 0-19-16,0 0-2 16,-10-5 14-16,-7 10-10 15</inkml:trace>
  <inkml:trace contextRef="#ctx0" brushRef="#br0" timeOffset="21912.191">32449 10753 94 0,'-22'-7'59'16,"29"-10"-11"-16,3-7-15 16,17-6-14-16,-27 30-19 15,86-70 25-15,-32 36-19 16,-1 4-3-16,-53 30-3 15,96-37 7-15,-96 37-7 16,62 3 11-16,-62-3-11 16,27 54 25-16,-30 1-11 15,-15 11-5 1,18-66-9-16,-82 137 14 15,19-75-7-15,-8-7-3 16,2-11 0-16,30-11 2 16,-9-9 1-16,32-10 4 15,16-14 1-15,0 0-2 16,0 0-10-16,-14 6 33 15,22-6-23-15,-8 0 11 16,0 0-21-16,92-35 33 16,-37 18-11-16,4 7-5 15,-59 10-17-15,132 0 12 16,-66 15-14-16,-5 10 3 15,-61-25-1-15,107 92 2 16,-69-33-6-16,-14 6 4 16,-24-65 0-16,11 138 9 15,-28-72 25-15,-12-8 5 16,-12-12 4-16,-10-11 15 15,-1-13-16-15,-2-13-6 16,5-11-24-16,49 2-12 16,-83-37-23-16,50 1-51 15,6-4-55 1,7-1-35-16,11 2-19 15,9 2-90-15,0 37 273 16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Dividing &amp; Solving Equations With Complex Numbers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370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Dividing With Complex Numbers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03120"/>
            <a:ext cx="10186555" cy="431846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When simplifying expressions with complex numbers, never have an imaginary number in the denominator.  We use the conjugate to eliminate our complex number in the denominator.</a:t>
            </a:r>
          </a:p>
          <a:p>
            <a:endParaRPr lang="en-US" dirty="0" smtClean="0"/>
          </a:p>
          <a:p>
            <a:r>
              <a:rPr lang="en-US" sz="2800" dirty="0" smtClean="0"/>
              <a:t>Find the conjugate for the following:</a:t>
            </a:r>
          </a:p>
          <a:p>
            <a:r>
              <a:rPr lang="en-US" sz="5200" dirty="0" smtClean="0">
                <a:latin typeface="Script MT Bold" panose="03040602040607080904" pitchFamily="66" charset="0"/>
              </a:rPr>
              <a:t>A)    5i</a:t>
            </a:r>
          </a:p>
          <a:p>
            <a:r>
              <a:rPr lang="en-US" sz="5200" dirty="0" smtClean="0">
                <a:latin typeface="Script MT Bold" panose="03040602040607080904" pitchFamily="66" charset="0"/>
              </a:rPr>
              <a:t>B)   -8i</a:t>
            </a:r>
          </a:p>
          <a:p>
            <a:r>
              <a:rPr lang="en-US" sz="5200" dirty="0" smtClean="0">
                <a:latin typeface="Script MT Bold" panose="03040602040607080904" pitchFamily="66" charset="0"/>
              </a:rPr>
              <a:t>C)    4 + 3i</a:t>
            </a:r>
          </a:p>
          <a:p>
            <a:r>
              <a:rPr lang="en-US" sz="5200" dirty="0" smtClean="0">
                <a:latin typeface="Script MT Bold" panose="03040602040607080904" pitchFamily="66" charset="0"/>
              </a:rPr>
              <a:t>D)   5 – 7i</a:t>
            </a:r>
            <a:endParaRPr lang="en-US" sz="5200" dirty="0">
              <a:latin typeface="Script MT Bold" panose="03040602040607080904" pitchFamily="66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888360" y="2737080"/>
              <a:ext cx="3238200" cy="3650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85840" y="2734560"/>
                <a:ext cx="3245760" cy="366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43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the following: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Together:                                Try These:</a:t>
                </a:r>
              </a:p>
              <a:p>
                <a:r>
                  <a:rPr lang="en-US" sz="4400" dirty="0" smtClean="0"/>
                  <a:t>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4400" dirty="0" smtClean="0"/>
                  <a:t>                        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4400" dirty="0" smtClean="0"/>
              </a:p>
              <a:p>
                <a:endParaRPr lang="en-US" sz="4400" dirty="0"/>
              </a:p>
              <a:p>
                <a:r>
                  <a:rPr lang="en-US" sz="4400" dirty="0" smtClean="0"/>
                  <a:t>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4400" dirty="0" smtClean="0"/>
                  <a:t>                       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−2−7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4400" dirty="0" smtClean="0"/>
                  <a:t> 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242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6182592" y="2098964"/>
            <a:ext cx="31172" cy="393607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756000" y="420480"/>
              <a:ext cx="11134440" cy="6509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2760" y="413280"/>
                <a:ext cx="11145240" cy="652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25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the following: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Together:                                Try These:</a:t>
                </a:r>
              </a:p>
              <a:p>
                <a:r>
                  <a:rPr lang="en-US" sz="4400" dirty="0" smtClean="0"/>
                  <a:t>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8−3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4400" dirty="0" smtClean="0"/>
                  <a:t>                    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2−5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4400" dirty="0" smtClean="0"/>
              </a:p>
              <a:p>
                <a:endParaRPr lang="en-US" sz="4400" dirty="0"/>
              </a:p>
              <a:p>
                <a:r>
                  <a:rPr lang="en-US" sz="4400" dirty="0" smtClean="0"/>
                  <a:t>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−1+3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−8+2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4400" dirty="0" smtClean="0"/>
                  <a:t>                   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−2−7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3+5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4400" dirty="0" smtClean="0"/>
                  <a:t> </a:t>
                </a:r>
              </a:p>
              <a:p>
                <a:endParaRPr lang="en-US" sz="4400" dirty="0"/>
              </a:p>
              <a:p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242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6182592" y="2098964"/>
            <a:ext cx="31172" cy="393607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869760" y="344520"/>
              <a:ext cx="7857000" cy="6635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4360" y="340920"/>
                <a:ext cx="7871760" cy="664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05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82" y="642594"/>
            <a:ext cx="11159836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Solve Equations Using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82" y="2103120"/>
            <a:ext cx="11253354" cy="39319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Together:</a:t>
            </a:r>
          </a:p>
          <a:p>
            <a:r>
              <a:rPr lang="en-US" sz="3600" dirty="0" smtClean="0"/>
              <a:t>A)  5x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+ 45 = 0		B)  4x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+ 24 = 0	   C)  -9x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= 9</a:t>
            </a:r>
            <a:endParaRPr lang="en-US" sz="3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35120" y="3359520"/>
              <a:ext cx="9931320" cy="2943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2240" y="3352320"/>
                <a:ext cx="9936720" cy="295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76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82" y="642594"/>
            <a:ext cx="11159836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Solve Equations Using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83" y="2103120"/>
            <a:ext cx="10962408" cy="39319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Try These:</a:t>
            </a:r>
          </a:p>
          <a:p>
            <a:r>
              <a:rPr lang="en-US" sz="3600" dirty="0" smtClean="0"/>
              <a:t>D)  9x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+ 81 = 0	</a:t>
            </a:r>
            <a:r>
              <a:rPr lang="en-US" sz="3600" dirty="0"/>
              <a:t> </a:t>
            </a:r>
            <a:r>
              <a:rPr lang="en-US" sz="3600" dirty="0" smtClean="0"/>
              <a:t>   E)  6x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+ 48 = 0	</a:t>
            </a:r>
            <a:r>
              <a:rPr lang="en-US" sz="3600" dirty="0"/>
              <a:t> </a:t>
            </a:r>
            <a:r>
              <a:rPr lang="en-US" sz="3600" dirty="0" smtClean="0"/>
              <a:t>      F)  -3x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= 81</a:t>
            </a:r>
            <a:endParaRPr lang="en-US" sz="3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89000" y="3587400"/>
              <a:ext cx="10819800" cy="1313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5400" y="3583800"/>
                <a:ext cx="10833840" cy="132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04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1728</TotalTime>
  <Words>115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Century Gothic</vt:lpstr>
      <vt:lpstr>Garamond</vt:lpstr>
      <vt:lpstr>Script MT Bold</vt:lpstr>
      <vt:lpstr>Savon</vt:lpstr>
      <vt:lpstr>Dividing &amp; Solving Equations With Complex Numbers</vt:lpstr>
      <vt:lpstr>Dividing With Complex Numbers</vt:lpstr>
      <vt:lpstr>Divide the following:</vt:lpstr>
      <vt:lpstr>Divide the following:</vt:lpstr>
      <vt:lpstr>Solve Equations Using Complex Numbers</vt:lpstr>
      <vt:lpstr>Solve Equations Using Complex Numbers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&amp; Solving Equations With Complex Numbers</dc:title>
  <dc:creator>Wilson, Shelli</dc:creator>
  <cp:lastModifiedBy>Murt, Lindsey</cp:lastModifiedBy>
  <cp:revision>6</cp:revision>
  <cp:lastPrinted>2013-12-02T19:11:57Z</cp:lastPrinted>
  <dcterms:created xsi:type="dcterms:W3CDTF">2013-12-02T18:40:52Z</dcterms:created>
  <dcterms:modified xsi:type="dcterms:W3CDTF">2015-11-13T16:51:11Z</dcterms:modified>
</cp:coreProperties>
</file>