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25BB-F8DF-4E0F-B8D2-1BA460CB1F36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DB4A-DECE-4BFF-AA8C-4612A9DBE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5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4T19:14:23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4814 7372 99 0,'-2'-14'93'16,"2"14"-14"-16,0 0-1 15,0 0-5 1,0 0 11 0,-2 2-50-16,2 4-5 15,0 3-4-15,0 10-6 16,0 3-3-16,0 12-2 15,0 9-3-15,4 5-1 16,1 3-2-16,3-2 0 16,-2 2-2-16,4-9 1 15,1-4-2 1,-5-2 0-16,-2-3 0 15,0-9-2-15,-2 0 0 16,0-4-2 0,0-6 0-16,-2-5-1 15,0-1-2-15,-2-1-3 16,2-2-5-16,0-2-9 15,0-1-10-15,0 2-17 16</inkml:trace>
  <inkml:trace contextRef="#ctx0" brushRef="#br0" timeOffset="1029.1029">4724 7682 116 0,'-7'11'97'15,"5"-11"-9"-15,-2 0-7 16,2 2-4-16,-10 2-34 16,1 17-11-16,-3 2-5 15,-5 23 7 1,17 16-16-1,2-31-12 1,6 2-1-16,7-8 0 16,3 3 1-16,9-10-1 15,2-2-1 1,80 4 4-1,-40-29-4 1,-32-5-1-16,-4-5 2 16,-2-1-3-16,-2-6 2 15,-3-4-2-15,-7-2 1 16,-1 1-2-1,-3-4 0-15,1 6 0 16,-10-4-1-16,-6 4 1 16,-2-1 0-16,-10 7 0 15,1 2 1 1,-16-1 2-16,3 8 0 15,-7 5-1-15,-9 7 2 16,1 8-1-16,-1 2 0 16,5 3 0-16,2 4-1 15,-2 7 1-15,6-6-1 16,6 1-2-16,0 3 0 15,0 1-1 1,7 9-2-16,-3-1-1 16,5 1-2-16,7 2-1 15,3-1-3-15,0 3-1 16,2-3-2-16,6 0-3 15,4-1-3-15,0-1-6 16,13-1-11-16,2-4-11 16</inkml:trace>
  <inkml:trace contextRef="#ctx0" brushRef="#br0" timeOffset="1994.1994">7558 7555 113 0,'20'6'97'0,"-20"-6"-10"16,0 0-5-16,0 0-1 15,-2-1-31 1,2 1-9-16,0 0-3 15,0 0-8-15,0 0-5 16,0 0-5-16,0 0-4 16,0 0-2-1,4 11 8-15,-2 14-13 16,3 12-2-16,1 0-2 15,6 6-2 1,30 154 1 31,-34-124-3-32,-4-57-3-15,-4-2 0 16,0-11-3-16,0 3-5 16,-2-1-8-16,4-5-10 15,0 0-18-15</inkml:trace>
  <inkml:trace contextRef="#ctx0" brushRef="#br0" timeOffset="3334.3334">7498 7757 88 0,'-33'-14'104'0,"31"14"-16"15,2 0-4-15,-5 0-3 16,-11-3-31-1,1 9-12-15,-1-3-7 16,-1 5-7-16,1 1-6 16,-7 3-3-16,0 1-2 15,3 4-1-15,5 2-4 16,1 2 0-16,5 9-2 15,5 2-1-15,15 2 0 16,7 0 0-16,3 1-1 16,20-1 3-1,-4-14-3-15,21-5-2 16,11-10 0-16,-10-8-1 15,1-8 0 1,-6-3-1-16,-4-9 0 16,-11-7 0-16,4-2 1 15,-12-2-1-15,5-8-1 16,-14 3 1-16,-1-3 0 15,-6 5-1-15,-13 0 2 16,-9 0 1-16,-5 1 1 16,-5 2 2-16,-9 6 2 15,-12 5-2-15,-3 9 0 16,-11 9 0-16,1 7-1 15,-3 8 0 1,-66 25 2 0,66-7-3-16,1 1-1 15,-32 31-1 1,43-27 0-16,7 6-1 15,10 0-2-15,5 2-1 16,5 0-3-16,7-3-4 16,4-7-5-1,12 2-7-15,3-10-9 16,9 2-10-16,11 0-13 15</inkml:trace>
  <inkml:trace contextRef="#ctx0" brushRef="#br0" timeOffset="4558.4558">4775 8285 105 0,'-6'13'96'0,"6"-13"-11"16,0 0-3-16,4 0-3 15,11-9 4 1,-3-2-53-16,11-2-9 15,6-4-7 1,-2 5-5-16,1-4-3 16,4 9-1-16,-1 10 0 15,-5 1 1-15,3 4 1 16,-16 15 0-16,-7 8 1 15,-12 7 1-15,-13 5 2 16,-6 5-2-16,-8-5 1 16,-4 4-2-1,-4-7 0-15,6-6-2 16,-3-7-1-16,11-2-1 15,3-5-1 1,11-8 0-16,-3-3 0 16,16-15-1-1,12-9-1-15,3 4-1 16,7-12 0-16,3 2 0 15,12 6-1-15,-2 1 0 16,-1 9 0-16,7-2 1 16,-2 11-2-16,3-4 1 15,-3 11 0-15,-4 9 0 16,-14 5 1-16,-3 0 2 15,-7 4 1 1,-14 4 3-16,-1-7 0 16,-8 5 3-16,-11-6-1 15,-2 1-3-15,7-7 1 16,-5-3-4-16,7-3-1 15,1 1-2-15,3-6-5 16,-3-2-5-16,3-1-11 16,8-3-12-1,-3-6-20-15</inkml:trace>
  <inkml:trace contextRef="#ctx0" brushRef="#br0" timeOffset="5514.15">7709 8320 81 0,'8'-25'100'16,"-8"25"-12"-16,-2 0-2 16,2 0 1-16,0 0-30 15,0 0-5-15,-6 0-9 16,-1 14-9-1,-13 37 11 1,9-17-29-16,3-5-4 16,2-4-2-16,4 0-1 15,0 3-4 1,10-5 0-16,-4-12-2 15,2-3 1-15,7 0 1 16,7-16 0-16,7 2-2 16,2 1 1-16,-2-15-1 15,10 0-1-15,0 7-2 16,-1 7 0-1,-1-9 0-15,0 1 0 16,-2 6 0-16,-8 8 0 16,4 3 0-16,-9-6 0 15,-1 8 0-15,0 18 1 16,-9-9 0-16,-2 0 2 15,-2-3-1-15,-3 10 1 16,-8 4 2-16,-5-5-2 16,2 7 1-16,-11-4-2 15,3-3 0-15,-11-1 0 16,8-9-3-1,-6 6-2-15,1-4-3 16,5-10-4-16,-8 1-7 16,6 0-7-16,3-3-9 15,5-3-11 1,1-11-13-16</inkml:trace>
  <inkml:trace contextRef="#ctx0" brushRef="#br0" timeOffset="5911.1897">7793 8309 102 0,'0'14'97'16,"-2"-14"-9"-16,2 0-3 15,0 0-2-15,0 0-30 16,0 0-9-16,0 0-5 15,2 0-6-15,4-5-4 16,15-7-4-16,4 2-2 16,4-2-3-16,2 1-4 15,-2-1-1 1,-2 5-3-1,-5-2-3-15,1 1-3 16,-2 2-2-16,4-6-3 16,-15 15-7-1,-4 2-7-15,-2-12-10 16,0 7-12-16,-10 0-23 15</inkml:trace>
  <inkml:trace contextRef="#ctx0" brushRef="#br0" timeOffset="9750.5736">5170 7689 78 0,'6'-4'85'0,"-6"4"-15"15,-2-6-5-15,2 6-3 16,2 0-31-16,-2 0-1 16,0 0 1-16,0 0-2 15,0 0 0-15,0 0-6 16,0 0-2-16,0 0-5 15,0 0-4-15,0 3-4 16,0 21-2-16,0 8 0 16,0-2-4-16,0-2 1 15,4 1-1-15,-4-3 0 16,7-2 0-1,-7-7 0-15,6-5 1 16,4-1-2-16,-2-2 0 16,-1-1 1-16,-5-5 0 15,0-4 0-15,2-1 1 16,2-3 1-16,0-7 0 15,-4-10-1-15,11 1 0 16,-7-6-2-16,-2-5 0 16,6-1 0-16,-10 4 0 15,13 1-1 1,-7 3 0-16,2 2 0 15,5 4-1 1,-5 8 1-16,2 0-1 16,-4 18 2-1,-1 5 0-15,9 11 2 16,1 5-1-16,-1 6-1 15,0 0 0-15,1 2 0 16,-1 1-1-16,-1-3 1 16,1-7-1-16,-1-9 2 15,-5-2 0-15,-2-4 1 16,-2-3 0-16,3-9 0 15,-3-6 1 1,-2-9-1-16,4-9 0 16,-2-3-2-16,6-4 0 15,13-38-2 1,-13 35 1-16,5 6 0 15,-7 10-2-15,7 4 1 16,-5-2 0-16,4 16 0 16,1 8 0-16,-3 8 0 15,7 11 0 1,0-2 1-16,-5 6 0 15,3 2 0-15,-3-5 0 16,7 12 0 0,-9-29 0-1,-4-3 2-15,-1-2 0 16,-1-9 1-16,2-11-1 15,2-3 0-15,5-7 1 16,-3-7-3-16,3-6 0 16,1 6-1-16,1 0 0 15,-1 16 0-15,-3-2 0 16,-3 7 0-16,-4 10 1 15,9 10 0-15,-7 4 1 16,9 7 0-16,-7 3 0 16,0 3 0-1,1-5-1-15,-1-2 1 16,0-3-1-16,-8-3 1 15,-2-4 0-15,2-3 2 16,3-5-1-16,-1-2 0 16,0-5 1-16,4-9-1 15,2-3-1 1,1-8-1-16,1 2 0 15,3-3-1-15,-3 0 0 16,0 8 0-16,3 5-1 16,-7 5 2-16,-4 6 1 15,9 15-1 1,5 8 1-16,3 3-1 15,-9 3 0-15,-1 1 1 16,-1 2-2-16,11-12 1 16,-17-7 0-16,8 0 1 15,1-5 0-15,-5-10 0 16,-6-6 1-16,4-10-1 15,7-3 0-15,-3-5 1 16,0-3-2-16,7 2-1 16,3 8 0-16,-7 3 0 15,-5 9 1 1,2 7 0-16,3 13 0 15,-3 11 0-15,5 7 0 16,1 5 0-16,-1-4 0 16,-5-2 0-16,2-4 0 15,-5-5 0 1,-1-10 1-16,0-4 1 15,2-5-1-15,-4-11 2 16,5-6-2-16,1-5 1 16,0 1-2-16,3 2 0 15,-1 7-1 1,-4 2 0-16,1 4 0 15,-1 6 0-15,15 22 0 16,-15 3 0 0,6-5 1-16,-7-2 0 15,-1 1 0-15,0-2 0 16,2-8 0-16,-1-1 0 15,-1-5 0-15,4-9 1 16,2-10-1-16,-1-4-1 16,1-5 1-16,1 5-1 15,-1 3 0-15,-4 8-1 16,-2 3 2-1,1 6 0-15,3 11 0 16,2 6 0-16,1 1 0 16,-1 2 0-16,-1 1 0 15,-3-4 0 1,0-2 0-16,-2-7 0 15,1-2 1-15,1-9 0 16,0-6 1-16,2-8-2 16,1-5 1-16,-3-3-2 15,6 7 0-15,-1-10-1 16,-1 11 1-1,1 4-1-15,-5 7 2 16,2 6-1-16,1 3 2 16,3 6-1-16,-2 4 1 15,-1 5 0-15,-1-1-1 16,-2-1 0-16,-1-4 0 15,-3-5 0-15,2-9 0 16,2-3 0-16,3-6 0 16,-7-7 0-16,8-4 1 15,1-3-1-15,7 2 0 16,1-5-1-16,-7 6 1 15,5 4-2 1,-3 5 1-16,3 13-1 16,-11 2 1-16,9 9 1 15,-11 1 0 1,2 5 0-16,-6-4 0 15,7-7 0-15,-9 2 0 16,2-5 0-16,10 0 0 16,-8-6-1-16,-2-8 0 15,5-8-1-15,1 2 0 16,6 2 1-16,-8 5-2 15,5 1 2-15,-5 12 1 16,-2 7 4 0,9 7-1-16,5 4 4 15,-12 6-1-15,7-7-1 16,-5 0 0-16,-2-6-4 15,-8-3-10-15,6-7-17 16</inkml:trace>
  <inkml:trace contextRef="#ctx0" brushRef="#br0" timeOffset="41480.5422">20558 6963 81 0,'-12'-19'160'16,"12"19"-92"-1,-4 0-5-15,-5 2-35 16,-1 6-5-16,0 6 1 16,-5 3-3-16,-1 0-2 15,-5 6 2-15,4 2-1 16,3 1 1-16,0-6-4 15,1 11-3-15,3 0-3 16,8 5 0-16,2-8-4 16,10 4-1-16,-4-7-2 15,13-6-1 1,6 3-1-16,8-15 0 15,-2 1 0-15,10-13-2 16,-4 5 1-16,-6-9-1 16,4-11 0-16,-6-2 0 15,7-7 0-15,-10 7 0 16,-5-9 0-16,-4 3 0 15,-1 0 0-15,-10-1 3 16,1 1-2-16,-12 5 0 16,1-2 2-16,-4 2-1 15,-13 2 1-15,1 3 0 16,-7-2 0-1,-6 7 1-15,0 6 0 16,-3-3-1 0,1 7 1-16,4 5-2 15,-2-2 0-15,6 4-1 16,9 3-1-16,-3 0-3 15,9-1-5-15,-1-2-6 16,3 2-15-16,4 0-20 16</inkml:trace>
  <inkml:trace contextRef="#ctx0" brushRef="#br0" timeOffset="42528.647">20599 7065 75 0,'-22'20'88'0,"22"-20"-13"16,0 0-3-16,2-1-3 15,-2 1-29 1,2-6-2-16,0 0-4 0,0 1-3 15,0 3-6-15,0 2-6 16,2 0-3 0,2 2-5-1,5 13 6 1,-1 6-10-16,-2 5-1 15,5 5-2-15,-3 15 1 16,9 37 1 0,-13-45-4-16,0-10 1 15,-6 0 0-15,2-6 0 16,-2 6-1-16,4-10 0 15,-6-10-1-15,2-2-3 16,0-1-3-16,0 0-7 16,0-2-10-16,0-13-14 15,-2 6-16 1</inkml:trace>
  <inkml:trace contextRef="#ctx0" brushRef="#br0" timeOffset="43224.7166">20765 7583 113 0,'10'-34'93'16,"-6"32"-9"-16,3-4-6 16,3 6-3-16,23-11-5 15,-8-4-43 1,12 4-7-16,-10 5-2 15,0 6-6-15,-5 5 1 16,-7 10-3-16,-3 1 1 16,-5 4-2-16,-10 3-2 15,1 6 1-15,-8 4-1 16,-11-4 0-16,-12-5-3 15,8-3 0-15,1 0-2 16,-3-4-1 0,8-5 1-1,7-1-1-15,8-8 2 16,4-3 0-16,0-3 0 15,2 0 0-15,4-11 1 16,15-3-2-16,3 4-2 16,14 7 0-16,1 0 0 15,2 0 0-15,1 12 0 16,-1 3 0-16,-8 7 1 15,0 5 0-15,-12 3 1 16,-9-1 0-16,-10 5 0 16,-12 1 1-1,-7-1 1-15,-88 42 7 31,76-58-12-15,4-7-3-16,5 0-3 16,3-1-5-16,5-2-10 15,1 3-15-15</inkml:trace>
  <inkml:trace contextRef="#ctx0" brushRef="#br0" timeOffset="44056.7998">23167 6899 128 0,'10'7'104'16,"-10"-7"-13"-16,0 0-5 15,2 0-6-15,-2 0-39 16,0 0-8-16,0 1-8 15,0 10-7 1,2 1-4 0,3 9 0-16,11 33 5 15,-1-20-12 1,-7 3-2-16,-2 0-1 15,2-4-1-15,-6 3-1 16,0-2 0-16,-4-5-2 16,2-1 1-16,0-9-2 15,0-8-1-15,0 1-4 16,0-7-6-16,0-5-4 15,0 7-8-15,0-4-9 16,0-1-10 0</inkml:trace>
  <inkml:trace contextRef="#ctx0" brushRef="#br0" timeOffset="44703.0617">23235 7079 97 0,'-29'3'97'0,"25"-6"-14"16,-4-3-4 0,2 6-5-16,-5-5-34 15,-7-2-7-15,-3-3-9 16,2 10-7-16,1 3-4 15,1-1-4-15,3 7 0 16,1 10-2-16,7 4-2 16,-2 7 2-16,8 4 1 15,2 1-3-15,4 3 0 16,11-3-2-16,5-2 0 15,16-10-2-15,1-3-1 16,0-15 1-16,5-7 0 16,1-7 0-1,-8 1 1-15,-8-9-2 16,44-23 4-1,-53 18-2 1,-1-7 2-16,-9 1 0 16,-2 0 1-16,-5-6 0 15,-10 7 0-15,3 1 0 16,-2 1 1-16,-15-1-2 15,-16 7 1-15,-4 4 0 16,-1 6-1-16,-3 4-1 16,2 5 0-16,3-2 0 15,5 4-2 1,6 4 0-16,-4-1-2 15,10 1 0-15,7-1-4 16,5-2-2-16,1 1-7 16,2 9-8-16,2-7-10 15,-1 11-16-15</inkml:trace>
  <inkml:trace contextRef="#ctx0" brushRef="#br0" timeOffset="45408.3295">23506 7675 88 0,'-31'-22'95'15,"33"17"-20"-15,-8 4-3 16,6 1-4-16,-6-11-31 15,1 8-5-15,-9 3-5 16,-13 0-3-16,4 1-4 16,-8 1-6-1,11 7-3-15,-1-1-3 16,7 4-3-16,1 8-2 15,5-2-1 1,10-6 0-16,0 5-2 16,6-3 3-16,13 0-1 15,4-8 0-15,6 0-1 16,-2-1 0-16,4-4 1 15,6 1-1-15,-4 1 0 16,-2-1 1-16,-2-2 2 16,4 6 0-16,-12-1-1 15,-4 5 1-15,1 3 2 16,-7-1-1-1,1 21 5 1,-7-15-6-16,-14-1 0 16,3-1-1-16,-8-7-1 15,-17 2 1-15,-37 1-1 16,31-8-1-1,1-3-1-15,-1 2-3 16,4-3-4-16,11-3-6 16,-3 2-7-16,6-10-14 15,13 0-15-15</inkml:trace>
  <inkml:trace contextRef="#ctx0" brushRef="#br0" timeOffset="45769.3656">23446 7639 108 0,'-56'0'95'16,"56"0"-12"-16,2 0-3 16,0 2-3-16,0-2-31 15,17 4-4-15,-5-8-3 16,17 8-5-16,0-4-4 15,3-4-6 1,-6-1-5-16,8-1-5 16,-5-1-4-16,-9 6-5 15,3-4-2-15,-12 4-3 16,5-4-12-1,-14 2-7 1,-4 6-15-16</inkml:trace>
  <inkml:trace contextRef="#ctx0" brushRef="#br0" timeOffset="55818.3704">20901 7175 75 0,'0'7'80'0,"0"-7"-17"16,0 0-5-16,0 0-5 15,0 0-35-15,0 0 1 16,0 0-3-16,0 0 3 16,0 0 0-16,0 0 3 15,0 0-3-15,0 0 2 16,0 0-3-16,0 0-2 15,0 0-4-15,0 0-3 16,0 0-6-16,0 0 0 16,0 0-1-1,0 0 2-15,0 0-1 16,0 0 9-1,0 0-6-15,0 0-1 16,0 0-2-16,0 0-2 16,0 0 0-16,0 0-1 15,0 0-1 1,0 0 1-16,0 0-1 15,0 0-2-15,0 0-4 16,0 0-3-16,0 0-8 16,0 0-9-16,-2 0-10 15</inkml:trace>
  <inkml:trace contextRef="#ctx0" brushRef="#br0" timeOffset="58761.862">20905 7135 78 0,'-4'5'81'16,"4"-5"-15"-16,0 0-5 16,0 0-5-16,-2 0-32 15,2 0 2-15,-2 0-1 16,-4 0 1-16,-2 0-4 15,-1-5 0-15,5 7-3 16,-2 1-6 0,6-6-3-1,0 3 1-15,0 0-5 16,0 0-1-16,0 0-2 15,0 0 2-15,0 0-3 16,0 0 3-16,0 0 1 16,0 0-2-16,2 0 0 15,8 4 0-15,3-2 1 16,-5 6-3-16,0-5 0 15,3 1 0-15,-1-5 0 16,5 4-1-16,3-3 3 16,-3 3-3-16,3-3 1 15,-1 3 0 1,1 2-1-16,26-7 0 15,-24-1 0 1,1 6-1-16,-2 3 0 16,-9-1-1-16,0-5 1 15,15 3 0-15,-8 3 0 16,-1-3 0-16,1 2 0 15,14 0 0 1,-13 4 0-16,-3-6 1 16,6-8-1-16,-5 5 0 15,1 0 0 1,-5-4-1-1,13 1 0-15,-4 6 0 16,1-6-1-16,-3 1 0 16,-3 11 0-16,-1-13-2 15,8-1 2-15,-5 11-1 16,-1-1 1-16,6-10 0 15,-9 5 1-15,3 5 0 16,-1 1 0-16,-1-3 2 16,-3-3-1-16,9 3 0 15,-1-9 0-15,1 5 0 16,2 5 0-16,-3-1 0 15,1-3 0 1,27-1 0 0,-26 1 0-16,3 1 0 15,0 7-1-15,-9-11 1 16,1-2 0-16,-3-1 0 15,3 16 0-15,2-10 0 16,-7 1 0 0,7 2 0-1,-5-1 0-15,40-2 0 16,-31 4 0-16,6 0 0 15,-5-8 0-15,-5 4 0 16,4 11 0 0,14-9 1-16,2-1-1 15,-12 4 0 1,-2-3 0-16,-4-4 0 15,7 0 0-15,-7 2 0 16,0 0 0-16,-5 2 1 16,5 0-1-16,0-4 0 15,-7 2 0-15,3 11-1 16,3-6 2-16,1-4-1 15,-2-2 0-15,1-4 1 16,5 5 0-16,-6 0 0 16,3 0-1-1,-1 8 0-15,2-15 0 16,-5 4 0-16,1-1 0 15,-4 5 0-15,7 2 0 0,-3 0 0 16,-1-3 0 0,3 0 0-1,2-3 0-15,-7 6 0 16,3-6 0-16,-4 5 0 15,3-2 0-15,-1-6 0 16,5 7 0-16,-3 2 0 16,2 0 0-16,-5-4 0 15,13-1 0 1,-6 2 0-16,4 0 0 15,20-9 0 1,-18 4 0-16,2 10 0 16,-2-10 0-16,6 2 0 15,-2 6 0-15,-4 4-1 16,-4 0 1-16,6-10 0 15,-2 6 1-15,6 5-1 16,5-2 0-16,-12-13 0 16,3 7-1-16,-4 0 1 15,0 0 0-15,6 3 0 16,-2 1-1-1,0 2 1-15,4-6 0 16,-1 0 0-16,1 5-1 16,-2 6 0-1,0-9 0-15,-2 2 0 16,4-4 0-16,-6 11 1 15,10-11 0-15,-2 3 0 16,1 0 0-16,-1-6 0 16,-4 3 0-16,0 0 0 15,2 3 0-15,6 5 0 16,-1-8 0-16,-15 5 0 15,8-10 0-15,-7 5 0 16,5-2 0 0,-8 4 0-16,29-10-1 15,-27 11 0 1,-11-6 1-16,5 11 0 15,6-13 0-15,-5 2 0 16,-1 11 0-16,4-8 0 16,3 5 0-16,-1-1 0 15,-4-2 0-15,4-2 0 16,0 1 0-16,4 7 0 15,-3-5 0-15,-1 2 0 16,-2-7 0-16,0 4 0 16,-3 1 0-1,-7-3-1 1,-1-9 0-16,3-1 0 15,-3 13 0-15,-2 4 0 16,-1-7 0-16,-1-10-1 16,-4 4 0-16,2-2 0 15,-2 10 0-15,-4 3 1 16,5-1 0-16,-3-7 0 15,0 3 1-15,-4-1-1 16,2 1 0-16,0 0 0 16,0-7 1-16,0 1-1 15,-2 2 1 1,-1-7-1-16,-9-6 1 15,-2-25 1 1,3 25 1-16,-7 4 2 16,1-2 0-16,3-8-1 15,-11 1 0-15,4 8 0 16,0-2-1-16,1-2 1 15,-3 1 1-15,0 4-1 16,3-1 2-16,1 7-2 16,-4-3 0-1,7 9-2-15,3-1 0 16,3-1 0-1,2 3-1-15,4 3 0 16,2-7-1-16,-5 1 2 16,5 12-1-16,8 0 1 15,7-7 0-15,-5 5 0 16,13 7 0-16,4 5-1 15,4-4 1-15,-3-2-2 16,8-1 1-16,-6 1-1 16,10-1 1-16,-7 4 0 15,-2-6-1-15,2 3 1 16,-7-4-1-16,-1 4 1 15,2-3-1 1,-4-2 1-16,-5-3 0 16,-1-4 0-16,-3-2 0 15,0 7 0 1,-9-6 0-16,1 6 0 15,-4-3 0-15,-7 7 0 16,3 10 1-16,-4-14-1 16,-4 2 0-1,-11 7 1-15,2 8-1 16,-4-12 1-16,1 13-1 15,-3 0 1-15,2-2 2 16,-4-5 0-16,0 2 1 16,0 9 1-1,-18 18 5 1,28-29-7-16,2 5 0 15,-1 6 4 1,12-16-6-16,-1-1 2 16,12-3-1-16,-5-3 0 15,2-1-1-15,-2-1-1 16,4 5-2-16,-4-8-2 15,2-3-4-15,0 6-8 16,0-8-14-16</inkml:trace>
  <inkml:trace contextRef="#ctx0" brushRef="#br0" timeOffset="64307.4165">23068 7189 67 0,'-15'-15'84'15,"15"15"-18"-15,0 0-7 16,0 0-4-16,0 0-34 16,0 0-3-16,0 0 0 15,0 0-5-15,0 0 0 16,0 0 1-16,0 0-2 15,0 0 1 1,0 0 0 0,0 0-2-16,0 0-2 15,-4 0 4 1,4 0-7-16,0 6-2 15,0-6-2-15,0 0 1 16,0 3-1-16,0 3 1 16,0-6 1-16,0 3 1 15,0-3-1-15,0 0 2 16,-6 8-1-16,6-8-1 15,0 0 0-15,-2 5-2 16,-4 1 0 0,-3-1-1-16,-1-5 0 15,0-2 0-15,-1-3-1 16,-1 10 0-16,0-2 0 15,7 0 0-15,-3-1 1 16,0 3 0-16,0-5-1 16,3-4 0-16,-3 12 1 15,0-2-1-15,4-4 0 16,0 3 1-16,-3 2 0 15,-3-7 1-15,6-1 1 16,0-1-2 0,0 4 0-1,-2-2 1-15,-3 4-1 16,1-7-1-16,2-3 0 15,2 9 0-15,0-6 1 16,-1-3-1-16,-3 8 0 16,-2 5 0-16,-3-11 0 15,3-1 0-15,2 7 0 16,2-2 2-16,-5 0-2 15,-1 0 2-15,-1 7-1 16,3-11 1-16,2 4-3 16,-3 0 1-16,3-5-1 15,0 10 1 1,0-4 0-16,-15-12 0 15,13 10 0 1,1 1 0-16,1-2-1 16,0-1 1-16,-3 2-1 15,-1-6 1-15,2 1 0 16,-5 3 0-16,1-3-1 15,1 3 2-15,1 3-1 16,0-3 0 0,-3 6 0-16,5-3-1 15,1 0 0-15,-9-2 0 16,-1-4 0-1,5 6 0-15,-30-5 0 16,32 5 1 0,-2 0 0-16,-5 3 0 15,9-7 0-15,-5 2 1 16,1 5-1-16,1-10 1 15,-3 7-1-15,-7 0 0 16,6-5 0-16,-1 2 0 16,-9 3-1-16,6 0 1 15,-6-3 0-15,5 6 0 16,1-8 0-16,4-1-1 15,-1 6 1 1,-1-5 0-16,1-1 0 16,3 0 0-16,1 1 0 15,-26-1 0 1,14 6 0-16,-1 0 0 15,8-5 0-15,-6 4 0 16,-2 2 0 0,5-1 0-16,-7 0 0 15,2-1 0-15,0-5 0 16,0 3 0-16,-2 3 0 15,8-7 0-15,-1 12 0 16,3-7 0-16,-6 6 1 16,7-4-1-1,-1 3 0-15,-4-2-1 16,3-5 1-16,-1 2 0 15,7 8 0-15,-3-7 0 16,-6 2 1-16,5 2 1 16,1-3-1-16,-6 2 0 15,5-4 0-15,-1 2 0 16,5 0-1-16,1-4 1 15,-14 1-1-15,9 6 0 16,-7-6 0-16,4-1 1 16,13 6-1-1,-13-7 1-15,3 4 0 16,-1-4 0-16,-4 1-1 15,7 4 0-15,-7 0 0 16,-6-8 0 0,4 3 0-16,1 5 0 15,3-6 1-15,-2 0-1 0,3 6 1 16,-9-2 0-1,6 5 0-15,2-6-1 16,1 3-1-16,-7 0 1 16,8 0 1-16,0 0-1 15,3-4 0-15,-5 0 0 16,7 4 0-1,1 0 0-15,-1-6-1 16,6 6 1 0,-5 0-1-16,-1 3-1 15,6-3 1-15,-3-3-1 16,-7 3-1-16,1 5 1 15,3-4 0-15,-9-1 1 16,4 0 1-16,-6-1-1 16,1-1 1-16,-5-2 0 15,4 2 1-15,0-3 0 16,2 2 1-16,-1 0-1 15,1 0 2 1,-4 3-2 0,10-1 1-16,-3-4-2 15,-20 2 0 1,24 6 0-16,-5-1 0 15,1-2-1-15,-16-2 0 16,22 0 1-16,-9 4 0 16,-4-4 0-16,2-2-1 15,1-1 1-15,3 10 0 16,2-10-1-1,-7 4 1-15,9-4 1 16,-35-3 0 0,38 7-1-16,-9-3 1 15,-22 9-2 1,24-3 1-16,0-4 0 15,-8 2-1-15,0 0 1 16,7 2 0-16,1 1 0 16,-2-6 0-16,-4 3 0 15,5 3 0-15,-9-3-1 16,4 1 1-16,4 4 0 15,-4-5 0-15,0-3 0 16,-4 3-1 0,6-3 1-1,5-2 1-15,-1 4-1 16,0 1 0-16,-1-5 0 15,3 5 0-15,3 0 0 16,-1-3 0-16,0 3-1 16,-5 0 1-16,-3-3 0 15,6 3 0-15,-8 0 0 16,3 0 0-16,1-3 1 15,-4 1-1-15,4 1 0 16,1 1 0-16,-5-4 0 16,-2 3 0-16,4 1 1 15,-2 0-1 1,8-2 0-16,3 2 1 15,-1 0-1 1,9 2 0-16,2-1 1 16,-4-2-1-16,3 2 1 15,9-2 0-15,-2 1 0 16,0 0 1-16,0 0-1 15,0 0 1-15,0 0-1 16,3 0 0 0,-3-2 2-16,2-1 0 15,4 2 2-15,-6-10-3 16,4 0 2-1,6 5-3-15,3-11 1 16,9-16 0 0,-3 21-2-16,-9 1 0 15,9-11 1-15,-7 4-1 16,-3-3 2-16,1 0 0 15,2 5-1-15,9 2-1 16,-9-1 1-16,3-1-1 16,-5-1 1-16,5 11 0 15,-7 0 0-15,-2-2 0 16,-2 2 1-16,-8 1-1 15,15 4 1 1,-11 1 2 0,0 0-2-16,0 0 0 15,0 0 0-15,0 0 2 16,0 0-3-16,0 0 2 15,-11 7-2-15,5 3 2 16,-4-3-1 0,-5 4 0-16,-1 2 0 15,-9 4 1-15,0 0-1 16,4 1 0-16,-3 3-2 15,-1-3 2-15,4 1 0 16,-6 3-1 0,0-5 0-16,5-5 1 15,5-3-2-15,-6 5 1 16,7-3-1-16,1 0 0 15,1-3 1-15,1 1-1 16,5 2 1-16,-2-5 0 16,2-4-1-16,1 2 2 15,3 1 0-15,2-4 1 16,0 3 0-16,0-3 0 15,0-1 0-15,4 0-1 16,-2 2 1 0,2-2-2-16,4 3 0 15,15 0 0-15,-2 6-1 16,-1 5 1-16,13 6-1 15,6 10 0-15,-4-1 0 16,7 1 1 0,-7-1 0-16,-13 5 0 15,9 0 1-15,0-3 0 16,-8-6 1-16,-9-11 0 15,-9 0 1-15,7-11-1 16,-4 6 0 0,-4 2-2-16,2-5 0 15,0-9 0-15,-2 2-1 16,1 2 1-16,3-7-2 15,-6 3-2-15,0 3-9 16,0 8-9-16,-4-24-22 16</inkml:trace>
  <inkml:trace contextRef="#ctx0" brushRef="#br0" timeOffset="123677.9516">25951 6721 116 0,'-24'8'102'16,"24"-8"-10"-16,0 0-6 15,0 0-6-15,0 15-35 16,-7 13-12-16,3 9-6 16,-4 15-7-16,-2 16-4 15,1 22 0 1,-1 122 7-1,18-106-13-15,3-9-4 16,7-10-2-16,13-16-1 16,2-15-1-16,9-19 0 15,1-19 2-15,5-23-2 16,-3-23 1-16,5-12 0 15,-9-5-2-15,-6-25 0 16,2-4-1 0,-1-4 0-16,11-1-1 15,3 0 0-15,6 9 0 16,4 11-1-1,6 5 1-15,-2 17 1 16,2 10-2-16,-10 16 2 16,-5 15 0-16,-3 16 0 15,-5 14 2 1,17 71-1-16,-35-35 0 15,-6 15-1-15,-3-12 0 16,-12 6 1-16,-6 5-1 16,-6-8 2-16,-6-6 1 15,-5-4-1-15,-6-8 1 16,-2-16 0-1,2-10-2-15,-3-16 0 16,-6-9 0-16,1-7-2 16,-2-15 0-16,-6-8 0 15,-11-13-1-15,5-14 1 16,-7-5 0-16,-2-4 0 15,-2-27 0-15,4 4 1 16,5-14-1 0,-1 2 1-16,11 5-1 15,-4 1 1-15,9 9 0 16,8 14 0-16,3 3 0 15,8 12 1 1,1 3 0-16,4 6 0 16,-1 8 1-16,3 7 0 15,-2 6 1-15,-3 13 1 16,3 4-1-16,-9 13 1 15,-5 19-2-15,1 10 0 16,6 10-2-16,-1 3 0 16,3 8 1-16,5 0 0 15,4 4 0-15,4-5-1 16,2 0-3-16,0-14-6 15,2 1-8 1,2-12-17-16</inkml:trace>
  <inkml:trace contextRef="#ctx0" brushRef="#br0" timeOffset="167031.0824">5081 10972 113 0,'-21'-4'92'16,"21"4"58"-1,0 0-81 1,0 4-35-16,0 6-5 0,0 4-1 15,0 3-3-15,0 9-5 32,0 11 0-32,7 67 11 15,-5-30-20-15,4-1 0 16,-6 8-3-16,2-7-2 15,6-5-1 1,-4-6-1-16,7 1-1 16,-1-12 0-16,0-8 0 15,3-2 0-15,-11-8-1 16,0 0 0-16,-4-6-2 15,6-11-1-15,-4-3-4 16,4-3-7-16,-4-5-8 16,0-3-19-16</inkml:trace>
  <inkml:trace contextRef="#ctx0" brushRef="#br0" timeOffset="167735.1528">5311 11929 102 0,'-48'-8'96'15,"48"5"-17"-15,6-3-4 16,9-3-9-16,10-5-33 16,10 0-10-1,2-3-5-15,-2 3-1 16,-4 1-3-16,2 13 3 15,-8 0-1-15,-4 6 1 16,-5 1-1-16,-8 10 0 16,-1 1-2-16,-18 7-3 15,5 1 0-15,-19 2-3 16,0 0-3-16,-4 3-2 15,1-7 0 1,3-1-2-16,2-3 0 16,-2-6-1-16,13-8 1 15,4 0 0 1,5-1-1-16,1-2 2 15,0-3 0-15,19-8-1 16,1 2 1-16,11 0-1 16,4 0 3-16,9 6-1 15,-5 6 0 1,25 30 7-16,-41-9-4 15,-5 11 0-15,-12-7 2 16,-8 4 3-16,-2 4-1 16,-10-5-1-1,-7-1-1-15,-10-10-3 16,6-15-3-16,-2 7-3 15,-4-5-5-15,10-6-4 16,2-5-7-16,3-6-13 16,5-2-20-16</inkml:trace>
  <inkml:trace contextRef="#ctx0" brushRef="#br0" timeOffset="168310.2103">6731 10968 130 0,'-15'-14'108'15,"15"14"-11"-15,0 0-8 16,0 9-4-16,0 14-39 15,0 13-13-15,0 7-8 16,-4 13-5-16,-2 6-5 16,0 13 0-16,0 1-4 15,1-10-2-15,1 4-1 16,2-13-1-16,-2-7-4 15,0-13 0-15,0-3-2 16,2-6-2-16,0-14-6 16,0-3-8-1,6 4-49 1,-4-11 7-16</inkml:trace>
  <inkml:trace contextRef="#ctx0" brushRef="#br0" timeOffset="168712.2505">6718 11834 116 0,'-20'14'114'16,"20"-14"-13"-16,-2 8-9 15,2 1-5-15,-5 21-35 16,3 4-18-16,-4-3-11 15,0 5-8-15,0-4-4 16,0-1-3-16,4-3-1 16,12-5 1-16,-2-3-1 15,7-7 0-15,7-2-2 16,9-10 2-16,7-5-3 15,-3-4-4-15,-2-3-4 16,4-1-4 0,-10-4-6-16,4-3-9 15,-13 7-9-15,5-10-12 16,-8-1-12-16</inkml:trace>
  <inkml:trace contextRef="#ctx0" brushRef="#br0" timeOffset="168973.2766">7020 11689 113 0,'17'27'102'0,"-24"-31"-8"16,3 4-5-16,-2 0-5 16,-2 4-33-16,2 4-9 15,-3 8-11-15,5 7-10 16,0 14-5-1,0 55 7 1,2-47-13-16,2 4-3 16,0-1 1-16,0 2-2 15,0-10-2-15,0 7-1 16,0-12-4-16,0 0-3 15,0-14-6-15,0-4-6 16,0 3-11-16,0-13-16 16</inkml:trace>
  <inkml:trace contextRef="#ctx0" brushRef="#br0" timeOffset="169561.3354">8219 11041 227 0,'0'0'87'16,"0"0"-5"-16,0 0-4 16,0 0-38-16,0 0-7 15,6 10-5-15,-4 4-6 16,0 19 0-16,3 9-3 15,-3 12-3-15,0 3 0 16,-8 13-3-16,3-8-1 16,3 9-2-16,0-9-1 15,0-10-2-15,0-7-2 16,0-8-3-1,0-11-1-15,0-1-2 16,0-10-3-16,-2-2-5 16,2-5-5-16,-4-8-9 15,8 0-16-15,-4-2-19 16</inkml:trace>
  <inkml:trace contextRef="#ctx0" brushRef="#br0" timeOffset="170094.3887">8393 12023 110 0,'-33'-14'96'16,"33"14"-12"-16,-7 0-5 15,1 0-5-15,6 0-36 16,-4 0-8-16,-8 0-5 15,-7 0-7-15,1 2-2 16,3 10-3-16,-6-1-3 16,3 2-1-16,12-1 0 15,-3 2-3-15,7-3-2 16,0-3-1-16,19-2 0 15,-1 3-1 1,13-6-1-16,4 5 3 16,0-2 0-16,-10 7 0 15,8-1-1-15,-6 10 2 16,0 1-1-16,-7 0 0 15,5 5 2 1,-13-5 2-16,-3 1 0 16,-16-1 3-16,-13-1-2 15,3-4-1-15,-12-7-2 16,-4 1-2-16,6-4-1 15,-6 2-3 1,6-4-4-16,10-6-2 16,-1-6-5-16,-1-7-8 15,6 2-10-15,11-1-13 16</inkml:trace>
  <inkml:trace contextRef="#ctx0" brushRef="#br0" timeOffset="170429.4222">8310 12030 123 0,'-12'0'110'0,"12"0"-12"16,0 0-6-1,0 0-4 1,6 0-37-16,-4-2-11 16,6 2-9-16,5 0-10 15,13 0-2-15,8 0-3 16,-5 0-1-16,2-6-3 15,16-3 8 1,-16 7-13-16,-8 2-3 16,-3-2-4-16,5-1-6 15,-8 2-8-15,-7-4-12 16,0-1-19-1</inkml:trace>
  <inkml:trace contextRef="#ctx0" brushRef="#br0" timeOffset="171592.5385">8349 11103 110 0,'23'-14'176'15,"-29"14"-99"-15,2-7-2 16,-9-3-34-16,-3 6-7 16,-1-5-6-1,-1 8-5-15,-42-4 6 16,29 17-18-1,-6 5-2 1,-1 10-2-16,1 8 0 16,6 7 0-16,-6 3-1 15,8 11-1-15,8 17-1 16,7-6 0-16,10 1-1 15,8-5 1-15,4-2 0 16,13-2-3-16,8-8 1 16,10-5-1-16,4-16 0 15,-3-2 0 1,9-10 0-16,9-13 0 15,0-13-1-15,-2-9 0 16,-4-5 0-16,-5-13-2 16,-8 1 0-16,1-5 1 15,-5-6-2-15,-8 3 2 16,-9-3-1-16,-7-3 0 15,-16-8 2-15,-3 7 0 16,-10 1 0-16,-20 3 0 16,-13 4 2-16,-1 6 1 15,-10 7-1 1,0 9 1-16,4 10 0 15,-2-2 1 1,-64 11 1 0,79 17-4-16,-5-5-2 15,11 4-4-15,4 0-6 16,6 2-11-16,6-7-16 15</inkml:trace>
  <inkml:trace contextRef="#ctx0" brushRef="#br0" timeOffset="173470.564">8659 11516 88 0,'23'5'93'16,"-23"-5"-20"-16,0 0-4 15,0 0-2-15,0 0-34 16,4 0 1-16,5 0-3 15,7 0-2-15,11 3-3 16,10-3-4-16,11 0-4 16,12 0-3-1,10-1-3-15,13-4-3 16,24-1-2-16,13 0 1 15,10 7-4-15,7-9 0 16,-5 4-2-16,0 2 0 16,5-1-2-16,-5 2-1 15,-2 1-1-15,1 0-3 16,-7-5 1-16,-15-1-3 15,-10 4 2 1,-12 2 1-16,-12 0 2 16,-15 0 2-16,-5 2 0 15,-13-2 0 1,-11 1 1-16,-11-2-1 15,-3-1 1-15,-5-9-1 16,-1 16-2-16,-3-11 1 16,-4 1-1-16,-2 2-3 15,-2-5 1-15,-8 1 1 16,0-3-2-16,-5-5 2 15,-12-4 0-15,-4 2 3 16,-10-6-1-16,-4-2 1 16,-17 3 0-16,-8 1 0 15,-9 2 0 1,-8 2-1-16,-4-5 0 15,7 0 1-15,-3 9 1 16,6 2 1-16,11 6 1 16,6-3 0-16,15 7 2 15,14-2-3-15,8 3 0 16,6 3-1-16,13-2 1 15,12 4 0 1,13 1 1-16,8 0 2 16,12 2-2-16,13 4 1 15,10 2-1-15,12-1-2 16,9-1 0-1,-5 2-1-15,3-4 0 16,-7-3-1-16,-8 3 1 16,-4 2 0-16,-14 2 0 15,-5 3 0-15,-12-9 0 16,-2 4 0-16,-6-1 1 15,-6 1-1-15,-11 5 0 16,2 0 0 0,-6 24 3-1,-6 15-2-15,2-21 1 16,-6 6 0-16,-5-3-1 15,-1-2 3 1,-25 35 5 0,10-35 0-16,-6-2 2 15,-11 0 2-15,-6 2 3 16,3-5-3-16,-1-5 0 15,7 2-4 1,1-5-4-16,1-10-5 16,12 4-5-1,-21 5-23-15,32-15 3 16,5 0-12-16,5-1-20 15</inkml:trace>
  <inkml:trace contextRef="#ctx0" brushRef="#br0" timeOffset="192571.564">20314 9606 108 0,'11'24'93'15,"-11"-24"-15"-15,0 0-6 16,0 0 29 0,0 0-73-16,0 0-1 15,0 0-5-15,0 0 0 16,0 0-3-1,0 0-3-15,0 3-3 16,0 22 0-16,0 12-3 16,0 9 0-1,0 7-3-15,-5 3-1 16,5-5-2-16,0-9-1 15,-6 0-1-15,4-5 0 16,0-5 0 0,-2-4 0-16,-4 0 2 15,4-15-4-15,-3 1 1 16,-3-11-2-16,8 6-3 15,2-3-6 1,0-4-7-16,-2-4-17 16</inkml:trace>
  <inkml:trace contextRef="#ctx0" brushRef="#br0" timeOffset="193322.564">20232 10236 99 0,'0'-16'99'0,"0"15"-16"16,6-2-4-16,14-7-6 16,1 1-33-16,12-3-7 15,6 4-9-15,1 0-6 16,1 11-6-16,-2 3-2 15,-6 1-5 1,9 21 0-16,-32-4-1 16,-14 6 1-16,-8 13 2 15,-3-1 1 1,-8 3 0-16,-16-12 0 15,6 2-1-15,-6 4 0 16,1-9-3-16,12-10 0 16,-3-6-2-1,12-5-1-15,1 6 0 16,9-15 0-16,1 7-1 15,4-9 0 1,15-3 2-16,34-24 2 16,-10 18-2-16,3-1-1 15,3 9 2-15,-2 1-1 16,3 8 1-1,-1 13-2-15,-6 9 2 16,-8 4-1-16,-6 6 2 16,-11 7 2-16,-14 4 2 15,-6-5 4-15,-15 1 0 16,-8-11 3-16,-10-6-3 15,-4-10-1 1,3-2-3-16,-28-9-2 16,35-4-6-16,6-7-7 15,-4-5-10-15,8-4-10 16,10 2-17-1</inkml:trace>
  <inkml:trace contextRef="#ctx0" brushRef="#br0" timeOffset="194686.564">20358 9721 75 0,'-33'-9'90'15,"33"9"-17"-15,-5 0-5 16,5 0-5-16,-6-3-29 16,-6 3-4-16,-3 0-3 15,-9 0-1-15,-10 9-2 16,8 3-4-16,-14 1-1 15,5 13-6-15,2 1-1 16,-4 5-4-16,14 4-1 16,-2 3-2-1,11 5-1-15,10 0 1 16,4-1-1-1,8-2-1-15,15-6 0 16,-5 9-1-16,24-12 0 16,1-4 0-16,5-1-1 15,5-14 1-15,5-6-1 16,0-7 0-16,2-13 2 15,-6-8-1-15,0-4-2 16,-9-3 1 0,-6-8 1-16,21-43-1 15,-39 39 0-15,-9-2-1 16,-10 3 0-16,-4-3 0 15,-8 8 0 1,-7 0 2-16,-14-2 0 16,-8 13 3-16,-10 3-1 15,-9 12 3-15,-6-3 0 16,-11 8 0-16,-1 6-2 15,8 2 1-15,8 9-2 16,2-3 0 0,14 6-3-1,-32 17 0-15,41-12-4 16,10-4-2-16,4 1-4 15,0-4-5-15,9 3-10 16,0 0-12 0,3 1-15-16</inkml:trace>
  <inkml:trace contextRef="#ctx0" brushRef="#br0" timeOffset="203045.564">20717 10022 71 0,'-10'-3'82'16,"10"3"-18"-16,0 0-8 15,0 0-2 1,2-3-12-16,-4 3-17 16,2 0-2-16,0 0 3 15,0 0-2 1,0 0-1-16,0 0-2 15,0 0-5-15,0 0-3 16,0 0-3-16,0 0-4 16,0 0-1-16,0 0 1 15,12 12 3 1,-5-6-5-16,7 1-1 15,-2-1-1-15,5-2-1 16,2-2 1-16,-3 3 0 16,3-5-2-1,10 0 4-15,-11 1-2 16,-1-2 1-16,1 1 0 15,9-4-1 1,2 1-1-16,-4 0 0 16,4 2-1-1,2 5 1-15,0-4-1 16,-2-3 0-16,-4 6 0 15,16-6 0-15,-6 6 0 16,-6-6 0-16,0 3 0 16,2 0 0-1,-6 0 0-15,33-1 0 16,-25 2 0-16,-12-1 0 15,5 3 0-15,8-1 0 16,-6-1 0 0,10-1 1-16,5 0-1 15,5 0 0-15,-9 0 0 16,11 0 0-16,-1-1 0 15,-5-1 0-15,3-1 1 16,-6 0-1-16,9-1 0 16,-9 4 0-16,13 7 0 15,-8-2 0-15,9 0 0 16,-5-4 1-16,2 2-1 15,-3-3 0-15,-3 0 0 16,-7 2 0-16,2-2 0 16,-3 1 0-1,3 2 0 1,-8 1 0-16,6-4 0 15,-4 3 0-15,1-2 0 16,9 5 0-16,1 1 0 16,-1-3 0-16,7-4 0 15,1 0 1-15,-3 2-1 16,2-5 0-16,1-4 1 15,1 1-1 1,60-1-1-16,-64 5 1 16,-7 2 1-16,-2 0-1 15,3-2 0 1,-5-1 0-16,0 2 0 15,3-1-1-15,-3 2 1 16,-2-3 0-16,-2 2 0 16,7-4 0-16,3 6 0 15,-2 3-1-15,-1-3-1 16,3 4 1-16,-3-5-1 15,1 1 0-15,0-2 0 16,-9 1 0-16,-3 0 1 16,0 0 0-16,-9 0 1 15,-7-2 0 1,-1 2 0-16,-8 0 0 15,9-3 0 1,-7 3 0-16,7-1 0 16,-3 1 0-16,-6-4 0 15,-8 4 0-15,10 0 0 16,-8 0 0-16,3 0 0 15,-3 0 0-15,0 0 0 16,0 0 0-16,0 0 0 16,-5 0-1-1,5 0 1-15,-22-15 0 16,-3-5 0-16,-6-10 0 15,-6 4 0-15,-9-13 2 16,1 2 1 0,3 6-1-16,9 9 1 15,-4-3 0-15,8 4-2 16,-2 8-1-16,2 1 1 15,6 9 0-15,3-8 0 16,5 5 2-16,7 0 1 16,6 7 1-16,4-1 3 15,2 11-1 1,2 0 1-16,17 15 0 15,8 1 0-15,6 1-4 16,9 1 0-16,3 4-4 16,3-4 1-1,0-4-1-15,-1 1 1 16,14-1-1-16,-20-3 2 15,-2-4-2-15,-3-1 2 16,-11-4-1-16,4-2 0 16,-19-5-1-16,1-2 0 15,-3-4 0-15,-12 7 0 16,-14-1 1-16,-5 6 1 15,-2 7 0 1,-51 18 5-16,22-4-1 16,-8 1-1-16,3 3 2 15,-5 8 2 1,-54 51 8-1,66-45-10-15,9-4 0 16,10-2-5-16,9-21-4 16,7 0-10-16,1-3-15 15</inkml:trace>
  <inkml:trace contextRef="#ctx0" brushRef="#br0" timeOffset="263274.9628">7285 16841 88 0,'-31'-13'91'0,"20"10"-18"16,11 3-5-16,-2-5-1 15,2 5-35-15,-4-12-1 16,-14 10-4 0,-7 2 1-16,-8 14-8 15,-2 19-4-15,-5 1-3 16,7 11-2-16,0 12-3 15,4 18-3-15,9 8 0 16,11 4 1-16,13 3-3 16,5 3 1-1,7-7-3-15,13-14 1 16,8-3-2-16,7-17-1 15,18-16-1-15,8-10 1 16,15-21-3-16,-7-16 1 16,77-62-4-1,-86 28 2-15,-11-17 2 16,-15-3-2-16,-10-11 0 15,-14-3 2-15,-13-11 0 16,-19 3 2-16,-13 7 2 16,-14 1 1-16,-11 9 0 15,-20 16 1 1,3 13 1-16,-2 9-1 15,-3 13-1-15,-5 19-1 16,10 11-5 0,4-2-7-16,6 15-11 15,10 2-13-15</inkml:trace>
  <inkml:trace contextRef="#ctx0" brushRef="#br0" timeOffset="263704.9628">7752 16479 140 0,'-37'19'98'0,"37"-16"-9"15,-4 6-5-15,-1 18-6 16,-3 2-40-16,-15 22-8 15,-1 11-4-15,-14 22-6 16,-13 17-4-16,-11 13-2 16,-6 9-2-16,1 3-1 15,-1-1-1 1,2-5-3-1,10-14-2-15,-33 91 0 16,56-119-4 0,8-7-2-16,-1-9 1 15,9-17 0-15,7-9-3 16,1-13-2-16,3-3-6 15,-4-1-8-15,4-10-12 16</inkml:trace>
  <inkml:trace contextRef="#ctx0" brushRef="#br0" timeOffset="272680.9628">20583 15479 60 0,'-8'-11'134'0,"8"11"-85"16,0 0-6-1,0 0-34-15,0 0 2 16,0 0 4-16,0 0 4 16,0 0 4-16,0 0 3 15,0 0 1-15,0 0 2 16,0 0-3-16,0 2-3 15,0 4-3-15,0 16-4 16,0 3-3-16,0 3-5 16,0 12-1-16,0 3-3 15,0-1-1-15,0 2 1 16,0-6 0-1,0 12-1-15,0-21-1 16,0 1 0-16,0-1 1 16,0 4-1-16,0-4 1 15,0-1-1-15,0-12 0 16,0 1 0-1,0-9-1-15,0-2-2 16,0-2-2-16,0-2-5 16,0-2-10-16,0-2-16 15</inkml:trace>
  <inkml:trace contextRef="#ctx0" brushRef="#br0" timeOffset="273498.9628">20672 16116 121 0,'21'-17'94'16,"-19"17"-9"0,4-3-11-16,10-3-4 15,5 3-41-15,4-14-7 16,2 8-6-16,4 2-4 15,-4-2-2-15,1 12-1 16,-11 0 0-16,-3 0 0 16,-3 10 2-16,-7 2 0 15,-8 13 0-15,-4-1 0 16,-5 7-1-16,-12 0-1 15,-6-2-3 1,2-2 0-16,0-2-2 16,9-8 0-16,-1-3-3 15,9-3-1-15,-3-5 1 16,7-1 0-1,8 0 0-15,0-2-1 16,0-8 3-16,12 4-1 16,7-7 0-16,10 2 0 15,4 3 0-15,-4 2 0 16,6-1-2-16,0 5 1 15,-4 2 0-15,-2 5 0 16,-12 4 0-16,-7 4 3 16,-6 0 3-16,-10 0 1 15,-6 4 3 1,-5-2 0-16,-14 2-1 15,0-6-1-15,2-8-3 16,2-2-3-16,2 6-1 16,3-4-2-16,5-5-2 15,3-6-5-15,3 2-6 16,3 1-9-16,4-9-16 15,-2-8-20-15</inkml:trace>
  <inkml:trace contextRef="#ctx0" brushRef="#br0" timeOffset="274297.9628">20666 15585 81 0,'-38'4'88'0,"38"-4"-14"16,0 0-7-16,0 0-2 16,-8 5-31-16,2-2 1 15,-2 11-4-15,-5 6-1 16,1 3-5-16,-1 1-4 15,3 8-4-15,-2 1-4 16,3 2-4-16,5 0-3 16,2-14 1-16,11 12-1 15,-1-13 0-15,6-1-2 16,3-2 0-1,8 0 0-15,1 0-2 16,3-5 1-16,2-6-2 16,0 1 0-16,-4-9 0 15,2-3 0-15,0-9-1 16,-2 4 1-16,-4-17-1 15,-5 13 1-15,-5-6-1 16,-5-9 4-16,4-1-1 16,-7-2 2-16,-10-6 0 15,1 9 2-15,-6 3-1 31,-7-4 1-31,-7 2-1 16,-34-14 6 0,27 30-7-16,0 6-1 15,-8 3-2-15,7 1 1 16,-1 7-2-16,7 3-1 15,5-2-5-15,6-2-6 16,1 1-12-16,4 1-17 16</inkml:trace>
  <inkml:trace contextRef="#ctx0" brushRef="#br0" timeOffset="277166.5625">20579 15769 71 0,'-6'-12'82'0,"6"12"-18"16,0 0-7-16,0 0-2 16,0 0-33-16,0 0-1 15,0 0-1-15,0 0 1 16,0 0-1-16,0 0-2 15,0 1 0 1,0 7-2-16,0-8 1 16,0 0-5-16,-2-3 1 15,-3 3-2-15,-3 3-3 16,-8-1-1-16,-1 5-1 15,1 4-2 1,-1-8 1-16,3-3 0 16,-1 7-1-16,1-1 1 15,1-6-1-15,1 4 0 16,-5 3 0-16,-8-3-2 15,7 4 1-15,-1-6 0 16,5 5 0 0,-17-4 1-16,14 1-1 15,1 3-1 1,-28-2 1-1,5 14-1 1,25-2-1-16,-7-11 1 16,-4-8 0-1,-12 16-2 1,-19 8 0-1,11-11 0 17,-11-11 0-17,-17 0 2 16,36 11-2-15,8-5 0 0,-20 5-2 15,34-10 2-31,-26 2-3 15,24 0 2 1,-5 2 0-16,3-3 1 16,-2-6 0-16,1 0 0 15,-3 4 0 1,6 4 0-16,-16-4-2 15,13-4 0-15,-3 8 0 16,-4-8 1 0,6 8-1-16,-1-8 2 15,-9 8-1-15,6-13 1 16,6 8 0-16,0-4 0 15,-3 5 0-15,-1-8 0 16,6 5 1-16,1 2-1 16,-11-4 0-16,6 5-1 15,-10-5 1-15,2 5 0 16,1 0 0-16,-8-11-1 15,7 11 1 1,-8 0-1 0,6-7 0-16,-2 5-1 15,-31 5 0 1,33-4 2-16,4-1-1 15,-4 4-1-15,4-4 0 16,2 4 2-16,1-4-1 16,7 4 1-16,-1-1 0 15,7 4-1-15,1-10 0 16,0 8 0-16,-1-6-1 15,-1 2 0-15,1 2 0 16,3-2 1 0,-2-4 0-16,6-3 2 15,4 16 0 1,0-8 0-16,0 0 0 15,2 0 0-15,-2 0 0 16,8-8 2-16,2 5-1 16,3-3 1-16,1 1 0 15,5-9 0-15,10 5-2 16,-4-17 0-16,1 2 0 15,3 3-1 1,31-20 1 0,-29 18-1-16,-2 5-1 15,-8-4 1 1,10-15 0-1,-17 17 1 1,-9 15 1-16,-5 3 0 16,4 2-2-16,-6 7 2 15,0-7 0-15,2 13 0 16,-23 29 3-1,-6-4 0-15,-2 3 1 16,0-2 0 0,-37 36 7-16,-25-1 4 31,41-46-11-16,31-20-3 1,-1 7 0 0,3-2 1-1,15-3-3 1,4-10-1-1,2 2 1 1,29 31 4 0,60 15 1 15,-15-8-3-16,22 17-1 17,-51-33-1-17,-28-15 0-15,-5-3-1 16,1 0-2-16,-11-4-5 15,2-2-8-15,-12 0-16 16</inkml:trace>
  <inkml:trace contextRef="#ctx0" brushRef="#br0" timeOffset="278280.5625">23729 15613 94 0,'11'-5'95'0,"-11"5"-14"16,0 0-4-1,0 0-3-15,0 0 14 32,0 0-21-32,0 0-38 15,16 226 60 32,-10-184-86-31,-4-11-1-16,2-3 0 15,1-11-1-15,-10-6 0 31,5 6-6-15,0-15-5 0,0-6-35-16</inkml:trace>
  <inkml:trace contextRef="#ctx0" brushRef="#br0" timeOffset="279799.5625">23930 16324 661 0,'35'6'0'16,"43"10"0"-16,13 10 0 31</inkml:trace>
  <inkml:trace contextRef="#ctx0" brushRef="#br0" timeOffset="281169.5625">24033 16103 99 0,'-8'-13'102'0,"8"18"-12"16,-4-5 1-1,4 0-2-15,-4 6-31 16,-3 3-7-16,-7 5-9 16,-7-1-10-16,1 7-9 15,-1 0-5-15,2 3-5 16,1 5-2-16,3-2-4 15,7-1-2-15,2-1 0 16,4-3-2 0,6-7-2-16,0 0 1 15,4-3-1-15,7-3 2 16,14-7-2-16,0-1 2 15,4 0-2-15,2-6 0 16,8 3 0-16,1-2-1 16,3 10 0-16,-3-5 0 15,3 6-1-15,-6 3 1 16,-5 1 0-16,-12 4 1 15,-1 1 2-15,-2 2 1 16,-15 2 3-16,-2 6 1 16,-12 0 2-1,-40 27 9 1,11-24-11-1,-15-3-1-15,5-3-1 16,-1-5-1-16,3-6-3 16,1-7 0-16,9 2-1 15,8-1-2-15,5-5-2 16,-1 2-5-16,6-4-6 15,3-4-10-15,4-7-13 16,1 6-14 0,5-6-21-16</inkml:trace>
  <inkml:trace contextRef="#ctx0" brushRef="#br0" timeOffset="281674.5625">24037 16147 71 0,'0'-1'86'16,"-6"1"-16"-16,6 0-4 15,-6 0 2 1,4 0-26-16,-11 0 5 15,7 0 3-15,-8 1 1 16,3-1-3-16,5 0-3 16,6 2-8-16,0-2-6 15,4 0-4-15,5-2-3 16,17 1-3-16,7-10-2 15,15-1-3-15,2-1-1 16,8 4-5-16,-11-2-2 16,1 0-2-16,-7 5-2 15,-6 0 0 1,-12 0 0-16,-5-5 0 15,1 9 4 1,-9 2-4-16,-10 0-3 16,0 6-5-16,-6-4-9 15,4 1-12-15,-10-8-17 16,-3 10-25-1</inkml:trace>
  <inkml:trace contextRef="#ctx0" brushRef="#br0" timeOffset="282568.5625">23572 15763 78 0,'10'-8'91'16,"-10"8"-13"-16,0 0-3 16,0 0 1-16,-2 0-28 15,2 0-1-15,0 0-4 16,-8 0-6-1,0 2-7-15,-17 27 14 16,2 4-30 0,7-5-3-16,16 7-1 15,6 4-4-15,8-3 0 16,11-5-3-1,10 1-1-15,19-11 0 16,4-6-2-16,8-12 1 16,2-14 0-16,-4-9 0 15,-2-6 1-15,-8-7-1 16,-8-1 1-16,-11-5 1 15,-6-4 2-15,-15-1 1 16,-12 7-1 0,-16-6 2-16,-9 3-1 15,-76-15 7 1,33 40-7-16,-7 13 1 15,-5 8-2 1,-71 32 3 0,13 30-3-16,74-25-5 15,10 10 0-15,19-19-2 16,12 2-2-16,9-2-5 15,-5-8-4-15,13-7-9 16,8-2-12 0</inkml:trace>
  <inkml:trace contextRef="#ctx0" brushRef="#br0" timeOffset="285097.5625">24064 15789 81 0,'4'0'84'16,"-4"0"-16"-16,4 0-6 16,-4 0-5-1,7 0-36-15,13-4 11 16,5 5-21-1,14-1-3-15,-6-3 2 16,-2 3-4-16,5-3 3 16,7 8-3-16,2-10-1 15,3 5 1-15,2 0-3 16,1-6-2-16,1 1 1 15,-5 5 1-15,-1-8 0 16,-3 4 2-16,-3 2 1 16,13-4 1-16,-7 6 1 15,6-3-1-15,-1 0-1 31,3-2 0-31,12-9-1 16,66-11 5 0,-63 19-8-16,48-17-2 15,-48 12-1 1,-5 5-2-16,-2-6 0 15,-8-1 1-15,1 8 1 16,-5 1 0-16,-2-4 3 16,-3 2 0-16,0 3 1 15,1-2-2-15,-3-1-1 16,-3 4-4-16,3 2 0 15,0-4 1-15,-1 8 0 16,-5 1 0 0,4-3 2-16,7-7 0 15,-11 8-1-15,0-6 0 16,3 1-1-16,-7 1 0 15,-6 2-1-15,-1 4 0 16,-9-8 3-16,2 8 0 16,-7-10 2-16,0 2 3 15,-1 4 0-15,-3-1 0 16,-2-4 0-1,-2 2 2-15,-8 2 0 16,6 0-1-16,-2 0 1 16,0 0-3-1,-6 0 0-15,-15 0 0 16,19 0-3-1,-18 0 1-15,3 0 0 16,-18-9 0-16,-11 7 0 16,-5-7 1-16,-3 0 0 15,-8-2 1-15,-10 2 0 16,-1 2 2-16,9 0 2 15,2-4-1-15,11 1 0 16,7 3-1-16,5-6-2 16,12 7-2-16,4-3-2 15,7 4-1-15,3-1-2 16,5-2 0-1,10 2-2-15,0-3 2 16,-2 2 0 0,2 3 6-16,9 1 2 15,1 3 1-15,5 1 0 16,5 1 0-1,7-2 0-15,0 3-3 16,0 5 2-16,6 3-3 16,4 1 1-16,3 3 0 15,-1 2-1-15,7 2 0 16,-1 0-1-1,1 1 0-15,-3-8 0 16,26 21 3 0,-47-10-1-16,1-4 2 15,-6-2 0-15,-9-10 0 16,3 7 1-16,-13 2 1 15,0 6 1-15,-11 1 1 16,-5 0 1-16,-3 5 1 16,-18 11 0-16,-9-11 4 15,-9 9-2-15,-3 2 3 16,2-1-1-1,-41 35 7-15,55-34-15 16,7-5-3 0,4 2-4-16,8-2-3 15,7-6-9-15,6-2-17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4T19:21:02.3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 9879 121 0,'-2'6'89'0,"2"-6"-15"16,0 0-2-16,0 0-6 15,0 0-35 1,0 0-1-16,-2-6 0 15,2 3-1-15,2-17-4 16,-2-2-4-16,-19-10-5 16,5 5-7-16,-11 1-3 15,-12 1-2 1,-4 19-3-16,-11 1-1 15,7 16 0-15,-1 3 0 16,9 17 0-16,8 2 0 16,8 4 0-16,17 0 0 15,10 7 0-15,9-1 0 16,10 0 0-16,16 2 0 15,6 5 0-15,5 6 1 16,2 0 2-16,-9 3-1 16,-5-4 3-16,-24 0 1 15,-14 7 0 1,-14-7 2-16,-15-17-2 15,-4 8 1-15,-8-18-3 16,-7-12-1-16,5-6-2 16,2-8-1-16,3-22 2 15,1 1-1 1,13-21 2-16,3-4 1 15,17-11 3-15,8-4 1 16,4-9 2-16,15-1 3 16,12 4-3-16,9-1 0 15,6 7-2-15,-9 9-4 16,-4 10-1-1,-14 10-3-15,2 7 0 16,-11 7 1-16,-7 4-3 16,-1 1-6-16,-10 5-14 15,4 9-21-15</inkml:trace>
  <inkml:trace contextRef="#ctx0" brushRef="#br0" timeOffset="544">2851 9786 94 0,'18'8'91'16,"-18"-8"-12"-16,0 0-3 15,-6 0 2-15,0 11-30 16,-4 12-7-16,-17 7-4 16,-11 10-5-16,-13 13-6 15,-7-2-8-15,-8 5-1 16,-9-4-3-16,1-1-1 15,8 1-1 1,4-15-2-16,10-9 0 16,15-11-2-16,18-5-4 15,7 2 1-15,10 5-2 16,18-1 2-16,42 26 7 15,-4-26-4 1,12-1-2-16,0-4-1 16,-2 5-2-16,-8 3-2 15,-12-6-1-15,-11-9 0 16,-4 0 0-1,-5 2 0 1,-11 9-3-16,-5-14-11 16,0-6-15-16,-10-1-25 15</inkml:trace>
  <inkml:trace contextRef="#ctx0" brushRef="#br0" timeOffset="1472">3155 9985 113 0,'0'-19'95'0,"0"19"-12"15,-3 0-2-15,3 0-6 16,0 0-36-16,0 2-3 16,7 24-6-16,-1 21-5 15,0 21-4-15,9 8-2 16,7 15-4-1,5-4-4-15,-4-11-3 16,-9-9-2-16,1-10 0 16,-7-20-1-16,0-4-1 15,-1-12-1-15,-3-10-1 16,-2-31 0-16,-4 6-1 15,2-15-3-15,-4-26 0 16,4-3-1-16,0-15-1 16,4-9-2-16,2-4-1 15,-4 1 2 1,15 17 0-1,-1 14 1-15,34-10 0 16,-26 64 4 0,14 23 2-16,-5 18 0 15,-2 17 0-15,-4 17 1 16,-3 1 2-16,-3 9 1 15,-6 2 0-15,-5-17 2 16,-2-11 0-16,-4-18-1 16,3-8-1-16,-5-7-2 15,-2-12-2-15,2-21-1 16,-6-24-1-16,4-16-3 15,0-13 0 1,4-16-3-16,10-10 1 16,13-2-1-16,2 7 2 15,6 21 2-15,-2 13 0 16,4 23 2-16,3 20 2 15,-1 29 1-15,-8 19 2 16,4 13 2-16,-4 13 1 16,-6 10 2-16,-7-2-1 15,-3-8-1-15,-9-8-2 16,0-10 0-16,-2-5-5 15,-1-11-4 1,3-8-10 0,-2-11-16-16,-12-19-22 15</inkml:trace>
  <inkml:trace contextRef="#ctx0" brushRef="#br0" timeOffset="1878">4353 10351 88 0,'-20'-4'99'16,"20"4"-17"-16,4 0-4 15,0 0 3-15,19 0-27 16,14-3-7-1,6 3-1-15,11-4-7 16,0-2-5-16,-2 2-9 16,1 8-5-16,-1-4-7 15,-4 0-5-15,3 0-2 16,-7 4-4-16,-13-4-1 15,-4 2-3-15,-3-1-2 16,-9-2-6 0,-5 2-10-16,1-4-12 15,-1-8-22-15</inkml:trace>
  <inkml:trace contextRef="#ctx0" brushRef="#br0" timeOffset="2177">4738 10070 140 0,'-21'8'109'0,"21"-8"-14"15,0 1-7-15,0 18-6 16,0 10-37-1,2 12-14 1,5 7-2-16,-3 11-7 16,2 10-2-16,-2-4-1 15,-2 2-3-15,-2-6-4 16,2-10-1-16,-2 0-5 15,0-11-2-15,2-10-6 16,-2-4-11-16,0-7-8 16,2-7-16-16,0-21-21 15</inkml:trace>
  <inkml:trace contextRef="#ctx0" brushRef="#br0" timeOffset="2742">5211 9856 169 0,'-24'23'114'0,"17"-10"-17"16,5 8-8-16,-4 17-6 15,-4 11-46-15,-5 9-10 16,5 8-5-16,12 1-4 15,-2 6-2 1,8-8-1-16,-2 2-2 16,15-7-2-16,4-12-3 15,20-1-2 1,3-15-1-16,6-6-2 15,6-7-1-15,2-8-1 16,-11-16 0-16,1-4-1 16,-4-14 1-16,-5 3-1 15,-4-21 1-15,-10 1-1 16,-8-5 3-16,-13 3 0 15,-6-1 2-15,-10 7 0 16,2 5 1-16,-7 5-1 16,-5 7-1-1,-13 10 1-15,6 17-2 16,0 1 1-16,-6 17 1 15,8 15 2-15,5 0 0 16,-5 17 1-16,4 1-1 16,3 6 0-16,-1-8-1 15,7-3-1-15,0-4-1 16,3-16-1-16,-1-4 0 15,10-7-1 1,-8-11-1-16,4-2-3 16,2-3-6-1,0 0-8-15,0-9-13 16,-6-4-21-16</inkml:trace>
  <inkml:trace contextRef="#ctx0" brushRef="#br0" timeOffset="3999">9296 10416 133 0,'0'-14'102'15,"0"14"-10"-15,-2 0-6 16,2 0-8-16,2 14-35 15,-2 7-8 1,2 37-8-16,0 15-5 16,15 15-5-16,-3 8-3 15,9 3-4-15,-4-3-3 16,-3-15-1-16,-8-13-2 15,3-21-2-15,1-12 0 16,-6-11-1-16,-2-9 1 16,-4-23-2-16,-10-18 0 15,10-10 0 1,0-24-1-16,6-11-2 15,-6-21-3-15,7-12 1 16,9 5-1 0,13 12-1-16,0 7 3 15,-2 25 1-15,0 23 2 16,8 21 1-16,0 33 1 15,-2 34 1-15,4 12 1 16,-4 22 1-16,-6 6 3 16,-4 0 1-16,-6-2 0 15,-1-10 1-15,-8-14 0 16,1-19-1-16,-9-15-1 15,6-10-2-15,-6-18-2 16,0-16-3 0,0-28-2-16,2-13-2 15,4-22 0-15,4-18-1 16,11-7 0-16,4-3-1 15,4 6 2-15,4 22 0 16,2 22 2-16,-2 28 1 16,-2 13 2-16,2 31 2 15,-4 18 3-15,-2 11 1 16,-2 18 0-16,-7 9 2 15,-5 0 0 1,-3-3-2 0,-2-1-1-16,1-18 0 15,-1-11-4-15,-6-11-7 16,2-8-13-16,-6-16-19 15</inkml:trace>
  <inkml:trace contextRef="#ctx0" brushRef="#br0" timeOffset="4374.1994">10619 10895 123 0,'-45'-3'121'15,"45"3"-16"-15,0 0-10 16,6 0-5-1,15 3-28-15,3-3-19 16,26 3-10-16,12-11-4 16,8 2-3-16,13-10-5 15,8 4-5-15,-2 0-3 16,-4-2-6-16,-17 7-4 15,-8-3-5-15,-11 13-5 16,-9-10-7 0,-11 7-8-16,-11 2-14 15,-18 0-18-15</inkml:trace>
  <inkml:trace contextRef="#ctx0" brushRef="#br0" timeOffset="4631.1994">10964 10544 165 0,'-27'-15'118'0,"27"15"-13"16,0 0-10-16,0 11-2 16,9 20-44-16,5 4-10 15,3 21-9 1,8 82 18-1,-11-59-29 1,-4 0-4-16,1-14-4 16,-3-3-4-16,-2-10-1 15,-2-15-5-15,0-9-7 16,-2-7-7-16,5-8-12 15,-3-19-18-15</inkml:trace>
  <inkml:trace contextRef="#ctx0" brushRef="#br0" timeOffset="5169.1994">11785 10430 187 0,'-45'-16'118'0,"45"18"-15"16,-7 18-7-16,-3 20-9 16,2 0-45-16,-1 15-15 15,-9 13-6-15,3 5-4 16,11 7-3-1,4 0-1-15,0-8-2 16,11 0-2-16,7-9-1 16,11-15-4-1,64 27 1 1,-39-52-5-16,2-11 0 15,4-4-1-15,-2-17-1 16,-3-8 0-16,-9-11 0 16,-3-2 0-16,-12-7 1 15,-2-8 0-15,-8-1 2 16,-11-50 3-1,-16 55 0-15,-6 9 0 16,-9 9 1-16,-4 16 0 16,-6 6 1-1,-4 13-1-15,0 11 1 16,-4 13 0-16,8 11-1 15,0 8 0-15,2 4 0 16,4-8-3-16,8 5 0 16,5-9-2-16,2-7-4 15,3-7-7-15,5-19-13 16,6-4-17-1</inkml:trace>
  <inkml:trace contextRef="#ctx0" brushRef="#br0" timeOffset="5640.1994">13255 10529 185 0,'-27'11'127'0,"19"-5"-20"16,-5 8-6-16,-1 0-8 15,-11 6-45-15,-2 14-22 16,-10 5-5-16,-7 3-4 15,-1 9-3 1,-5-9-1-16,-8 0 0 16,7-8 1-16,3-5-3 15,13-2 0-15,10-6-3 16,7-4-3-1,1-1-1-15,7-8-2 16,10 1 1-16,16 3-1 16,7 1 2-16,23-2-1 15,7 1 2-15,13-6-2 16,-1 5 0-16,-3-2-1 15,-7 8-1 1,-9-4 0-16,18 2-6 16,-43-9-4-1,-5-2-7-15,-5-1-11 16,-3-2-17-16,-4-1-24 15</inkml:trace>
  <inkml:trace contextRef="#ctx0" brushRef="#br0" timeOffset="5943.1994">13555 10335 198 0,'-13'5'133'15,"13"-5"-17"-15,0 12 89 31,0 32-149-31,0 13-24 16,-2 17-7-16,-2 10-4 16,2 12-5-16,2-1-4 15,-4 6-2-15,-2-4-4 16,-1-4-2-16,1-6-1 15,2-13-3-15,-4-13-3 16,2-10-3-16,1-21-10 16,3-12-11-1,4-18-17-15,-2-12-24 16</inkml:trace>
  <inkml:trace contextRef="#ctx0" brushRef="#br0" timeOffset="6320.1994">13900 10484 31 0,'2'-22'186'0,"-21"22"-58"16,19 0-19-16,0 3-10 16,0 16-6-16,0 21-57 15,0-1-13-15,-8 9-6 31,8-5-3-31,-6 50 9 16,6-24-5 0,0-41-10-1,0-10-3-15,0-2 1 16,8-4 0-16,2-1-1 15,15-3-1-15,6-4-1 16,8-2 1-16,13-4-2 16,2 2-1-16,6-9 1 15,0 3-1 1,-9-5 0-16,-7 8-2 15,-9-2-3-15,-8 5-3 16,-6 0-5-16,-5-1-9 16,1-4-9-16,-5-6-15 15,-4-6-17-15</inkml:trace>
  <inkml:trace contextRef="#ctx0" brushRef="#br0" timeOffset="6625.1994">14243 10186 190 0,'-33'-20'124'16,"31"20"-10"0,2 0-12-16,0 11-5 15,0 14-45-15,0 21-13 16,0 22-7-16,0 24-5 15,0 6 1-15,0 12-3 16,0 4-2-16,0 1-3 16,0-6-2-16,0 2-2 15,0-8-4-15,0-3-2 16,2-7-4-16,2-18-2 15,-2-18 0 1,0-15-6-16,2-14-6 16,4 0-12-16,3-17-25 15</inkml:trace>
  <inkml:trace contextRef="#ctx0" brushRef="#br0" timeOffset="11463.1994">20368 9901 126 0,'-8'-9'102'0,"8"9"-5"15,0 0-4-15,0 0-7 16,-7-13-38-16,-1-2-10 16,-6-8-10-16,-5 10-12 15,-2 1-8 1,-5-5-3-16,-14 10-1 15,7 11-3-15,-4 0 0 16,-2 12-1-16,6 4 0 16,8 9 1-1,4 9 0-15,15 6 0 16,12 3-1-16,25 4 2 15,2 3 1-15,17 4 0 16,4-9-2-16,6 4 0 16,-3 17 0-16,-9 3-1 15,-9-13 0-15,-14 7 2 16,-21-4 3-16,-18-10 2 15,-13-9 3-15,-4-18 1 16,-4-4 0-16,-11-12-1 16,11-17-3-1,-2-9-1-15,10-18-3 16,4-8 0-16,11-9-1 15,6 1 1-15,12-5 1 16,17-7 1-16,4-5 2 16,16 8 0-16,11 3 1 15,-1 0-2 1,1 13-3-16,-12 4 0 0,-11 8-3 15,-7 14 0 1,-7 6-3-16,-5 1-9 16,-10 10-13-16,-6 0-20 15</inkml:trace>
  <inkml:trace contextRef="#ctx0" brushRef="#br0" timeOffset="11975.1994">21515 9907 116 0,'15'3'102'16,"-15"-3"-10"-16,0 0-6 15,0 0-4 1,-9 5-32-1,-13 10-10-15,-16 6-6 16,-7 6-7-16,-23 8-3 16,-5 0-3-16,5 6-3 15,2-6-2-15,-2 2-1 16,12-2-4-16,6-1-2 15,15-10-2-15,10-3-2 16,11-3-1-16,10 1 1 16,14-4 0-16,11-1 3 15,16 3 0-15,27-4 1 16,19 8-1-1,93-5 2 1,-98-4-9-16,-3-2 0 16,-20-4-1-16,-13-1 0 15,-13-5-1-15,-7 9-2 16,-5-6-5-16,-7-8-10 15,-1 5-13-15,-7 2-20 16</inkml:trace>
  <inkml:trace contextRef="#ctx0" brushRef="#br0" timeOffset="13006.1994">21852 9960 108 0,'-6'-30'97'0,"8"27"-11"16,0 0-1-16,-2 3-4 15,2-9-34-15,-2 7-10 16,8 9-6-16,3 16-8 15,9 23-5-15,-3 19-5 16,2 15-2-16,3 9-2 16,-1 3-3-16,-2-2-2 15,-7-19-1-15,-6-10 1 16,0-12 1-1,3-19-1-15,-1-1 0 16,-6-13 0-16,-2-19-1 16,-2-11 0-16,2-5-2 15,-8-23-1-15,6-11 0 16,2-15 0-16,0-8 0 15,0-6 0-15,10-3-1 16,7 9 0-16,5 9 1 16,9 13-1-16,0 9 1 15,0 17 0 1,2 19 0-16,0 18 0 15,5 25-1 1,-11 14 1-16,1 19 0 16,3 7 0-16,-6 7 0 15,-2 0 1-15,-2-6 0 16,-11-17 1-16,0-15 3 15,-3-12-1-15,-5-9 1 16,0-16-1-16,-6-17-1 16,1-12-1-16,3-11-1 15,0-19-2-15,5-13-1 16,1-6 1-16,8-7-2 15,3 14 0 1,12 5 2-16,0 13-1 16,0 10 2-16,4 26 0 15,-2 16 2-15,-4 20 2 16,-1 10 1-16,-3 18 2 15,2 7 1-15,-11 4 0 16,1-1-1-16,-3 1 1 16,-3-7-1-16,-3-18 0 15,-2 5-1 1,-2-10-3-16,2-13-2 0,-2-8-8 15,0-4-10 1,-2-7-15 0,-2-9-20-16</inkml:trace>
  <inkml:trace contextRef="#ctx0" brushRef="#br0" timeOffset="13381.1994">23070 10287 144 0,'-40'0'117'16,"40"0"-11"-16,-2 0-11 15,2 0-6 1,2 0-37-16,11 0-16 16,8 0-8-16,14 0-8 15,23 0-1 1,10-8-1-16,12-1-4 0,3 3-3 15,-6-5-3 1,-5 5-3-16,-10 3-3 16,-12-2-2-16,-7 3-3 15,-16-4-5-15,-4 6-3 16,-5 2-9-16,-12-2-9 15,-6-2-16-15,-6 2-16 16</inkml:trace>
  <inkml:trace contextRef="#ctx0" brushRef="#br0" timeOffset="13655.1994">23328 9966 171 0,'-16'19'116'0,"5"-19"-13"15,9 17-10-15,-2 15-6 16,4 12-45-16,2 21-13 16,0 11-6-16,2 3-4 15,3-2-1 1,3-4-4-1,0-3-2-15,7-14-3 16,-7-5-3-16,-2-9-4 16,5-11-4-16,-9-17-8 15,-2-13-11-15,4-7-16 16</inkml:trace>
  <inkml:trace contextRef="#ctx0" brushRef="#br0" timeOffset="14224.1994">24221 9856 137 0,'-33'0'114'0,"33"0"-18"16,-4 3-9-16,0 13-7 15,2 12-36 1,-4 13-19-16,-13 17-5 0,0 5-4 15,3 9-1 1,1-1 0-16,7 0 0 16,10 8-3-16,0-12-1 15,13-14-1-15,12-4-4 16,14-13-2-1,15-5-2-15,2-16-1 16,16-10 0-16,-2-8-1 16,-3-8-1-16,-7-20 0 15,-17-3 0-15,-12-5 2 16,-14-3 1-16,-7-3 1 15,-14 5 4-15,-10 5-1 16,-11 2 2-16,-14 16-1 16,0 9 2-16,-1 14-1 15,-3 18 1-15,8 10 0 16,-2 8-1-1,8 7-1-15,4-1 0 16,7-3-2-16,5-6-2 16,9 3-1-16,0-10-2 15,4-2-5-15,6-7-8 16,-8-6-11-16,7-11-16 15</inkml:trace>
  <inkml:trace contextRef="#ctx0" brushRef="#br0" timeOffset="14957.1994">25720 10123 110 0,'14'15'103'16,"-14"-15"-7"-16,0 0-4 15,-4 0-4-15,-12 13-32 16,-15 4-11-16,-4 12-9 16,-19 4-10-16,-8 4-6 15,0 3-5-15,2-1-1 16,2-10-4-16,6 1 0 15,9-4-4-15,20-7-2 16,5-8-1 0,9 0-1-16,9-4-1 15,21 4 2 1,6 3 1-16,76 11 8 15,-39-14-4 1,11 1-3-16,-1-1 1 16,-2 3-2-16,-8-9-3 15,-10 5 0-15,-12-5-2 16,-16 4-2-16,-9-9-5 15,2 0-9-15,-11 10-14 16,-6-12-18-16</inkml:trace>
  <inkml:trace contextRef="#ctx0" brushRef="#br0" timeOffset="15309.1994">26346 9876 189 0,'-6'9'116'0,"6"-9"-16"15,-6 0-12 1,6 5-4-16,2 29-48 16,-2 14-12-16,0 19-6 15,0 6-1-15,0 29-2 16,0-4-1-16,0-8-4 15,0-2-2-15,0-10-3 16,0-13-2-16,0-13-3 16,2-7-3-16,-2-12-5 15,0-7-7-15,2-19-11 16,0-14-15-16,-10-7-22 15</inkml:trace>
  <inkml:trace contextRef="#ctx0" brushRef="#br0" timeOffset="15695.1994">26909 9806 153 0,'-11'-20'113'15,"11"20"-12"1,0 2-9-16,0 15-4 15,0 19-42-15,0 5-14 16,-2 9-7-16,0 3-8 16,-4-2-5-16,0 6-4 15,-3-7-1-15,-3-10-2 16,6-7-2-16,2-8 0 15,4-5 1 1,0-6 1-16,8-10 4 16,6 1-1-16,13 0 2 15,15-10 2-15,9 0-1 16,9-4-2-16,13-7-1 15,-3 6-1-15,54-11 1 16,-72 12-9 0,-11 3-5-16,-4 4-7 15,-20-2-10-15,-5 4-11 16,-4-5-18-16</inkml:trace>
  <inkml:trace contextRef="#ctx0" brushRef="#br0" timeOffset="15991.1994">27206 9534 157 0,'-27'26'119'16,"17"-23"-18"-16,6 14-7 15,2 23-6-15,2 19-41 16,0 34-18-16,4 14-7 16,4 14-3-16,-4 11-1 15,7 3-4 1,-9-10 1-16,-4-7-2 15,2-9-2-15,-7-16-2 16,-1 31-4 0,-2-76-13-16,6-19-15 15,2-18-30-15</inkml:trace>
  <inkml:trace contextRef="#ctx0" brushRef="#br0" timeOffset="27854.1994">23403 11685 84 0,'-21'4'83'16,"21"-4"-12"-1,0 0-4-15,-2 0 1 16,2 0-28-16,0 0 0 16,0 0 1-16,0 0-3 15,0 0-5-15,0 0-7 16,0 0-4-16,0 1-3 15,6-1-4-15,11 2 0 16,16-2-2-16,10 0-1 16,13 0-3-1,6-2-3-15,4-4-2 16,0-6-2-16,-6 7-1 15,-4 5-1-15,-15-13 0 16,-14 9-1-16,-4 8 1 16,-7-8-4-16,-7 13-6 15,-3-15-8-15,-6 6-17 16</inkml:trace>
  <inkml:trace contextRef="#ctx0" brushRef="#br0" timeOffset="28381.1994">24409 11352 149 0,'-31'14'106'0,"29"-14"-11"15,2 0-8-15,0 0-7 16,-2 12-42-16,0 12-7 16,-4 7-7-16,0 11-6 15,-9 7-1-15,11 7-1 16,10 3-2-16,-2-6-4 15,5 2 0-15,18-8-2 16,6 0-2 0,10-9-1-16,15-8-3 15,2-15 0-15,6 2 0 16,4-15-2-16,-8-10-1 16,-6-9 0-16,-10-3 0 15,-5-16 0-15,-10 5 0 16,-10-6-1-16,-11-3 0 15,-10 23 0-15,-10-16 1 32,-1 14-2-32,-28-1 4 15,8 23 2 1,4 18 3-16,0 2 3 15,2 12 0-15,7 4 1 16,1 2 0-16,1 4-2 16,8-4-3-16,3-7-2 15,3-1-3-15,4-14-8 16,-2-1-11-16,2-7-16 15</inkml:trace>
  <inkml:trace contextRef="#ctx0" brushRef="#br0" timeOffset="29310.1994">26762 11720 99 0,'16'0'118'15,"-16"0"-15"1,0 0-10-16,0 0-10 16,2 0-28-16,11-7-21 15,10 6-11-15,12 1-12 16,4 0-1-16,11-11-2 15,-3-1-4 1,5 8-3-16,-13 1-2 16,4-3-5-16,-9-2-3 15,-3 13-7-15,-13-17-11 16,9-4-15-16</inkml:trace>
  <inkml:trace contextRef="#ctx0" brushRef="#br0" timeOffset="29853.1994">27566 11409 118 0,'-21'-23'109'0,"23"23"-15"16,-2 0-8-1,0 0-7 1,0 6-33-16,0 21-14 16,0 15-8-16,-4 7-7 15,2-1-3-15,2 10-1 16,0-1-3-16,0-1-3 15,0-2-1-15,2-3-1 16,13-1-1-16,18-10-1 16,2-6-2-16,17-6 1 15,7-9 0-15,1-8-2 16,0-10-2-16,4-2 0 15,-10-10 1 1,-8 0-2-16,-3-8 2 16,-16-2-1-16,-2-9 0 15,-15 1 2-15,-12-1 1 16,2-7-1-16,-10 9 2 15,-3-1 1-15,-12 18 0 16,-1 5 1-16,-5 12 0 16,2 11 2-16,-6 11 0 15,1 6 1-15,10 5 0 16,-3-2 0-16,12 5-2 15,1-10-3 1,8-4-4-16,1-6-6 16,-1-8-11-1,0-3-16-15</inkml:trace>
  <inkml:trace contextRef="#ctx0" brushRef="#br0" timeOffset="30752.1994">19107 12092 286 0,'-2'-2'97'0,"27"-1"75"15,8-5-136 1,10-1-14-16,17 1-6 15,6 2-7-15,5 1-4 16,-9 1-3-16,0 2-1 16,-11 2-2-16,-5 0 0 15,-13 0-1-15,-10 0-2 16,-7 0-5-16,-6 0-6 31,-7-4-14-31</inkml:trace>
  <inkml:trace contextRef="#ctx0" brushRef="#br0" timeOffset="31253.1994">20105 11858 142 0,'-41'-21'105'0,"33"21"-13"16,4 4-4-16,4 3-9 15,-13 12-40 1,1 10-11-16,-7 5-5 15,3 8-6-15,5 3-4 16,-1 11 1-16,10-2-2 16,14 52 9-1,13-54-12-15,14-5 0 16,13-7-2-16,12-10-3 15,4-12 0 1,5-7-2-16,-3-12-3 16,0-6-2-16,-10-14 1 0,-14 4 0 15,-7-5 0 1,-14-4 3-1,-13-2 1-15,-12 1 3 16,-12 4 2-16,-11 11 3 16,-4 1 0-16,-8 14 0 15,-12 5 1-15,3 9-1 16,7 6-1-16,-2 10-1 15,14 1-1-15,-6 3-2 16,12-3-1-16,5-5-4 16,3-4-7-16,11 6-15 15,0-1-16-15</inkml:trace>
  <inkml:trace contextRef="#ctx0" brushRef="#br0" timeOffset="34260.1994">20798 13436 99 0,'10'0'90'0,"-10"0"-18"15,0 0-7-15,0 0-7 16,0 0-34-16,0 11-1 16,0 10-4-16,0 3-1 15,0 14 2-15,-4-5 1 16,4 0-4-1,-8-6-2-15,2-9-1 16,-1-5 0-16,-1 1-2 16,2-3-3-16,4-11-2 15,2-9 0-15,0 4-3 16,2-27-2-16,6-1-1 15,3-6 1-15,11 5-1 16,-1 6 0-16,2 8 1 16,4 9 0-16,-1 7 0 15,-1 12 1-15,-4 29 1 16,-7 14 1-1,-1 14 0-15,-7 2-1 16,-6 12 1-16,-16 6 0 16,3-1-1-1,-14-4 3-15,-8-7-1 16,-8-3 0-16,-3-11-2 15,3-11 0-15,4-8-2 16,-3-16 0-16,9-4-2 16,4-19 0-16,2-5-1 15,7-15-2-15,3-9 1 16,7-12 0-16,1-8-2 15,12-7 1 1,5 3-1-16,2-3 2 16,11 1 0-16,28-33 0 15,-16 63 3 1,-1 8 0-16,9 11 1 15,0 21 1-15,-2 6 1 16,-3 12 1-16,5 6 0 16,-14 8 3-16,-2-1-1 15,4-2 0-15,-13-5 1 16,3-6 1-16,-11-6-1 15,2-6-2-15,1-7 0 16,-9-1-1 0,2-8-2-1,2 5-1-15,-4-8-1 16,-2 2-3-16,-2-4-3 15,2 3-7-15,0-3-8 16,0-1-15-16,0-1-24 16</inkml:trace>
  <inkml:trace contextRef="#ctx0" brushRef="#br0" timeOffset="34983.3988">22216 13465 108 0,'-31'-12'91'0,"37"17"-10"0,-2-4-7 16,-14 8-6-1,0-1-33-15,-9 11-4 16,-4 1-5-16,-26 8-2 16,3 1-5-16,-8 8-1 15,-3 7-5-15,-7 2-3 16,-1-5 0-16,1-7-5 15,9 3 0-15,1-4-3 16,19-10 0 0,2-6-1-16,14-5-1 15,5-1 0 1,11-6-1-16,12 6 1 15,7-10 0-15,9 4 0 16,4 1 2-16,14 2 0 16,7-4 2-16,6 9 0 15,2 4-1-15,-2 0-1 16,-1-2 0-16,-7 3-1 0,-3 5-1 0,-3-6-2 31,-7-5-2-31,-8-1-5 16,-13-5-7-16,5 2-15 15</inkml:trace>
  <inkml:trace contextRef="#ctx0" brushRef="#br0" timeOffset="36223.3988">22807 13554 84 0,'13'-33'89'0,"-13"33"-11"16,0 0-8-16,0 0-3 16,0 0-32-1,0 3 0-15,0 30-5 16,0 23-6-16,6 10-5 15,-4 2-3-15,2 5-7 16,2 3-5 0,5-9-2-16,-5-7 1 15,2-4 1-15,-4-14 1 16,-2-5-1-16,0-10 1 15,7-4 0-15,-7-8-1 16,2-7 0-16,-6 0 2 16,2-6-3-16,0-15-1 15,0-2-1-15,0-9-1 16,0-10-1-16,-2-14 0 15,2 2-1-15,0-15 1 16,0 4 0-16,2-11 1 16,-2 2-3-1,4 14 2-15,8 5-1 16,7-2 2-16,10 8-2 15,2 21 1-15,-2 5 0 16,2 10 0-16,4 19 1 16,-12 22 0-1,10 12 1-15,-2 6 1 16,-15 5 0-16,5 4 4 15,-7 3-1-15,1-3 1 16,-13-7 1-16,2-11 2 16,0-8-1-16,-2-6-2 15,0-11-1-15,0 0 0 16,-2-7-1-1,5-10 0-15,-5-9-1 16,0-8-2-16,0-44-2 16,-7 15-3-1,7-3-1-15,13-15 1 16,-7-3 0-16,15 9 1 15,14 2 1-15,-4 2 0 16,4 15 1-16,2 7 0 16,-2 5 1-16,0 7 0 15,-2 14 0-15,3 14 1 16,-5 9 0-1,-7 17 1-15,-3-2 0 16,-2-1 2-16,-5 6 0 16,-1 8 0-1,-3 3 2-15,-4 0 0 16,-2-3-2-16,0-7 2 15,3-2-1-15,-5-5 3 16,0-5-3-16,-2-10 0 16,2-5-1-16,-2-5-1 15,8 6-1 1,-8-10-4-16,0-2-2 15,0 0-3-15,2-6-10 16,0-5-11 0,0-7-25-16</inkml:trace>
  <inkml:trace contextRef="#ctx0" brushRef="#br0" timeOffset="37000.3988">25168 13623 94 0,'-8'0'89'0,"12"7"-17"15,-6 4-6-15,-11 12-6 16,7-5-34-1,-12 16-5-15,-9-15-5 16,-8 15-1-16,-1 8 1 16,-3-9-2-16,-4 8 0 15,-7 3-2-15,0-10 1 16,5-1-4-16,8-2-2 15,8-13 0-15,10-1-3 16,5 0-2-16,1-3 1 16,9 3 1-16,4-3 0 15,2-6 2 1,11 3 1-16,28 7 8 15,-6-4-8-15,0-6 0 16,0 5-1 0,5 2-1-16,1-1-1 15,-4 0-1-15,25 6-1 16,-41-6-3-1,0-8-3-15,-5 0-6 16,-3 1-11 0,-7-6-16-16</inkml:trace>
  <inkml:trace contextRef="#ctx0" brushRef="#br0" timeOffset="37888.3988">26073 13625 75 0,'-6'-23'94'0,"4"17"-11"15,-2-5-12-15,-6-5 0 16,-5 1-32 0,-10-1-4-1,-4 5-8-15,-24-7 16 16,22 19-28-16,-2 5-3 15,4 10-2 1,4 1-3-16,8-3-1 16,1 12 0-16,10 4-1 15,10 50 4 1,12-45-5-16,-1-6-1 15,5 10 1-15,16 4-2 16,-3 2 0-16,8 0-1 16,-4-8 0-16,0 11 1 15,1-1-1-15,-1-1 0 16,2-1 2-16,-12-4-3 15,-6 1 1 1,-5-4-1-16,-10-4 0 16,3-7 0-16,-11-1 0 15,-1-1 0-15,-11-2 0 16,-7-7 0-16,-45-12-1 15,27-8 1 1,0-7 0 0,-3-2 1-16,9-4 1 15,-4-4 1-15,10-3 2 16,-2 4-1-16,2-6 1 15,9 7-1-15,5 2 1 16,7-6-1-16,10-5 0 16,7-1 1-1,5-6 1-15,11 1 2 16,10-6 1-16,0 1 0 15,3 1-1-15,-3-3-1 16,-2 4-1-16,-2-3 0 16,-2 6-2-16,-2-1 1 15,-8 11 1-15,10-3 0 16,-13 10-1-16,-3-1-2 15,-7 7 0-15,0 3-1 16,-4 5-2 0,-1 0-3-16,1-2-6 15,-6-4-12-15,2 1-20 16</inkml:trace>
  <inkml:trace contextRef="#ctx0" brushRef="#br0" timeOffset="54302.3988">6673 10724 130 0,'0'-15'105'0,"0"15"-17"16,-2-2-6-16,-6-20-6 16,-5 4-39-16,5 2-15 15,2-2-5-15,-1-1-5 16,-5 4-4-1,4 8-1-15,-3-2 1 16,1 0 1-16,0 17-3 16,-5-7-1-16,-12 22-1 15,3 15-1-15,3 13-1 16,2 11 0-16,3 11 0 15,12-2 0-15,2-1 0 16,0-5-1-16,8-5 1 16,8-13-2-16,3-12 0 15,3-7 0-15,9-6 0 16,-2-16-2-1,-2-10 2-15,25-46 0 16,-30 13-1 0,-9-13-1-1,-1-4-1-15,4-8 1 16,-3 3-1-16,-9 2 3 15,-4 9-1-15,2 12 2 16,0 6-1-16,0 15 2 16,0 4 0-16,0 8 0 15,0 6 0-15,0 16-1 16,0 16 0-16,0 6-1 15,2 10 0 1,8 0 0-16,9-3 0 16,4-3 0-16,10-3-1 15,-2-16-2-15,0-7-1 16,-2-7-3-16,0-15 0 15,-7-17-3-15,3-9 3 16,-6-4 1-16,-1-6 2 16,-5-17 1-16,1 5 2 15,-8 5 1-15,1-10 0 16,-1 3 1-16,-4 18 2 15,-4 2 0-15,2 11 3 16,0 13 0 0,0 0 6-1,0 18-8 1,6 22-2-16,0 14 0 15,4 6-1-15,5-3 0 16,-3 5 0-16,5 1-1 16,-7 0 0-16,-4-4 0 15,-6-3 0-15,9-12 0 16,-13-4 0-16,2-11 1 15,2-10-1 1,-13-10 1-16,5-17 1 16,4-10-1-1,-2-4 0-15,-3-7-1 16,5-17 1-16,8-7-1 15,0 0-1-15,11 6 1 16,3-9-2-16,7 22-1 16,8 17 2-16,-6 5-2 15,17 20 2-15,-11 19 2 16,4 6 0-16,-4 16 1 15,4 16 0-15,-4 0 0 16,-6 1-1-16,0-9 1 16,-6 2 1-1,-7-10 3 1,-6-9 0-16,-1-14 1 15,-7-6 0-15,-2-11-1 16,2-9-4-16,0-8-2 16,-5-14-4-16,7-10-1 15,-2-10-1-15,9-8-2 16,7-4 2-16,13-7-1 15,11 20 2-15,5 8 1 16,3 10 0-16,-1 13 3 16,-1 7-2-1,-5 12 2-15,-2 4 1 16,-8 10 0-16,-6-9 1 15,0-5 0-15,-11 8 0 16,3-2 1-16,-9-11 2 16,-2-1-1-16,-2-6 1 15,-8-7-1-15,0-1-1 16,0 6 2-16,-6-2-1 15,-15-4 1-15,-2 3 0 16,-6 17 0-16,-11 10 0 16,3 7-1-1,2 14-1-15,-5 10-1 16,7 6 2-1,-2 9-1-15,8 3 0 16,10-2 0-16,11 2-1 16,10-5 0-16,6-6-2 15,40 16-8 1,-9-49 0-16,10-13-4 15,3-13-5-15,2-12-3 16,-3-13-4-16,-9-6-5 16,-3-15-2-16,-10 3-2 15,-11-1 1-15,-3-8 5 16,-3-5 8-16,-12-5 6 15,0 1 8 1,-6-3 6-16,-7-5 7 16,1 6 5-16,3 12 3 15,1 15 8-15,2 12 4 16,4 8 2-16,-1 15 0 15,3 7-2-15,0 21-4 16,2 7-4-16,6 16-3 16,5 15-2-1,-3 8-1-15,7 20 1 16,5-3-2-16,-1-3 2 15,1 3-2-15,-5-3 0 16,-5-12-1 0,-1-8-2-16,1-10-1 15,2-12-2-15,-6 15-1 16,-6-32-7-1,3-5-5-15,-3-1-13 16,2-7-19-16</inkml:trace>
  <inkml:trace contextRef="#ctx0" brushRef="#br0" timeOffset="62932.3988">657 11885 116 0,'-10'0'94'0,"10"0"-17"16,0 4-1-16,8-4 3 15,5 0-37-15,38 3 30 16,-18 0-41 0,5-9-10-16,13-4-9 15,1-2-4 1,68-16-9-1,-70 14-11-15,-9-5-9 16,-8 1-11-16,0-4-14 16</inkml:trace>
  <inkml:trace contextRef="#ctx0" brushRef="#br0" timeOffset="63354.3988">1424 11510 108 0,'2'-23'95'0,"-2"25"-11"15,0 13 74 1,0 10-115-16,0 15-7 15,0 4-8-15,0 5-5 16,0 2-7-16,0 2-5 16,9 6-3-16,3 0-3 15,7-13-1-15,8-5-1 16,10-10-1-1,12-10 0-15,67-16 1 16,-58-27-3 0,4-13 0-16,-10-4 1 15,-11-1-1 1,-8-8 0-16,-21 1 4 15,-5-3 0-15,-24 15 4 16,1 7 0-16,-11 5 2 16,-10 16-1-1,3 7-1-15,-32 35 7 16,42-4-9-1,5 0 0-15,4 9-3 16,9 30 0 0,6-35-6-16,2-2-10 15,0 20-63 1</inkml:trace>
  <inkml:trace contextRef="#ctx0" brushRef="#br0" timeOffset="64412.9985">1627 12786 116 0,'-8'16'101'16,"8"-16"-13"-16,0 0-6 15,0 14-8-15,0 9-32 16,0 11-16-16,-2 6-5 16,2-10-8-16,-5 1-5 15,5-13-3 1,0 3 3-1,0-21-4-15,0-13 0 16,2-16 1-16,11-12 1 16,-1-17-1-16,13 8 1 15,2 2 0-15,10 15 0 16,11 21 2-16,-3 12-2 15,3 17 1-15,-1 25-1 16,-5 26 2-16,-20 13-2 16,-7 9 0-16,-11 1 0 15,-8-3-1 1,-9-2 2-1,-9-7-3-15,-9-20 0 16,-13-10-1-16,9 6-1 16,4-28-1-16,-8-10 0 15,6-6-1-15,8-9-1 16,0-21 0-16,7-19-1 15,9-17 1-15,11-7-2 16,7-4 1-16,7 2 0 16,7 10 1-16,12 13 0 15,8 15 0 1,3 20 2-16,1 21 0 15,13 16 1-15,-4 16 1 16,-6 16-1-16,-5 1 1 16,-5-13-1-16,-7 3-1 15,-6-7 0-15,-11-18 0 16,1 4-2-16,-1-18-4 15,-8-5-6-15,-10-12-11 16,-4-9-17-16</inkml:trace>
  <inkml:trace contextRef="#ctx0" brushRef="#br0" timeOffset="64858.9985">3126 12566 140 0,'-17'19'96'0,"19"-7"-10"15,-4 11-4-15,-12 5-6 16,-13 8-42-16,-4 14-6 16,-11 4-5-1,-7-3-5-15,-9 0-6 16,-50 45 9-1,59-55-13-15,5-6 1 16,7-5-4-16,12-4 0 16,11 0-1-16,10 5 1 15,14 0-2 1,11-3-1-16,10 0 3 15,10-3-1-15,13-3-1 16,0-7 0-16,6 4-2 16,-11 1-2-16,3 0-3 15,-25-9-7 1,-3 1-6-16,30-1-57 15</inkml:trace>
  <inkml:trace contextRef="#ctx0" brushRef="#br0" timeOffset="65556.9985">3334 12813 142 0,'-10'12'110'0,"10"-17"-15"16,-2 4-9-16,2 1-7 15,6 6-38 1,0 20-11-16,19 69 5 16,-6-30-24-1,-3 8-2 1,-1-6-4-16,-3 1-1 15,-4-2-1-15,1-2 0 16,-3-13 0-16,-2-15 0 16,-2-8 0-16,0-10-1 15,-2-7 0-15,0-6-1 16,-2-18 0-1,-6-53-4 1,8 18 0-16,0-16-3 16,10-99-4-1,1 84 5-15,9 8 1 16,7 17 1-16,4 9 2 15,-2 22 1-15,2 19 1 16,2 31 1-16,-8 15 0 16,0 13 1-16,-9 11-1 15,-1 3 1-15,-5-2-1 16,-2-10 2-16,-4-5 0 15,1-17 0 1,-3-7 1-16,0-16-1 16,8-18 2-1,-10-19-6 1,2-19-3-16,17-73-5 15,8 40 2 1,10 2 1-16,0 4 3 16,11 17 0-16,-11 13 4 15,-2 24 3-15,-2 31 3 16,4 20 4-16,-10 18 4 15,-6 3 0-15,-3 4 0 16,-1-9-5 0,-7-7-3-16,-6-5-4 15,5-15-7-15,-3-3-12 16,-19-6-16-16,9-8-26 15</inkml:trace>
  <inkml:trace contextRef="#ctx0" brushRef="#br0" timeOffset="66724.9985">1842 14441 108 0,'2'-5'107'0,"-2"5"-13"15,-2 0-6-15,2 0-8 16,0 1-33-16,0 26-16 15,0 24-9-15,4 26-8 16,8 15-4-16,-1-1-3 16,-1 7-2-1,9-8 0-15,-5-3-2 16,7-19 1-16,-7-15 0 15,-18-15 1-15,10-10 0 16,-6-20-1-16,-2-14 0 16,2-13-3-16,0-32-2 15,0-15-2 1,0-12-2-16,0-7 0 15,0-7-2-15,11-5 3 0,7 5 0 16,7 13 2 0,0 15 0-16,10 23 1 15,0 14 3 1,9 30 1-16,-7 24 2 15,2 29 0-15,0 16 3 16,-6 21-2-16,-6 5 1 16,-2-2-1-16,-8-9 0 15,3-17-2-15,-9-17 0 16,-1-15-2-16,-4-13-1 15,-10-28-4-15,4-13-3 16,-2-22-4-16,2-17 0 16,0-17-1-16,2-7 1 15,0-16 2 1,2 0 5-16,13 13-1 15,34-45 6 1,-22 91 2-16,7 22 5 16,-5 25 3-16,2 22 1 15,-2 20 1 1,6 19 0-16,-10 12-2 15,-7-6 0-15,20 66 5 16,-28-87-10 0,7-12-5-16,-11-14-6 15,0-4-9-15,-6-17-13 16,2-13-22-1</inkml:trace>
  <inkml:trace contextRef="#ctx0" brushRef="#br0" timeOffset="67157.9985">3103 14377 153 0,'16'6'110'0,"-16"-6"-16"16,0 5-5-16,15-2-7 16,14 6-41-16,12-1-12 15,13-2-5 1,6-1-4-1,0 1-6-15,0-6-2 16,0 3-1-16,-9 5-4 16,-11 1-2-16,-9-7 1 15,-9 10 1-15,-13 8 0 16,-7 13 2-16,-11 6-1 15,-5 16 1-15,-9-2-2 16,-10 11-1-16,-4-1 0 16,-2-10-1-16,6-2-2 15,0-11 0-15,6-4-2 16,12-14-3-1,-3-8-7-15,5-7-9 16,7-17-13-16,4-11-19 16</inkml:trace>
  <inkml:trace contextRef="#ctx0" brushRef="#br0" timeOffset="67699.9985">3818 14303 153 0,'-12'-24'111'0,"10"24"-15"16,2 0-10-16,0 8-8 16,0 3-42-1,0 7 6 1,0-13-31-16,0 1 1 15,2-6 1-15,2-4-4 16,6-9 2-16,17-5-1 16,6-10 0-16,11-5-2 15,1 7-1-15,13 6-2 16,-11 13-1-16,11 23 0 15,-10 21 0-15,-9 28 0 16,-18 11-1-16,-19 16 1 16,-8 10-2-1,-15-3 1-15,-14-6 0 16,-15-14 0-16,-51 35 2 15,55-83-4 1,5-14-2-16,8-25 0 16,12-12-2-16,3-17 0 15,18-4 0 1,8-13 0-16,13 0 0 15,18 1 0-15,13 3 2 16,8 12 1-16,-7 11 0 16,-5 12 2-16,-7 21 0 15,-10 16 1 1,-2 15 0-16,-8 6 0 15,2 49-4 1,-15-50-8-16,0-7-10 16,-8-8-15-16</inkml:trace>
  <inkml:trace contextRef="#ctx0" brushRef="#br0" timeOffset="69445.9985">5912 14346 151 0,'-12'-37'107'0,"6"32"-11"16,-3 0-10 0,-5-7-5-16,-5-11-42 15,-8 4-10-15,-2 4-7 16,-6 2-7-16,-6 12-2 15,-3 21-3-15,3 19-3 16,0 9 1-16,6 14-4 16,4 17 0-16,8-11 1 15,6 8-1-15,9-14-1 16,12-16 0-16,2-4-3 15,1-14 0 1,15-15 0-16,14-13 0 16,-1-19 0-16,-2-20-1 15,6-13 0 1,-6-12-1-16,33-86-5 15,-33 80 5 1,-10 14 2-16,-6 17 2 16,-3 16 0-16,-12 23 3 15,0 28-1-15,0 11 0 16,2 9-1-16,7 9-3 15,1-4 0-15,7-4-3 16,6-4-5-16,6-10-2 16,0-6-6-16,10-12-3 15,-2-25-4 1,5-10 0-16,-13-16 4 15,6-15 3-15,-2-6 6 16,-10-4 5-16,-5 3 8 16,-5 11 4-16,4 14 6 15,-9 14 3 1,4 11-1-16,-18 20 1 15,8 14-3-15,-4 12-2 16,2 10-4-16,3 1-1 16,-3 9 0-16,4-1-3 15,-8-3 0-15,2-13-1 16,4-12-1-16,-4-9-1 15,0-11 0 1,0-11-2-16,0-47-5 16,0 7 2-1,0-11 0-15,10-13 0 16,11 1 1-16,6-1 0 15,12 15 1-15,-2 10 1 16,2 19 3-16,3 15 1 16,-1 19 3-16,-14 22 1 15,4 12 0-15,-14 9 1 16,1 7 0-16,-5 8 0 15,-5-16 0 1,-8-6-1-16,6 17 5 16,-12-49-8-1,4-12-2 1,2-12-3-16,0-16 0 15,0-21-3-15,4-13 0 16,8-7-1-16,7-6 1 16,16 1 0-16,11 6 0 15,11 8 0-15,10 14 3 16,-7 7 1-16,-1 16 1 15,-7 6 1-15,-4 5 2 16,-5 11 1 0,-8-1 0-16,-2-4 0 15,-18 0-1-15,-1 0 1 16,-8 0-2-16,-1-3 0 15,-20 3 1-15,-3-3-2 16,-16 3 2-16,-5 2 1 16,-8 10-1-16,1 11 1 15,-1 21-2-15,1 4-1 16,1 11-1-16,10 7-2 15,4-4-1-15,16-1-2 16,13-10-2 0,8-3-1-16,11-17-1 15,12-12-2 1,8-4 4-16,15-16-2 15,3-30-7-15,5-10-3 16,2-11-3-16,-2-14-4 16,-2-8-4-16,-16-11 8 15,-11 3 5-15,-11-16 12 16,-12-1 11-16,-12 1 10 15,0 7 5-15,-8 24 3 16,8 11 2-16,-7 16-4 16,11 6-2-16,-6 27-4 15,4 20-2 1,-2 16 1-16,8 78 10 15,-4-34-12 1,0 3-2-16,0 79 10 16,0-76-12-1,2 3-1-15,-2-12-1 16,4-3-1-16,2-13-1 15,-6-10-2-15,7-9-1 16,-5-4-4-16,6-6-4 16,-8-13-7-1,0-5-14 1,-19-3-21-16</inkml:trace>
  <inkml:trace contextRef="#ctx0" brushRef="#br0" timeOffset="70253.9985">11014 12667 97 0,'-12'-17'106'0,"12"17"-18"16,0 0-6-16,0 0-3 15,10 0-27-15,2-2-19 16,25 2-8 0,1-11-4-16,67-20-1 15,-45 22-22 1,0-14-11-16,4 6-12 15,-14-8-11-15,6-3-13 16</inkml:trace>
  <inkml:trace contextRef="#ctx0" brushRef="#br0" timeOffset="70644.9985">11810 12194 84 0,'4'-6'91'0,"-4"6"-9"15,0 0-8-15,0 0-1 16,0 11-29-16,-6 18-6 16,2 8-6-1,-1 13-8-15,-3 3-6 16,8 13-5-16,8-5-8 15,5 10-1 1,12-10-2-16,14 1-1 16,2-17 0-16,9-16 0 15,2-12-1-15,-3-22-1 16,5-13-1-16,0-10 1 15,-11-8-2-15,-2-7 1 16,-10-5 2-16,-10-2 2 16,-11-1 2-16,-7 1 3 15,-16 13 3 1,3 8-1-16,-7 10 3 15,-1 16 0-15,-11 18 1 16,6 21-1-16,-2 3-1 16,7 3-1-16,1 1-2 15,7 16-2-15,1-9-2 16,7-7-7-16,-2 4-10 15,2-9-13-15,0-14-22 16</inkml:trace>
  <inkml:trace contextRef="#ctx0" brushRef="#br0" timeOffset="71476.9985">14111 12070 252 0,'-5'0'98'0,"-1"9"-10"15,0 13-7 1,-6 4-40-16,1 7-19 15,5 1-11-15,4-6-6 16,-2-3-4-16,6-8 2 16,0-9 1-16,0-1 3 15,6-4 1-15,5 0 3 16,7-9 0-16,-1 3-3 15,8-5-1 1,0 2-2-16,6 0-6 16,27-9-19-1,-37 13-2-15,-9 2-13 16,-4-6-17-16</inkml:trace>
  <inkml:trace contextRef="#ctx0" brushRef="#br0" timeOffset="71956.5982">14656 11969 149 0,'-24'-11'114'15,"24"11"-16"1,0 5-9-16,-7 55 31 16,-5-13-96-1,-3 15-10-15,3 11-5 16,2 1-4-16,6-4-2 15,12 8 0-15,4-6-1 16,7-10 3-16,6-24-1 16,28-1 1-16,-1-23-1 15,8 3 0-15,2-30-1 16,2-5-3-16,-4-16 0 15,-8-8-1 1,-7-8-1-16,-14 1 2 16,-4 1 2-16,-25 6 1 15,-6 5 4-15,-10 13 3 16,-11 18 2-16,-8 12 2 15,0 16-1-15,-15 6 0 16,9 8-3-16,-3-1-2 16,20 4-4-16,3 1-5 15,7-6-10-15,1 5-13 16,-3-9-16-1</inkml:trace>
  <inkml:trace contextRef="#ctx0" brushRef="#br0" timeOffset="73212.1979">10441 13551 203 0,'0'0'88'0,"0"0"1"16,0 0-4-16,0 0-34 15,-2 21-7-15,2 30-8 16,0 13-8-16,0 29-9 16,0 5-5-16,0 4-3 15,17-4-7 1,-13-15-1-16,8-3-2 15,-5-25-1-15,1-14 1 16,-4-10 1-16,8-5 0 16,-5-20 0-16,-5-17-1 15,4-12-1-15,2-19-2 16,-2-6-3-16,-2-11-2 15,5-6-1-15,3-8-1 16,11-12 1-16,10 9-1 16,-4 9 2-16,0 13 1 15,0 15 2-15,6 22 3 31,-4 22 2-31,2 23 3 16,-2 20 0-16,10 90 10 16,-20-53-8-1,-7 2 2-15,-5-3-2 16,-3-21 1-16,-4-4-2 15,0-15 1-15,-2-9-1 16,2-11 0-16,0-20 0 16,-2-19-4-16,2-18-1 15,7-15-3-15,1-8-2 16,2-12-2-16,13-16-1 15,4-7 3 1,8 4 0-16,56-39-1 16,-45 103 6-1,6 25 2-15,-9 10 3 16,-4 28 0-16,-8 10 3 15,-6 14 2-15,-8 4 0 16,-9-5-2-16,-6-1 0 16,-2-9-2-16,-2-8-3 15,0-9-3-15,5-11-8 16,-12-15-12-1,9-14-21-15</inkml:trace>
  <inkml:trace contextRef="#ctx0" brushRef="#br0" timeOffset="73706.1979">12213 13596 97 0,'-27'6'95'15,"27"-6"-14"-15,0 0-4 16,0 0-7-16,0 0-29 15,0 6-5 1,0 11-1-16,0 9-4 16,0 5-2-16,-10 19 0 15,-11-2-5-15,-8 6-4 16,-16 5-4-1,-11-6-1-15,-8-5-3 16,2-3-2-16,8-14-1 16,8-5-1-16,15-9-2 15,15-1-1-15,8-7-1 16,10 7 0-16,8-7 0 15,17 5 2-15,14-2-1 16,15-2 3 0,8 2-1-16,6-1-2 15,3-5-2-15,-7 5-2 16,-4-3-2-16,-14 1-4 15,-13-3-3-15,-8 2-7 16,-9-2-10-16,-8-3-13 16,-5-3-24-16</inkml:trace>
  <inkml:trace contextRef="#ctx0" brushRef="#br0" timeOffset="74339.1979">13220 13653 163 0,'-73'-39'103'0,"61"27"-13"15,-9 1-6-15,-10-3-7 16,-6-3-48-16,-60 14 13 16,55 14-31-1,-5 1 1-15,6 10-1 16,10 13 1-16,6 0 1 15,6 14-1 1,21-1 1-16,17 8-2 16,12 4 0-16,16 4-3 15,17 1-2-15,1 5-2 16,-3 0-1-16,-11-2-1 15,-7-3-2-15,-15-8-1 16,-21-1 1-16,-14-9-1 16,-9-9 1-16,-12-8 1 15,-8-16 2-15,-8-6 0 16,-1-24 1-1,7-7 2-15,4-11-1 16,10-8 1 0,19-17 0-16,4-12-2 15,19-4 1-15,10-5 1 16,10 4 1-16,19-3 2 15,2 4 0-15,-6 22-1 16,-9 1 1-16,-12 19-3 16,-6 15-1-16,-10 1 1 15,-5 7-1-15,-2 7-2 16,-6-3-2-16,3 3-1 15,-11 7-7 1,4-4-7-16,-5 8-12 16,1 0-20-16</inkml:trace>
  <inkml:trace contextRef="#ctx0" brushRef="#br1" timeOffset="91465.3979">21685 16515 78 0,'0'12'89'16,"0"-12"-13"-16,0 0-10 16,0-3-2-16,0 3-30 15,0 0-4-15,0 0-2 16,0-4 0-16,0-1-1 15,2-7-4-15,8-4-3 16,-2-9-3 0,3 0-4-16,1-3-4 15,-6-3-2-15,5 0 0 16,-3-7-3-16,-4 1 0 15,0-7-1-15,5 4-1 16,1-2 2 0,4-42 1-1,-10 36-4-15,-1 14 2 16,-3 3-2-16,2-6-1 15,0 12 0-15,-4 2 1 16,2-4-1-16,-2 7 0 16,2 5 0-16,0 15-1 15,0-13 1-15,0 7 0 16,-5 8 0-16,1-7 0 15,-4 5 0-15,6-2 0 16,0 4 0 0,2-2 1-16,0 0 0 15,-10 5 0 1,10-1-1-16,-3 16 0 15,-1 5 0-15,0 0 1 16,-2 0-1 0,-2 7 0-16,4 3 0 15,-1 0 0-15,3 7 0 16,2 3 0-16,0 0 0 15,0-3 0-15,0-2 1 16,0 1-1 0,2-4 1-16,3-12 0 15,-3-4 0-15,0 1-1 16,2-10 1-16,-2 1-1 15,-2-2-1-15,2-7-2 16,-2 4-2-16,0-10-9 16,0-1-8-16,-2 3-20 15</inkml:trace>
  <inkml:trace contextRef="#ctx0" brushRef="#br1" timeOffset="92260.3979">21685 16715 113 0,'0'-19'99'15,"0"19"-13"1,0 0-8-16,2-4-3 16,10-3-37-16,5-5-8 15,10-2-9-15,6-4-5 16,6 8-4-16,44-4 4 15,-42 19-10 1,-2 12 0 0,-8 3 0-16,-2 14-1 15,-10 16-1-15,-9-4-2 16,-4 13 2-16,-8-14-1 15,-12 17 0-15,-9-3-1 16,-14-8 2-16,-7-6-1 16,-7-8 0-1,-63 18 3 1,69-46-4-16,-1-1 1 15,7-11-2-15,10-8-1 16,10-8 1-16,5-9-1 16,10-3 1-16,10-9 0 15,6 0 1-15,5 9 0 16,14-5 2-16,4 11 1 15,2 10 0-15,0 10 2 16,7 8 1-16,-7 3 0 16,2 11 0-1,61 35 5 1,-40-35-9-16,-3 6 0 15,3 2-4-15,-10-10-2 16,-15-1-3 0,4-3-4-16,-8-6-7 15,0-10-12-15,-12-6-20 16</inkml:trace>
  <inkml:trace contextRef="#ctx0" brushRef="#br1" timeOffset="93338.3979">26809 15918 78 0,'-16'-14'95'0,"16"14"-10"16,0 0-4-16,0 0-2 15,0 0-29-15,0 2-7 16,0-2-7-16,0 0-8 16,0 6-7-16,4 9-4 15,-4 2-4-15,0 14-1 16,0 16-3-16,0 9-1 15,0 7-2-15,0 4-2 16,0 3-2-16,0-7-1 16,0 2 0-1,6-3-1-15,-4-6 0 16,0-14 1-16,-2-2 0 15,-4-16 0-15,4-7-1 16,0-6 1 0,0 6 1-16,0-17 0 15,0 0 1-15,0 0-1 16,0-16-1-16,0-12 1 15,0-7-2-15,0-7 0 16,0-11 0-16,0-9 0 16,-2-2 0-16,2 2 0 15,0-1 0 1,0-57-5-1,0 77-1-15,0 7-5 16,0 12-9-16,0 8-10 16,0 4-15-16</inkml:trace>
  <inkml:trace contextRef="#ctx0" brushRef="#br1" timeOffset="94186.3979">27119 16811 81 0,'-14'-42'102'0,"14"42"-15"16,-6-6-5-16,-7 0-4 16,1-5-31-1,-5-6-9-15,-36-9 10 16,30 22-33-1,-2 4-4-15,6 5-4 16,1 1 0 0,5 16-2-16,5-3 0 15,2-1 1-15,6 2-1 16,2 10-1-16,2 5 2 15,7 4-3-15,13-9 1 16,-1 4-1-16,6-5 0 16,2 4 1-16,2 9-2 15,-6 3 1-15,0-4-1 16,-6 8-1-1,-5-11-1-15,-8 0 1 16,1-7 0-16,-7-5 0 16,-9-6 2-16,1 0 0 15,-33 5 6 1,10-17-3-16,0-2-2 15,0-12 1-15,-2-4-2 16,10 0 0-16,5-9-1 16,-1-4 0-16,5-5-1 15,8-2 0-15,6-11 0 16,12-1 2-1,3 0-1-15,10-11 2 16,10 8 0 0,4 8 1-16,-1-3-1 15,-9 10 0-15,0 12-1 16,-7-4-1-16,-11 9-2 15,-3 12 0-15,-2 2-7 16,-8-2-9-16,-2-2-12 16,-2 3-20-16</inkml:trace>
  <inkml:trace contextRef="#ctx0" brushRef="#br1" timeOffset="103280.3979">21765 16072 88 0,'-2'-13'101'16,"0"10"61"-1,2 3-90-15,-4-8-29 16,-8-9-11-16,-5 8-6 15,-4 6-6-15,-3-8-4 16,3 5-3-16,0 12-2 16,-8 11 0-16,-4-8-1 15,9 2-2-15,1 14 2 16,2 0-1-16,7 10-2 15,5 7 1-15,7 6-3 16,2 0 0 0,7-1 2-16,7-4-3 15,13-7-1-15,10-3 0 16,0-9 0-16,15-5-1 15,0-10-1-15,14-10 0 16,0-10-1 0,4-11 0-16,9 0 0 15,-15-2-1-15,-8-4 1 16,-9-2 0-16,3 2 0 15,-9 0 0-15,-10-3 0 16,-6 2 0-16,-6-8 2 16,-9 6-1-1,-2 3 3-15,-12-6 0 16,-10 4 0-16,-1-4 2 15,-3 2-2-15,-20 11 0 16,-3-2 0-16,-11-2-1 16,7 5 0-16,-5-3-1 15,-4 15 1-15,3 8 0 16,-3-3 0-16,0-3 0 15,7 8-1-15,-5-1 0 16,7 10-1-16,-3-6 0 16,5 10-1-1,-5 4 0-15,11-2 0 16,4 0 0-16,-7 4 0 15,9-2 0-15,5 3 0 16,-1 7-2-16,6 5 1 16,7-3-1-1,3 10 0-15,11 2 0 16,2-3-1-16,9-4 1 15,9 3 0-15,1-8 0 16,8-5-2-16,0-1-1 16,-6-3-1-1,10-11-2-15,-4-10-4 16,-7 1-8-16,3-4-12 15</inkml:trace>
  <inkml:trace contextRef="#ctx0" brushRef="#br1" timeOffset="104851.3979">26997 15927 75 0,'-14'-49'94'0,"8"53"-17"16,6-4-9-1,-4 0-5-15,-3 0-29 16,-9 0-6-16,-1 5-5 15,-5-2 1-15,-3 3-1 16,4-1-2-16,-10 6 0 16,-4 1-2-16,-4-1-3 15,1 9-3-15,1 0-1 16,4 2-4-16,0 0-2 15,10 3-2-15,-1 4 1 16,13 10-3-16,-3 3 0 16,10-2 1-1,0 0-2-15,28 38 1 16,-13-43 0-1,-1-5-1-15,17-1 1 16,4-8 1-16,10-1-1 16,7 0-1-16,8-9 0 15,-5-10-1-15,5 4-1 16,0-10-1-16,-4 1 0 15,-5-3-1-15,7-3-1 16,-2-4 1-16,1 3 0 16,-11-11 0-1,-3-1 2 1,39-24-3-1,-44 13 4-15,-12 0-1 16,-7 5 2-16,-7-7 1 16,-2 0-1-16,-2 1 0 15,-2 1 3-15,-4-8-2 16,-20 1 2-16,-9 12 1 15,-7-7 0-15,-7 11 2 16,-5 1 0-16,-1 5-1 16,-3 8 0-16,0-4 0 15,0 7-1 1,5 3-2-16,-5 1 1 15,-2 7-2-15,2 0 0 16,1 14 0-16,-1-5-2 16,-2 10 1-16,11-7 0 15,-1 3 0-15,5-1-1 16,-5 4-1-16,5 3 1 15,10-1 0-15,4-1-1 16,9 13 1-16,5 1-1 16,1 4 0-1,10-1-1-15,-2 1 1 16,8 1-2-1,0-4 0-15,6 1 0 16,19-8-1-16,-2-2 0 16,4 0 1-16,10-3-3 15,-1-4-1-15,3-7-4 16,0-4-3-16,-1-4-8 15,1 0-10-15,-4-5-14 16</inkml:trace>
  <inkml:trace contextRef="#ctx0" brushRef="#br1" timeOffset="117260.3979">22390 16175 71 0,'0'-6'80'16,"0"6"-16"-16,0 0-8 15,0 0-4-15,0 0-35 16,0 0 1-16,0 0-2 15,0 0 0-15,0 0 0 16,0 0 0 0,0 0 2-16,0 0-1 15,4-3 0-15,2 3-3 16,4 0 0-16,3 0-3 15,-1-8 0-15,1 2-3 16,-1 3 1-16,0 3-2 16,-3-3-2-16,7 3 0 15,3-3-3-15,1 3 0 16,-1-6-1-16,-2 4 0 15,1 2-1-15,1-1 1 16,4 1-1-16,-5-5 1 16,5 6 0-1,-9 3 0-15,-1-3-1 16,-1-1 0-16,-2 0 0 15,3 2 0 1,3-2 0-16,-3-2 0 16,-3 2 0-16,-2-5 1 15,1 9 1-15,3-8-1 16,-4 4 1-16,5 0 0 15,-3-6-2-15,0 6 1 16,5 0-1-16,-3 0 0 16,7-1 0-16,0-9 0 15,-1 10 0-15,3 5-1 16,-5-5 1-1,-5 2 0-15,9 2 1 16,-1-4-2 0,-5-1 2-16,3 2 0 15,8-1 0-15,2-1-1 16,-13 2 0-16,13-1 1 15,-4 5-1-15,4 0 0 16,-9-9 0-16,9 4 0 16,-4 0 0-16,14 0 0 15,-2-6 1-15,-4 6-1 16,4-1 0-16,0-2 0 15,13-1 0 1,-9 4 0 0,5 0-1-16,-3 0 1 15,-4 2-1-15,5-2 1 16,1-2 0-16,0 4 1 15,-3-7-1-15,3 4 1 16,-2 1-1-16,-1 0-1 16,-3 0 1-16,10 4 0 15,-5-7 0-15,-3 8 0 16,-8-5 1-16,8 5-2 15,-3-8 0-15,-3 3-1 16,0 3 1-16,-9-2 0 16,-3-2-1-1,4 2 1-15,-9-1 1 16,5 0-1-16,-6 0 0 15,-7-4 1-15,4 4 0 16,-1 0 0-16,-7 0 0 16,4-2 1-16,-8 7-1 15,4-10 1-15,-12 3-1 16,8 2 1-16,0 0-1 15,0 0 1 1,0 0 0-16,-2 0-1 16,2 0 0-16,0 0 0 15,-8 0 1-15,-9-6-1 16,-10-3 0-1,-29-33 5 1,-30-8 1 0,-3 2 2-1,53 21-4-15,8 14 0 16,5-9 0-16,0 5-1 15,-8 2 11 17,12-4 4-1,15 25-9-16,31-2 5 1,33 33-6 0,10-14-5-1,11 11-2 1,0 0-1-1,-40-18 0-15,9 2 0 32,30 6 0-17,-45-17-1 16,-28 1 1-15,-9-8 0 0,2 2 0-1,0-2 0 1,0 0-1 15,-17 49 1-31,7-24 0 16,-9 6 0-16,-18 3 1 15,0 5 0-15,-9 1 2 16,3 1 0-1,-32 25 7 1,40-33-5-16,8-7-2 16,9-1 0-16,-3 6 1 15,19-16-2 1,2-1 2 15,0-7-3-31,-2-1-1 16,4-5-32 15</inkml:trace>
  <inkml:trace contextRef="#ctx0" brushRef="#br1" timeOffset="120634.3979">26371 16175 64 0,'0'-12'78'0,"0"12"-19"16,0 0-6-16,-2 0-5 15,6 0-36-15,-4 0 1 16,0 0-3-16,0 0 0 15,-2 0-2-15,2 0-2 16,0 0 0-16,0 0 0 16,0 0-2-16,-6 0 0 15,2 0-1-15,-7 0 2 16,-3 0-3-1,2 0 2-15,-26 0 5 16,20 0-4 0,-9-6 1-16,2 1-1 15,6 5-1-15,-5 5 0 16,-3-8-2-16,6 3 0 15,0-5 0-15,-8-1-1 16,9 12 0-16,-7-8 0 16,2 4-1-1,-4-4 1-15,0 1 0 16,2-2-1-16,3 6-1 15,-3-3 0-15,-2 1-1 16,-4-5-2 0,-2 7-3-16,-5-6 2 15,-3 3 0-15,-5 0 0 16,5-2 1-16,-9 4 3 15,-4 1 1-15,9-8 2 16,8 5 0-16,-5-4-1 16,11 8 0-16,4-2-1 15,-2 1-2-15,2 0-2 16,4 0 0-16,3-1 0 15,5 2-1-15,5 4 3 16,-1-3-3-16,5 1 2 16,-6-3-1-16,3 3 1 15,-3-1-2 1,-5-4-1-16,-2 1 4 15,1 4-1 1,-5 2 2-16,2-5 1 0,-4 2 1 16,3-4 1-1,-1 2-1-15,0 4 0 16,-2-6 0-16,0 5 0 15,2-3-1-15,-1-6 0 16,-1 2-2-16,4 5-2 16,-4 3 0-16,4-3 0 15,-2-2 0-15,-1-1 0 16,-7-1 1-16,8 0 1 15,6 3 1-15,5-1 1 16,-1-4 0 0,-1 4 1-16,-28 4 2 15,40-4 3 1,-8-2 0-16,3 0 2 15,7 0 0-15,-8 0 0 16,18-2-2-16,-6 2 2 16,-2 0-7-1,0 0 2-15,2 0 0 16,1 0 1-16,5-4 3 15,-4 7 1-15,2-6-2 16,-2-5 3-16,2 6-4 16,-1-1-1-1,1-1-1-15,2-3-1 16,-6-5 1-1,23-16 6 1,-9 16-1-16,-1-7 1 16,1-1 0-16,7 0 0 15,0-4 1-15,-2 4-1 16,3-9-2-16,-3-1-1 15,2 6-2-15,2-4-2 16,-3 6 0-16,-1 11-1 16,-6 3-1-16,-3-3-1 15,0-6 3-15,-3 8 0 16,-5 3 1-16,2 1-1 15,-4 2 1 1,4 0-1-16,-8 6-1 16,2-3-2-1,-6 0 1-15,4 2 0 16,0 15-1-16,-6-13 1 15,1 9 0-15,-7-4 0 16,-23 10 3 0,20-2-1-1,-1 8 1-15,-5-2 1 16,-4 9 0-16,-2-2 1 15,-6-2-2-15,6 1-1 16,-2-4 0-16,-6-3-1 16,10-2 1-1,2 3 0-15,4-12 1 16,9-2-1-16,6-2 0 15,6-3 0-15,0 5-1 16,0-5-1-16,0 0 0 16,8 2 0-16,6 1 0 15,9 3 0-15,2 11 2 16,12-3 0-16,2 10 1 15,9 3-1-15,2-3 2 16,5 2-3-16,-3-3 0 16,-4 1-2-16,-11-4 1 15,-6-7 0 1,-4-2 0-16,2-4-1 15,-17-2-3 1,-6-4-3-16,-6 0-8 16,0-4-15-1</inkml:trace>
  <inkml:trace contextRef="#ctx0" brushRef="#br1" timeOffset="124625.3979">22541 15982 81 0,'-11'0'86'16,"11"0"-17"0,0 0-7-16,0 0-9 15,0 0-35-15,0 6-3 16,0 14 0-16,2 6-1 15,-2 10 3-15,4 6 0 16,7 3 3-16,-1 6-2 16,3 2 0-16,-1-5-3 15,-2-2-4-15,3 1 0 16,-5-12-5-16,-2-5-3 15,-2-5-1-15,-2-8-2 16,0-2 0-16,-4-9 0 16,4-4 0-1,-2 3 0-15,0-12 0 16,11-8 1-16,-3-13 0 15,2-1-1-15,-1-1 0 16,-1-9 0-16,0-1-1 16,13-51 0-1,-9 50 1-15,1 1 0 16,3 3-1-1,1-4 0-15,1 12 0 16,1-2 0-16,-3 12 0 16,-1-2 1-16,1 19-1 15,-1 4 1-15,-3 4 0 16,1 9 1-1,-3 6 0-15,9 11 2 16,-5 5 1-16,-4 0 1 16,-1 4-1-16,1 2 1 15,0-1 0-15,7 31-1 16,-13-41-3-1,4-10-1-15,-8-6 0 16,2 1 0-16,-2-9 1 16,2-5 1-16,5-10 0 15,1-11-1 1,4-35 2-16,-1 17-4 15,-3-10 0 1,4 7-1-16,7-6-1 16,8-39-3-1,-9 41 3-15,-3 11 1 16,-3 11 2-1,5-2 0-15,-5 6 1 16,-1 5 1-16,9 7 0 16,-1 0 0-16,-3 19 2 15,1 6-1-15,-5 13 1 16,-3 3-1-16,-1 6 1 15,10 2-1-15,-7 0 2 16,10-2 0 0,5 0-2-16,-3-8 1 15,-2-11 0-15,-7 0-2 16,-5-12-2-16,3 0 0 15,-4-2 0-15,-2-1 1 16,-1-13-1-16,5-7 0 16,-2-5 1-16,5-11-1 15,3 2 0-15,-1-16 0 16,3 6 0-16,1-4 0 15,-1-5 0-15,7 1 0 16,0 1 0-16,-8 12 0 16,3 3 0-16,1 11 0 15,-5-2 0 1,-5 19 0-1,3 0 1-15,17 30 2 16,-18 7 1 0,3 14 3-16,-3 4-3 15,1-1 0-15,-2 3 0 16,9-6-1-16,-6-1-3 15,3-10 0-15,-5-10 0 16,5-5-1-16,-10-8 1 16,1-7 1-16,-3-5-1 15,2-8 1-15,3-11 0 16,-1-12 0-1,4-5 0-15,19-56-2 16,-16 33-1 0,-1 7-1-16,11-1 0 15,0-2-1-15,-6 10 2 16,-9 8 0-16,1 10 1 15,-5 0 1-15,2 17 0 16,5 10 0-16,-1 6 0 16,13 9 0-16,-17 14 1 15,3 7 0-15,-1 3 0 16,-1 8 1-1,1-1-1-15,0-5 0 16,5-1 0 0,4-8-1-16,-3-9 0 15,-3-11 1-15,-9 1-1 16,8-12 0-16,-1-3 0 15,-3-16 0-15,0-8 0 16,3-7 0-16,-1-5 0 16,5-9 0-16,6-9 0 15,-7 0-1-15,1 0-1 16,5-6 0-16,-9 15 0 15,-1 1 0-15,-2 12 0 16,-1 6 1-16,-1 10 1 16,-2-1-1-1,0 19 1 1,-1 12 0-16,1 6 1 15,-4 10-1-15,2 2 2 16,2 6-1-16,-2 4 0 16,13 42 3-1,-5-46-3-15,-1-3 0 16,-3-7-1-1,0-10 0-15,-2-4 0 16,-2-6 0-16,1-5 1 16,-3-4 0-16,-2-2-1 15,12-12 1 1,-2-12 1-16,11-38 0 15,-4 20-2 1,1-7 0-16,1-2-1 16,6 3 0-16,-3 4-1 15,-3 10 1-15,-3 3-1 16,1 9 0-16,-3 10 1 15,3 6 1-15,-7 7 0 16,1 4 0-16,-3 28 1 16,-2 2-1-16,5 13 1 15,3-3 1-15,0 11-1 16,5-5 0-1,-7-3 1-15,13 31-2 16,-10-45 0 0,-1-4 0-16,-6-11 0 15,-1-4 0-15,-1-7 0 16,4-4 1-1,9-11-1-15,-5-10 1 16,13-8-1-16,-4-8 0 16,2-1 0-16,8-6 0 15,-6-10 0-15,2 5-1 16,8-6 0-16,0 5 0 15,2 4 0-15,-6 9 0 16,-2 7 1 0,-10 4-1-16,-9 13 1 15,-1 7 0-15,3 12 0 16,-1 13 0-16,-1 8 0 15,0 12 0-15,9 1 0 16,0 1 0-16,-3 1 0 16,-1 1 0-16,-1-9 0 15,3-4 0-15,-7-4 1 16,-7-11-1-16,9-4 0 15,-6-7 2-15,-6-5 1 16,9-9-1 0,-3-8-1-16,0-11 0 15,1-5 1-15,5-4-2 16,3-7 0-1,-5-4 0-15,2 0 0 16,7 6 0-16,-2 2 0 16,-5 3-1-16,-3 7 1 15,-1 4 0-15,-4 12 0 16,-2-1 0-16,0 4 0 15,5 13 2-15,-5 8-1 16,10 19 0-16,-3 6 1 16,-1 6-1-1,0 2 0-15,9 29 0 16,-5-40-1-1,-3-5 0-15,-3-9 0 16,-2-5 1-16,0-8 0 16,-2-4 1-16,-1-2 1 15,5-13-1-15,0-9 1 16,-2-2-1-16,11-6-2 15,-3-6 0-15,-3 0 0 16,-1-5 0-16,4 4-1 16,1-7-1-16,-3 6 1 15,5 4-2 1,-3 13 2-1,-3-1-1-15,-5 14 2 16,-2 2 0-16,0 17 0 16,2 4 1-16,0 6-1 15,1 8 1-15,5 6-1 16,-10 5 0-16,4-1 0 15,7-3 0-15,-5-8 1 16,-2-8-1-16,0-10 0 16,-1 0 1-16,1-10 0 15,-2-2 0-15,0-11-1 16,6-3-1-1,1-15-2-15,-1 1 0 16,5-3-2-16,-7-2-2 16,-2 10 0-16,-6 6-1 15,4 6-2-15,0-1-6 16,2 5-7-16,-20 9-13 15</inkml:trace>
  <inkml:trace contextRef="#ctx0" brushRef="#br0" timeOffset="400913.988">23448 4695 102 0,'-45'-3'92'15,"45"3"-17"-15,0 0-5 16,0 0-4-16,0 0-38 16,0 0-7-1,-7 6-2-15,5 8-5 16,-2 3-5-16,-2 0 3 15,-6-2-1-15,-5 4 0 16,7-7 0-16,-1-2 1 16,1 1 0-16,6-10-1 15,-6-1-1-15,5-6-2 16,5-6-1-16,0-4-3 15,5-6-2-15,7-2-1 16,7-6-1-16,10 2 1 16,4 2-2-16,0 10 2 15,8 9-2 1,-6 16 2-16,4 9-2 15,-10 15 1-15,2 12 0 16,-12 19 0-16,-11 7 0 16,-12 20 1-16,-8 5 0 15,-17-1 2 1,-8 3 0-16,-21-5 1 15,-8-2 0-15,-3-10 1 16,1-13 0-16,-2-12-2 16,0-13 0-16,10-12-1 15,6-14-1-15,10-10-1 16,5-14 1-1,10-8 0-15,9-18 0 16,13-5-2-16,7-14 1 16,9-3-1-16,1-4 0 15,17-2 1-15,8 19-1 16,4 4 1-16,3 8-1 15,-3 19 1-15,2 11 0 16,5 5 0-16,1 18 1 16,-5 5 0-16,-1 12 0 15,4 1 1-15,7 1 1 16,4-2 1-16,6 0 0 15,0-6 3 1,2-6-3-16,0-9 1 16,-2-8 1-16,-12-8 0 15,1-13 2 1,-11-7-1-16,-7-3 1 15,-4-6-3-15,-5 7-3 16,-7-2-4-16,-11-1-7 16,-6-5-7-16,0 6-12 15,-12 5-19-15</inkml:trace>
  <inkml:trace contextRef="#ctx0" brushRef="#br0" timeOffset="401749.0715">24374 5465 118 0,'17'5'105'16,"-24"-5"-11"-16,7 0-7 15,0 8-7-15,0 9-34 16,0 12-12-16,5 16-8 16,-1 9-8-16,-4 2-5 15,0 3-2-15,-6 5-5 16,-9 1-3-16,-10-9-6 15,-8-11-7-15,-10-7-11 16,4-11-15-16</inkml:trace>
  <inkml:trace contextRef="#ctx0" brushRef="#br0" timeOffset="404139.3105">25201 4684 102 0,'-58'-26'169'16,"44"22"-94"-16,-7 4-6 15,-14 0-37-15,-9 0-8 16,-1 0-4-16,0 10-4 15,1-4-8-15,5 2 2 16,6 3-3-16,12 4 1 16,7 8-3-16,5 5 1 15,9 5 2-15,15 6 1 16,8 4 2-1,16 3 0-15,17 9 1 16,12 2-2-16,10 11-3 16,-5-1-2-16,1 9-2 15,-8-2-3-15,-26 2-1 16,-9-7 0-16,-9-12 3 15,-26-3 3-15,-8-10 1 16,-15-13 3-16,-19-11 0 16,-3-9-1-16,1-14-3 15,-5-11-2-15,9-5-3 16,-1-1 0-16,12-13 0 15,4-7 2 1,4 0 0 0,10-13 2-16,5-11-1 15,8-9 5-15,14 1-1 16,11-12-1-16,43-91 8 15,-22 93-8 1,1 9-3-16,-6 4-1 16,1 14 0-16,-5 8-1 15,0 11 0-15,-6 7 0 16,-10 7-1-16,5 7-3 15,-11 2-7-15,-11 7-13 16,-2 3-25 0</inkml:trace>
  <inkml:trace contextRef="#ctx0" brushRef="#br0" timeOffset="430598.9562">22921 4244 78 0,'-21'-55'81'16,"27"71"49"0,-6-10-73-16,-4 3-33 15,2-2 3-15,2-1-3 16,-6 8 2-16,-6 6 0 15,-7 9-1-15,-4-2-1 16,-8 18-2-16,-4 15-4 16,-6 21-1-16,-3 12-2 15,-5 21-1-15,7 11-1 16,9 14 0-16,13-4-4 15,11 3 0 1,14-8-3-16,7-9 0 16,9-16-3-16,59 72 1 15,-24-101-2 1,2-14 0-16,2-6 0 15,-10-16 1-15,-9-6 3 16,-2-9 0 0,-10-6 0-16,-2-8 1 15,-8-2-1-15,-7 3-3 16,-2-4-1-16,1-9-1 15,-7 2-4-15,0 2-3 16,-2 3-7-16,2-7-12 16,0-2-21-1</inkml:trace>
  <inkml:trace contextRef="#ctx0" brushRef="#br0" timeOffset="431743.6692">25645 4056 81 0,'19'22'90'0,"-19"-22"-10"15,0 0-10-15,12 0-1 16,13 1-31 0,6 5-5-16,9 5-1 15,5 17-6-15,7 6-5 16,1 10-3-16,12 12-4 15,-8 23-5 1,49 122 3-16,-65-81-7 16,-16 7 0-16,-11 11-1 15,-18 0-2 1,-10-7 2-16,-65 113 8 15,24-136-2 1,-5-19 2-16,4-6-2 16,2-17 1-16,6-11-3 15,7-8-4-15,10-15-2 16,6-1-1-16,7-10 0 15,3-9 1-15,5-1-1 16,10 3 1-16,-4-5 1 16,4-7-1-16,0-2-2 15,0 0 1-15,0 0-2 31,-2 0-7-31,2 0-9 0,-2 0-17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4T19:24:01.5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5755 7009 94 0,'8'-12'89'16,"-8"12"-11"-1,0 0-4-15,0 0-4 16,0 0-36-16,0 0-1 15,0 11-3-15,2 8-6 16,0 13-4-16,3 15-2 16,1 22 0-16,4 14-7 15,3-6-2-15,-7 4-4 16,2-12-2-16,-4 3-3 15,2-16-5-15,-2-10-7 16,1-16-9-16,-3-6-14 16</inkml:trace>
  <inkml:trace contextRef="#ctx0" brushRef="#br0" timeOffset="233">5550 7441 142 0,'2'0'99'0,"-2"-2"-18"16,13 2-5 0,1-5-3-16,19-7-42 15,13-8-9-15,3 7-3 16,3-13-5-16,6 15-10 15,-2 0-10-15,-7 2-15 16,-5 1-13-16</inkml:trace>
  <inkml:trace contextRef="#ctx0" brushRef="#br0" timeOffset="558">6264 6963 128 0,'-17'-23'100'16,"19"23"-8"-16,-2 0-7 15,0 6-7-15,0 11-36 16,0 11-8-16,0 12-8 16,0 7-7-16,10 4-4 15,7 19-4-15,-3-7-3 16,-3-18-3-1,3-11-1-15,-1 0-2 16,-3-9 1-16,4-6 1 16,9-4 2-1,4-8 0-15,12-15 0 16,9 2-1-16,-1-15-2 15,5 7-2-15,-6-12-6 16,-3 12-7-16,-10 3-11 16,-6 7-17-16</inkml:trace>
  <inkml:trace contextRef="#ctx0" brushRef="#br0" timeOffset="840">6667 6833 169 0,'-23'-8'112'15,"23"8"-13"-15,0 0-10 16,4 14-4-16,8 23-46 16,1 14-11-16,5 18-5 15,1 17-5-15,-4 21-4 16,-7 0-3-16,-2-1-2 15,0-4-2-15,-2-7-2 16,-2-18-2-16,0-9 0 16,1-18-3-1,-1-21-1 1,0-11-7-16,0-6-10 15,-4-20-18-15</inkml:trace>
  <inkml:trace contextRef="#ctx0" brushRef="#br0" timeOffset="1390">8105 6906 140 0,'-12'-7'103'0,"12"7"-12"16,0 5-4-16,-2 15-1 15,2 17-42 1,-2 15-11-16,2 7-6 16,0 9-9-16,0 14-8 15,0-9-6-15,0-2-7 16,0-20-10-16,0-12-10 15,0-11-15-15</inkml:trace>
  <inkml:trace contextRef="#ctx0" brushRef="#br0" timeOffset="1575">7946 7206 137 0,'-41'5'106'15,"41"-5"-14"-15,0 0-7 16,0-2-5-16,6-2-41 15,15 4-16-15,16-11-7 16,4-1-14-16,11-7-16 16,0-4-13-16,-3 1-14 15</inkml:trace>
  <inkml:trace contextRef="#ctx0" brushRef="#br0" timeOffset="1894">8657 6813 116 0,'9'-4'101'0,"-11"4"-8"16,2 0-5-1,0 4-5-15,0-1-33 16,-7 11-7-16,3 4-9 16,-6 12-7-1,0 8-5-15,1 9-3 16,3-1-3-16,10 6-4 15,-4-6-2-15,4 1-2 16,7-4-1-16,7-12-1 16,5-9-1-16,6-4 2 15,4-11-3-15,6-7 0 16,7-10-3-1,1-5-3-15,42-30-20 16,-47 26 0 0,-5-1-12-16,-10-6-13 15,-9 2-14-15</inkml:trace>
  <inkml:trace contextRef="#ctx0" brushRef="#br0" timeOffset="2157">9003 6735 121 0,'-17'-11'107'0,"13"11"-5"16,4 0-5-16,0 0-7 15,0 0-32 1,-2 25-11-16,2 46 22 31,0-13-42-31,0 16-4 16,0 11-3-16,0 7-5 15,0-5-5-15,0 4-3 16,0-2-3-16,0-6-1 16,0-15-6-16,0-10-3 15,0-12-8-15,0-10-10 16,0-13-15-16,0-12-23 15</inkml:trace>
  <inkml:trace contextRef="#ctx0" brushRef="#br0" timeOffset="2909">2627 7551 153 0,'9'-27'99'15,"-9"27"-15"-15,8 3-2 16,19-10-4-16,6 0-47 15,16-2-8-15,16-2-3 16,3-7-9-16,6 11-9 16,-8-2-9-16,-10 0-13 15,-4-2-13-15</inkml:trace>
  <inkml:trace contextRef="#ctx0" brushRef="#br0" timeOffset="3188">2964 7166 167 0,'-18'20'109'0,"18"-20"-13"15,0 0-11-15,0 0-4 16,2 11-48-16,0 31-8 15,8 4-5-15,3 21-6 16,-1 14-1-16,-2 4-4 16,5-3-3-1,3 67-2 1,-16-92-8-16,-2-9-4 15,9-13-7-15,-13-14-11 16,4-8-17-16</inkml:trace>
  <inkml:trace contextRef="#ctx0" brushRef="#br0" timeOffset="3512">3527 7019 161 0,'-7'12'106'15,"7"-12"-12"1,0 2-6-16,-8 27 27 16,8 5-88-1,-2 13-6-15,-2 7-9 16,4-12 0-16,0-2-3 15,6-1 1-15,4-20 1 16,13-1-1-16,12-18 1 16,11 8 0-16,8-17-4 15,1-2-2-15,-1-14-6 16,0-3-6-16,-9-12-9 15,-5 4-10 1,-18-7-14-16,-3 9-16 16</inkml:trace>
  <inkml:trace contextRef="#ctx0" brushRef="#br0" timeOffset="3783">3905 6766 108 0,'10'-6'104'0,"-10"6"-10"16,-6 0-2-1,6 0-5-15,-2 0-32 16,-4 9-8-16,2 19-8 15,4 8-8-15,0 20-6 16,0 9-3-16,0 12-1 16,0 15-5-1,4-15-1-15,-4 7-4 16,12-8-1-16,-4-6-2 15,1-7-3-15,1-7-2 16,-4-11-3-16,0-14-3 16,1-5-6-16,-7-12-7 15,2-3-9-15,-8-5-13 16,12-3-19-16</inkml:trace>
  <inkml:trace contextRef="#ctx0" brushRef="#br0" timeOffset="4334">3425 8898 144 0,'-14'5'110'15,"14"-5"-14"-15,0 6-7 16,0 12-1-16,2 29-39 16,2 20-14-1,2 15-4-15,5 26-5 16,1-2-7-16,0 2-3 15,-3-4-4-15,-5-8-2 16,0-17-3-16,-2-9-6 16,-4-17-5-16,2-18-8 15,0-8-10 1,0-23-16-16,0-19-21 15</inkml:trace>
  <inkml:trace contextRef="#ctx0" brushRef="#br0" timeOffset="4775">3740 9272 130 0,'22'-66'102'16,"-22"57"-9"-16,9-8-3 16,5-16-6-16,11-13-37 15,14 4-10-15,7 6-7 16,5 15-13-1,11 21-4-15,48 57 3 16,-63 0-11 0,-9 23-1-1,-12 17 1-15,-15-7 0 16,-11 6 1-16,-31-12 1 15,0-13-1-15,-8-4-2 16,-5-17 0-16,-1-23-2 16,-1-13-1-16,3-12-1 15,10-14 0-15,14-15 0 16,7-4 3-16,16-6 3 15,16-2 2 1,7-3 3-16,25-1 0 16,12 10 1-16,6 9-4 15,19 7-1-15,-14 17-4 16,3 3-1-16,-18 17-2 15,-6-12-1-15,-15 6-2 16,-8-7-5-16,-8-1-9 16,-9 5-12-16,-7-9-18 15</inkml:trace>
  <inkml:trace contextRef="#ctx0" brushRef="#br0" timeOffset="5230">5796 8903 153 0,'-45'27'108'15,"24"-19"-13"-15,1 9-6 16,-16 6-7-16,-7 16-44 16,-9 9-10-16,-8 2-6 15,-2 10-5-15,-10 9-4 16,-4-9 1 0,9-1 0-16,-3-2-2 15,12-15 1-15,7 2-3 16,15-26-1-16,14 4-1 15,7-11-2-15,13 1 1 16,19 1-1-16,24-1 1 16,23-1-1-16,13 0 1 15,18-7-1-15,-4-1-1 16,-7 8-3-1,-11 3-2-15,-11-6-2 16,-23-2-6-16,-10-1-3 16,-8 1-7-1,-5-1-9-15,-12 2-13 16,-2-5-21-16</inkml:trace>
  <inkml:trace contextRef="#ctx0" brushRef="#br0" timeOffset="5721">6404 9107 133 0,'-31'-37'116'0,"31"37"-19"15,4-12-7 1,2-5-8-16,50-22-13 16,-12 34-53-1,1 8-6-15,7 17-4 16,0 32 0-1,-15 17 3-15,-10 17-1 16,-17 10 0-16,-12 12 2 16,-6-2 1-16,-15-4-1 15,-14-9 1-15,-17-19-2 16,-16-18 0-16,-1-20-4 15,1-19-1-15,4-16-5 16,12-13 0 0,5-13-2-16,15-13 2 15,14-7 0-15,9-10 2 16,20 10 1-16,24-7 3 15,12 10-1-15,26 20-1 16,7 13-2-16,-3 1-2 16,-3 14-6-16,-8 8-7 15,-10 8-6-15,-7 0-10 16,-7-1-11-16,-12-11-13 15</inkml:trace>
  <inkml:trace contextRef="#ctx0" brushRef="#br0" timeOffset="5974.6">6865 9095 118 0,'-12'-31'109'16,"12"28"-10"-16,2 3-4 15,-2 0-5-15,10 7-35 16,9 7-10-16,12 11-8 15,8 14-10-15,15 14-6 16,8 9-4-16,4 7-6 16,-4 6-5-16,8-1-3 0,-8 4-4 0,-12-8-3 31,-1-7-3-16,-11-10-9-15,-9-14-6 16,-7-12-13-16,-7-13-15 16</inkml:trace>
  <inkml:trace contextRef="#ctx0" brushRef="#br0" timeOffset="6230.6">7489 9037 135 0,'-20'22'108'15,"16"-20"-14"-15,-3 12 0 16,-11 12-9-16,-7 19-39 16,-2 17-10-1,-4 6-6-15,10 8-11 16,-8 5-2-16,-2-5-5 15,5-3-3-15,-1-14-2 16,0-8-5-16,4-11-8 16,0-9-6-16,9-5-13 15,-7-15-21-15</inkml:trace>
  <inkml:trace contextRef="#ctx0" brushRef="#br0" timeOffset="6799.6">8887 8978 140 0,'-23'13'107'0,"23"-13"-8"16,-4 1-8-1,-8 7-5-15,-3 6-41 16,-18 13-10-16,-12 10-9 16,-20 19-8-16,-5 6-4 15,-6 1-2-15,-1 1-2 16,9-5 0-16,14-7-5 15,9-11 0-15,12-1-2 16,10-12-1-16,13-5-2 16,14-7 2-1,14 4 0-15,15-2 2 16,21-5 1-16,21-2-1 15,5-1 1 1,-1 0-2-16,-5 5 0 16,-12 4-3-16,-4-2-5 15,-10-11-7-15,-11 0-9 16,-10-3-13-16,-5-1-17 15</inkml:trace>
  <inkml:trace contextRef="#ctx0" brushRef="#br0" timeOffset="7279.6">9505 9118 157 0,'21'-65'109'15,"-15"39"79"1,8 1-104-16,9 1-46 16,8 1-12-16,-4 11-7 15,14 13-8-15,-2 21-3 16,-1 20-1-1,-9 20 1-15,-9 20-2 16,-5 11 0-16,-3 3-1 16,-18 7-2-16,-6-10 0 15,-7-10 2-15,-12-13 1 16,-19-11 0-1,-3-19 0-15,-9-12-2 16,4-15-1-16,2-15-2 16,2-13-1-16,13-10 0 15,12-12-1-15,19-2 1 16,7-5 1-16,14 3 1 15,24-4 1-15,23 3 3 16,16 3-2-16,13 5-1 16,6 4-5-16,-4 4-7 15,2 3-7-15,-19 6-11 16,-16-2-12-1,-15 4-15-15</inkml:trace>
  <inkml:trace contextRef="#ctx0" brushRef="#br0" timeOffset="7580.6">10226 8743 126 0,'-4'0'109'0,"2"0"-8"15,2 0-4-15,0 0-7 16,0 20-34-16,0 14-14 15,-2 10-11-15,-6 8-8 16,2 9-6 0,6-6-4-16,0 11-2 15,0-14 0-15,4 4-3 16,16 0-1-16,13-19-1 15,19-9-1-15,8-9-2 16,10-13 0-16,11-19-3 16,-7-10-4-16,-5-3-5 15,-7-5-7-15,-9-3-12 16,-5-10-16-16,-13 1-20 15</inkml:trace>
  <inkml:trace contextRef="#ctx0" brushRef="#br0" timeOffset="7837.6">10696 8363 133 0,'-40'0'116'0,"34"6"-11"16,6 14-6-16,-12 19-4 15,-3 23-33-15,15 11-15 16,0 23-7-16,0 8-9 15,4 9-6-15,9 0-4 16,-3-4-7-16,0-8-5 16,1 4-4-16,3-17-4 15,-8-5-7 1,5-21-6-16,-13-10-8 15,4-13-10-15,-2-3-14 16,0-5-22-16</inkml:trace>
  <inkml:trace contextRef="#ctx0" brushRef="#br0" timeOffset="8510.6">6222 10490 153 0,'2'-11'110'0,"21"11"-13"16,16-12-3-16,21-11-3 16,25 1-42-16,23-4-14 15,22-9-4-15,17 1-13 16,10-4-9-16,12 3-7 15,-8-3-5-15,-16 2-3 16,-17 5-4-16,-22 3-3 16,-22 6-2-1,-20 10-5-15,-20 1-6 16,-11-3-12-16</inkml:trace>
  <inkml:trace contextRef="#ctx0" brushRef="#br0" timeOffset="8983.6">7173 10599 140 0,'13'-22'115'15,"-13"13"-14"-15,0-7-7 16,18-9-7 0,17-1-40-16,23 3-19 15,6 7-11-15,2 10-8 16,-2 28-7-16,-12 23-2 15,-13 6 0-15,-20 19 0 16,-15 1 0-16,-14 3 1 16,-15-1 2-16,-14-8 2 15,-17-14 3 1,0-10 1-16,-58-12 7 15,59-30-10-15,13-12-1 16,13-4-1-16,5-12 0 16,17-8 1-1,7-4 2-15,29-1 4 16,17 8 1-1,24 5 0-15,9-4 0 16,7 8-3-16,-1 2-5 16,-12 6-6-16,-11 5-7 15,-13 9-7-15,-12 3-9 16,-6-8-14-1</inkml:trace>
  <inkml:trace contextRef="#ctx0" brushRef="#br0" timeOffset="9588.6">3640 10720 116 0,'0'12'97'16,"-2"-12"-6"-16,2 0-7 15,2 0-2-15,7-2-34 16,11-4-6-16,22-3-6 16,15-10-8-16,20-15-4 15,22 5-5-15,19-5-7 16,-6-2-8-1,-5 13-5 1,63-35-17 0,-115 38 2-16,-13 17-6 15,-13-2-7-15,-7 4-13 16</inkml:trace>
  <inkml:trace contextRef="#ctx0" brushRef="#br0" timeOffset="10054.6">4167 10961 113 0,'27'-40'105'16,"-27"40"-10"-1,15-12-2-15,12-18-5 16,8 1-35-16,14-12-18 15,7 4-9-15,4 28-13 16,-2 9-10-16,-10 25-1 16,-11 26 0-16,-14 19 0 15,-11 7 3-15,-20 1 1 16,-7 1 0-1,-14-13 2-15,-10 1 0 16,-2-16-2-16,-3-17-2 16,-3-12-2-16,5-14-1 15,9-13 0 1,2-7 2-16,17-13 0 15,14-9 5-15,12-11 2 16,17-3 2-16,15-2 2 16,18 2-1-16,4 3 0 15,0 5-5-15,-4 10-3 16,-4 4-4-16,-11 15-4 15,-9 5-1-15,-5 0-4 16,-13 1-5-16,-3 1-10 16,-1 2-12-1,-5-6-20-15</inkml:trace>
  <inkml:trace contextRef="#ctx0" brushRef="#br0" timeOffset="10702.6">9323 10495 144 0,'4'-22'114'16,"11"14"-11"0,16 2-5-16,20-8-3 15,26-18-39-15,26-1-17 16,15-7-8-16,25-2-11 15,12-2-9-15,18 4-6 16,5 4-2-16,-13 2-7 16,-18 6-3-16,-29 7-3 15,-25 4-8-15,-23 4-7 16,-22 2-11-16,-19 4-15 15</inkml:trace>
  <inkml:trace contextRef="#ctx0" brushRef="#br0" timeOffset="11204.6">10489 10414 179 0,'-25'-43'116'0,"33"33"-13"15,15-7-6-15,27-3-5 16,16 0-50-16,12 3-14 16,1 8-8-16,-5 18-11 15,-1 22-7-15,-24 20-3 16,-18 28-3-1,-16 8-1-15,-19 0 0 16,-15 3 3-16,-16-2 3 16,-21-9 3-16,-20-14 6 15,7-15 1-15,-5-19-1 16,12-15-1-16,10-10-2 15,11-14-3-15,18-9-1 16,13-11 0-16,10-8-1 16,27-12 2-16,14 6 1 15,19-10 2-15,21-1 2 16,10 10 0-1,4 21-1 1,0 13 0-16,-6 4-1 16,-5 13 1-16,-13 9-1 15,-20 6 2-15,-7 2-1 16,-11-5-2-16,-10 2-4 15,-1-5-6-15,-11 0-10 16,-7-5-14-16,-6 1-17 16,-9-3-24-16</inkml:trace>
  <inkml:trace contextRef="#ctx0" brushRef="#br0" timeOffset="12039.2">4835 12861 165 0,'-37'1'109'15,"33"4"-14"-15,-2 12-8 16,-7 22-4-16,-1 26-47 16,5 26-10-1,9 134 10 1,15-99-26-16,6-10-1 15,12-11-1-15,12-21-3 16,11-20-1-16,6-12 2 16,14-18-1-16,-1-23 0 15,3-28 0-15,-7-25-1 16,-5-3-2-16,-19-18-1 15,-16 2-1-15,-12-5 1 16,-17 10 1-16,-12 5 2 16,-15 7 2-1,-47-5 9 1,26 53-8-16,-3 13-1 15,5 22 0-15,15 2-1 16,2 13-2-16,11 12 0 16,10-10-1-16,8 3-3 15,4-9-5 1,0-4-8-16,39 26-46 15,-22-55 2 1</inkml:trace>
  <inkml:trace contextRef="#ctx0" brushRef="#br0" timeOffset="12463.2">6714 12472 179 0,'-8'17'107'16,"8"-17"-10"-16,0 15-7 16,-4 32-7-16,-11 25-49 15,-9 9-7-15,-10 12-5 16,-11-5-5-16,-3 1 1 15,-1-12-1 1,1-7-1-16,11-9-1 16,6-20-2-1,10-11-1-15,5-4-3 16,12-12-2-16,6 0-1 15,8-8 2-15,15-3 1 16,22 1 0-16,20-14 2 16,3 1-1-16,8-5-3 15,-3 6-3-15,-7 2-5 16,-8 3-4-16,-14 3-4 15,-15 3-6 1,-5-6-5-16,-7 3-11 16,-9-5-14-16,-1-1-21 15</inkml:trace>
  <inkml:trace contextRef="#ctx0" brushRef="#br0" timeOffset="12798.8">7537 12478 37 0,'4'-6'186'0,"-31"9"-60"16,27-3-21-1,6 17-5 1,32 9-4-16,15 28-58 16,16 10-12-16,11 7-3 15,9 13-6-15,4 3-6 16,0 1-5-16,-8-4-2 15,-13-4-2-15,-8-5-5 16,36 35-18 0,-74-76 1-16,-7-5-9 15,-11-13-11-15,-8-21-16 0</inkml:trace>
  <inkml:trace contextRef="#ctx0" brushRef="#br0" timeOffset="13052.8">8174 12529 144 0,'-31'0'111'16,"24"11"-12"-16,-3 9-8 16,2 16-6-16,-13 18-37 31,0 9-13-31,-20 97 18 15,14-70-33-15,-4 1-3 16,-6-4-3 0,8-1-4-16,-29 41-2 15,35-82-11 1,7-13-6-16,-1-1-9 15,7-17-10-15,2-20-20 16</inkml:trace>
  <inkml:trace contextRef="#ctx0" brushRef="#br0" timeOffset="13518.8">9612 12354 163 0,'-18'9'116'0,"10"-9"-18"0,5 9-6 15,-30 8-9-15,2 19-45 16,-20 11-13-1,-3 15-7-15,-4 6-5 16,-64 46 9 0,64-53-11-16,15-5 1 15,-3-14-2-15,11-5-3 16,6-12-1-16,13-5 0 15,5-6-3 1,7-3-1-16,25 4 4 16,6-12-2-1,18-1 0-15,19 7 0 16,13 2 1-16,10-3-1 15,-7 6-3-15,-1 3-4 16,-13-6-5-16,-8 2-4 16,-6-3-4-16,-17-7-4 15,-11 2-6 1,-9-1-7-16,2-15-15 15</inkml:trace>
  <inkml:trace contextRef="#ctx0" brushRef="#br0" timeOffset="13813.8">10253 12245 135 0,'-10'-9'129'16,"8"12"-21"-16,2 5-9 15,0 21-8-15,0 27-29 16,0 26-28-16,0 14-9 16,2 14-3-16,-2 11-5 15,0 0-4 1,10 96 5-1,-2-113-13-15,-1-12-4 16,1-12-4-16,-2-16-3 16,2-19-7-16,-5-10-7 15,3-13-11-15,-6-22-14 16,0-22-17-16</inkml:trace>
  <inkml:trace contextRef="#ctx0" brushRef="#br0" timeOffset="14335.8">10483 12625 128 0,'18'-87'102'0,"-12"76"-7"16,15-15-4-16,14-7-4 15,25-4-40-15,8 3-8 16,13 9-9-16,6 8-11 15,-2 22-7-15,-9 32-2 16,-10 30-2-16,-14 9-4 16,-21 14 2-16,-17 10-1 15,-9 7 3-15,-20-4-1 16,-10-6-1-16,-6-13 2 15,-12-5 1 1,-5-20-1-16,7-22-2 16,2-12-1-16,2-16-1 15,-1-12-2-15,16-14-1 16,5-14-4-16,15-15 0 15,14-18-2-15,11-2 2 16,25-10-1-16,20 6 2 16,15 12 3-16,12 10 1 15,0 34 1 1,6 18 0-16,-12 14 2 15,-11 15 0 1,-18 22 1-16,-14 3 1 16,-15 2 1-16,-10-1 1 15,-9-5-2-15,-6 1 0 16,-6-13-3-16,0-4-3 15,-6-7-5-15,6-9-8 16,0-11-11 0,-2 1-12-16,-8-10-84 15</inkml:trace>
  <inkml:trace contextRef="#ctx0" brushRef="#br1" timeOffset="21143">11018 16157 97 0,'4'0'169'15,"-6"0"-93"1,2 0 0-16,0 0-31 15,0 0-1-15,0 0-8 16,0 0-4-16,0 0-8 16,0 0-5-16,0 6-3 15,0 25-6 1,0 84 10-16,0-42-13 15,0 6-2-15,0 4-1 16,0 1 0 0,0-2-2-16,0-12-1 15,0 1 1-15,0-18 0 16,0-8-2-16,0-16 0 15,0-5 0-15,0-12 0 16,0-6 0-16,0-6 0 16,0 0 0-16,0-18 0 15,0-49 0 1,0 14-3-16,0-9 1 15,0-15-1-15,0-4 1 16,2-13 1 0,2-1-2-16,3-69-1 15,-1 99 3 1,0 9 0-1,0 11 1-15,-2 12-3 16,0 7 0-16,-2 14-6 16,3-1-4-16,-5 5-11 15,2 2-14 1,0 9-15-16</inkml:trace>
  <inkml:trace contextRef="#ctx0" brushRef="#br1" timeOffset="21934">10503 16935 208 0,'0'0'90'15,"0"0"-7"-15,4 17-2 16,-4 9-33-16,0 9-10 16,-4 2-8-16,11 12-7 15,-1 4-7-15,4 3-4 16,0 1-3-16,11-4-2 15,2-2-2-15,10-4-2 16,2-7 1-16,-2-4 1 16,4-5-2-1,13-11 0-15,4-3 1 16,-1-17-3-1,3-5 0-15,-8 2 0 16,-3-11-1-16,-1-6 0 16,-9-8-1-16,-2-1 1 15,-8-5 0-15,-11-2 0 16,-3-6 0-16,-16 6 2 15,1 5-1-15,-8-1 2 16,-11 15 2-16,-8 4 1 16,0 12 2-16,-6 10 0 15,8 13-1 1,-23 31 11-1,38-15-11-15,1-2 0 16,5 1-3-16,4-3-1 16,6-3-3-16,8-3-3 15,-5-11-5-15,-1 0-10 16,4-6-15-16,-2-3-23 15</inkml:trace>
  <inkml:trace contextRef="#ctx0" brushRef="#br1" timeOffset="23271">19012 15997 133 0,'16'23'108'16,"-16"-23"-13"-16,0 0-4 15,0 0-10-15,0 0-38 16,0 0-11-1,2 5-8-15,-2-3-8 16,0 21-1-16,3 14 1 16,-1 11-2-16,6 11-1 15,0 5 0-15,-6 7-2 16,4 0-1-16,-6 2-1 15,0-2 0-15,0-4-4 16,9-10-1 0,1 15 1-1,-10-43-4-15,4-10 0 16,-4-11 0-16,-4-4-1 15,6 1 0-15,-2-10 0 16,0-4 0-16,0-10-1 16,0-15-1-16,2-11 1 15,2-7-2-15,5-14 1 16,11-5 0-16,-5-6-1 15,3-3 1 1,-9 8 0-16,3 13 0 16,-2 0 0-16,3 5-2 15,-5 18-2-15,-12 13-4 16,4 6-6-1,-2 4-12-15,-6 10-16 16</inkml:trace>
  <inkml:trace contextRef="#ctx0" brushRef="#br1" timeOffset="23806">18983 16980 116 0,'-15'-48'111'16,"15"59"-9"-16,0-3-9 15,0 2-6 1,0 20-34-16,0-2-13 16,3 14-14-16,1 9-9 15,0 0-3-15,4 8-3 16,-2-5-3-16,-2 0-3 15,1-7 0-15,-1-1-1 16,6-5-2-16,-10-9-2 16,-8-8-3-16,8-7-6 15,2-7-6-15,-2-2-9 16,0-2-12-16,0-7-19 15</inkml:trace>
  <inkml:trace contextRef="#ctx0" brushRef="#br1" timeOffset="24415">19450 17016 146 0,'4'-20'112'16,"-4"16"-14"-16,11 1-10 16,1-1-10-16,13 1-40 15,8-13-15-15,6 16-11 16,0 0-5-16,-3 6 0 15,-1-3 1 1,-2 13 1-16,-4 7 3 16,4 10 0-16,-10 2 1 15,-5 13-3-15,-14 7 0 16,-4-3-2-16,-8 1-1 15,0-2-3-15,-9-1 0 16,-16-7-1-16,0-4-1 16,-6-11 0-16,4-6-1 15,2-16 1-15,-1-11-1 16,6-6-1-1,7-6-1 1,4-6 0-16,17-30 0 16,4 24 0-1,11 1 0-15,14-1 1 16,6 7-1-16,6 0 2 15,13 10 1-15,2 6 1 16,4 12 3-16,-6 15 1 16,-5 14 2-16,-3 2 2 15,-15 8 0-15,-4-5 0 16,-11-1-2-16,-6-10-3 15,1 1-1 1,-7-13-4-16,-4-5-4 16,2-1-7-16,-6-9-12 15,-9-4-15-15,11-6-25 16</inkml:trace>
  <inkml:trace contextRef="#ctx0" brushRef="#br1" timeOffset="25924">11190 16137 84 0,'-21'-13'87'0,"21"13"-12"15,-6-11-7-15,4 1-2 16,-2-11-33-1,-11 1-3-15,-10 6-4 16,-4 0-3-16,-8 19-2 16,-4 4-2-16,-5 8 0 15,1 7-3-15,-13 5 0 16,8 10-3-1,-47 48 9-15,62-35-14 16,-2 4 0-16,27 1-1 16,5 7-1-16,3 1-1 15,13-3-1 1,7 5-1-16,13-14-1 15,11-5 0-15,15-11-3 16,8-1-1-16,5-16-1 16,2-3-1-16,3-17 0 15,-5-11-2-15,-2-9 1 16,2-8 0-16,-5-8-1 15,-10-13 2-15,-9 0 0 16,-3 0-1-16,-16-4 1 16,-2-3 2-16,-13 2-1 15,-8-3 1-15,-12 1 2 31,-19 8 2-31,0-2 0 16,-12 5 1-16,-13 13 0 16,-1 4 2-16,-13 12 0 15,-1 9 1-15,1 7-1 16,0 7 0-16,6 10 0 15,0 10-1-15,4 4-2 16,5 4 0-16,7 6-2 16,11 2-2-16,-4 4-3 15,10-1-3-15,9 1-5 16,9-1-7-1,15-1-9-15,5-5-13 16</inkml:trace>
  <inkml:trace contextRef="#ctx0" brushRef="#br1" timeOffset="27447">19341 16095 88 0,'2'-41'99'0,"-4"43"-19"15,-7-2-3-15,-13 3-5 16,-3 3-31-16,-2 1-6 16,-10 3-7-16,-11 3-5 15,1 12-4-15,3 2-2 16,3 3-3-16,-1 1-1 15,1 5-2 1,12-1-2-16,-20 38 8 16,32-33-12-16,9-2-1 15,4 2-1 1,0 3-1-16,16-1 0 15,4-6-1-15,-1-4-1 16,18 4-1-16,-6-8-1 16,0 5-1-16,8-2 0 15,2-10-1-15,-2-2 0 16,9-4-1-1,-1-4-1-15,9-14 0 16,-3-6 1 0,53-24-3-16,-57 7 4 15,-4-5 3-15,1 6-1 16,3-7 0-1,-5 4 1-15,-11-11 0 16,4 2 0-16,-11-4 2 16,1-2 2-16,-8 6 1 15,-7-8 2-15,-2-5 1 16,-10 13 0-16,-4-3 2 15,-9 4-3-15,-16 3 1 16,-8-5-1 0,-59-15 5-16,45 28-7 15,-5 10 0-15,-9 5 0 16,-7 10-1-16,-1 0 1 15,3 5 2 1,2 1-1-16,1 8 1 16,3 3-1-16,6 8 0 15,8 11 1 1,1 4-2-16,7-1-2 15,7 3-1-15,8 6 0 16,6-2-1-16,17-4 0 16,6-2-1-16,10-1-2 15,2 5-1-15,15-6-2 16,12 3 0-16,9-9-5 15,6-9-4 1,8-6-6-16,-11-6-7 16,-5-14-11-16,11 6-9 15,3-7-10-15</inkml:trace>
  <inkml:trace contextRef="#ctx0" brushRef="#br1" timeOffset="32453">11673 16272 64 0,'7'0'85'0,"-5"-5"-21"15,-2 2-4-15,0 3-3 16,0 0-30-16,2 8-1 15,-2 4 2-15,14 7-2 16,-8 8-1-16,-1 18-2 16,-8 7-3-16,3 8-5 15,0 11-2 1,0-7-3-16,0 4-2 15,0-4-4-15,3-5 0 16,1-21-2 0,0 0-1-16,4-17-1 15,0-11 0-15,-1-9-1 16,1-12 1-16,4-6-1 15,3-12 1-15,-1-12-3 16,3-10-1-16,-3-5-1 16,3-1-3-16,-1 0-3 15,5-1 2-15,-2 4 0 16,3 3 3-16,3 1 0 15,0 8 3-15,2 10 2 16,-7 12 3-16,-1 3 3 16,4 14 3-1,-1 7 1-15,3 9 2 16,-8 13 0-16,-3 11-1 15,5 10-2-15,2 1-4 16,-1 6 0-16,-1-3 0 16,-5-1-1-16,1-7-1 15,1-4-1 1,-7-10 1-1,-5-5 0-15,18-13 2 16,-15-5-1-16,-5-8-1 16,2-10-1-16,4-8 0 15,5-10-1 1,-1-4-2-16,0-3-1 15,11-10-1-15,-4 2-1 16,6 5 1-16,-5 6 0 16,1 6 1-16,2 5 2 15,3 10 1-15,-3 9 2 16,-10 10 2-16,13 16 1 15,-7 15 2-15,-2 13 0 16,-5 7 0 0,9 11-1-16,16 36 2 15,-25-56-7-15,5-8 0 16,-1-16 0-1,-7-15-1-15,30-34 1 16,-12-1-1 0,0-8-2-16,2-13 0 15,-3 1-2 1,8-16 0-16,-8 3-1 15,3 3 1-15,4 9 1 16,3 12 1-16,-14 8 1 16,-3 16 2-1,20 19 10-15,-24 19-4 16,-1 11-1-16,-4 9 1 15,1 4-3 1,3 6-2-16,-3 4 0 16,1-19-2-16,-2 0 1 15,3-2-1-15,-1 3 2 16,1-24-2-16,-5-5 1 15,-2-9 0-15,4-12-1 16,5-11 1-16,1-9 0 16,30-55-2-1,-17 31-1-15,4-11-2 16,4-2-1-16,7 7 2 15,-11 11 0-15,4 10 0 16,-10 14 3 0,2 11 3-16,2 16 1 15,-2 14 2 1,-1 18 2-16,-5 9-1 15,-2 1 0-15,-9 4-1 16,-1 3-3-16,7-12 0 16,3-3-2-16,-5-13 0 15,3-9 0-15,-7-4-1 16,5-1 1-16,-7-12-1 15,5-12 1-15,3-12 0 16,3-5-1 0,8-11 0-16,-6-5 0 15,8-8 0-15,2-1-2 16,-2 4 1-16,4 10 0 15,-4 6 1-15,-4 12 0 16,-2 11 0-16,-5 14 3 16,1 13 1-16,2 5 1 15,-7 14-1-15,3 10 2 16,-7-4-1-16,3 11-2 15,1-7-1-15,1-4 0 16,1-7-2-16,-1-7 1 16,4-4 0-1,-5-11-1 1,1-16 0-16,5-7 0 15,9-9 0-15,1-3-1 16,5-15 0-16,0-3-1 16,6-1 0-16,-8-3 0 15,7-2-1-15,1 8 2 16,-8 12 0-16,-6 9 2 15,-2 12 3 1,29 26 5-16,-42 4-4 16,5 7 0-16,-9 1 0 15,-1 2-2 1,3-1-1-16,-2-1-2 15,3-7 1-15,-5 0 0 16,11-6-1-16,-3-7 0 16,3-6 0-16,-5-10 0 15,9-4 0-15,0-11 0 16,6-9 0-16,2-10 0 15,2-3 0 1,49-56-1-16,-38 61 1 16,-7 2-1-16,-6 6 1 31,2 14 0-31,-8 9 1 15,-2 2 1-15,-7 17 1 16,-3 9 0-16,-1 8 1 16,0 7 1-16,-5-3-2 15,3 6 1-15,0-1-3 16,5-9 0-16,-5-8-2 15,1-1 1-15,-1-5-2 16,8-8 0-16,3-9 1 16,2-6-1-16,-5-13 1 15,18-7 0-15,-3-8-1 16,6-8 0-1,-4-7 1-15,-4-4 0 16,4 2 0-16,2 1 0 16,-8 14 1-16,-2 10 1 15,-2 14 1-15,-8 15 1 16,5 14 1-16,-3 12 1 15,-5 10-1 1,-1 7-1-16,18 54 0 16,-19-46-2-16,-1-1-1 15,1-15 0 1,-2-10 0-1,1-11-1-15,7 0-1 16,-3-24 1 0,5-10 0-16,3-7 0 15,2-10-2-15,4-4-1 16,2-9 0-16,6-4-2 15,4 6 1-15,-3 1 1 16,3 7 0 0,21-6 0-16,-39 37 4 15,-5 7 2-15,5 18 1 16,-6 10-1-1,-7 10 0-15,0 6 0 16,1-5 0-16,-1 4-2 16,2 10-1-16,-1-18 0 15,-3-4-1-15,-2-4 0 16,5-12 0-16,1-9-2 15,7-11 1-15,5-9 0 16,1-16 0-16,0-7 0 16,10-6 1-16,11-7 0 15,3-4 0 1,1 0 1-16,4 11 1 15,-13 8 1 1,0 14 1-16,-8 6 1 16,-6 25 1-16,-12 17 1 15,-7 11 2-15,-4 10-1 16,-2 3-2-16,4 3 0 15,-2-2-2-15,7 0-1 16,-5-14-1 0,6 13-1-16,-7-33 1 15,1-13-1-15,10-12-1 16,5-8 1-16,2-8-2 15,6-13-1 1,31-57-8 0,-23 39 6-16,6 4 0 15,1 10 2-15,-7 10 1 16,-10 10 2-16,2 14 2 15,-7 10 3-15,-3 17 0 16,-5 1 1 0,-1 8-1-16,8 46 2 15,-15-39-5 1,0-3-1-16,2-4-1 0,-2-7-2 31,-1 0 1-31,3-13-1 16,6-3 0-16,-1-14 1 15,5-2-1-15,5-8 1 16,-2-8 1-16,10-6-1 15,2-7 0-15,6 0 0 16,4-8 1-16,-1-2-1 16,3 1 2-1,50-33 2-15,-57 55-1 16,-9 12 2-16,-1 12 1 15,-9 17 1 1,-4 17 2-16,-18 59 6 16,3-35-9-1,0 4-1-15,0-8-1 16,0-9-2-16,0-6-1 15,0-8 0-15,3-11-1 16,-1-6 0-16,8-19 0 16,0-7 1-1,30-50-3 1,-26 24 1-16,13-11 0 15,-9-4 0-15,9 0 0 16,-6 2 0 0,2 6 1-16,0 13 2 15,-7 5 1-15,-6 12 2 16,3 13 1-16,-3 10 1 15,-2 8 1-15,1 1-1 16,-5 6-2-16,0-1-3 16,-2-4-3-1,6-1-4-15,1 7-33 16,-12-18-1-16</inkml:trace>
  <inkml:trace contextRef="#ctx0" brushRef="#br0" timeOffset="271896.797">19632 3679 99 0,'-14'33'90'16,"12"-33"-21"-16,2 0-6 15,0 0-3-15,0 11-34 16,0 23-5-16,-7 11-1 15,-1 21 1-15,-2 13-3 16,-7 21 0-16,-4 7-5 16,-3 14 0-16,9 4-2 15,7-2-2-15,10-5-3 16,6-7 1-16,13-9-1 15,10-18-1 1,17-14-2-16,16-22 1 16,14-19-3-16,-1-15 0 15,7-21 0 1,11-12-1-16,-18-15 0 15,-3-14 0-15,-18-13 0 16,-12-4 0-16,-13-8-1 16,-7-1 1-16,-11-7-1 15,-15 2 1-15,-2-4-1 16,-11 10 0-16,-12 25 0 15,5 7-1-15,-14 32 1 16,-3 15 1 0,-6 21 1-16,12 10 1 15,-15 19 0-15,15 7 1 16,4 10 1-16,2-2-1 15,9 2 1-15,5 3-2 16,5-8 1-16,4 2-2 16,0-6 0-16,-1-18-2 15,3-7-5-15,2-11-7 16,2-9-16-16</inkml:trace>
  <inkml:trace contextRef="#ctx0" brushRef="#br0" timeOffset="272384.8458">20773 4619 110 0,'-29'11'88'0,"29"-11"-19"16,2 4-5-16,4 15-3 15,5 12-42-15,-1 14-6 16,3 14 3-16,-5 6-2 16,-6 6-1-16,-2 5 0 15,-8 6-1-15,-9-6-2 16,-2-4-3-16,-9-10-6 15,-10-7-8-15,-1-13-13 16</inkml:trace>
  <inkml:trace contextRef="#ctx0" brushRef="#br0" timeOffset="274088.6147">21625 3485 108 0,'-21'2'93'0,"19"3"-18"15,2 7-4-15,0 24-1 16,0 30-37-16,0 17-9 16,0 20-2-16,10 29-2 15,1 0-8-15,3 4 0 16,-1-8-5-16,-7-1 0 15,-2-11-2-15,-4-12-2 16,-2-8 0 0,2-22-2-16,-2-22 0 15,2-11-3-15,0-8-4 16,-6-22-12-16,-7-14-12 15</inkml:trace>
  <inkml:trace contextRef="#ctx0" brushRef="#br0" timeOffset="274712.2756">22042 3844 84 0,'15'-28'85'15,"-15"17"-10"1,10-14-6-16,3-9-5 16,-1-6-34-16,21 1-6 15,10 3-6-15,11 2-6 0,0 15-3 0,-4 9-1 31,5 14 0-31,-5 9 4 16,-7 21 0-16,-3 19-1 16,-13 22-2-16,-11 19 1 15,-6 12-4-15,-10-6-1 16,-10 8-3-16,-6 1-1 15,-9-5 0-15,-23-2-1 16,7-11-1 0,-13-11 0-16,5-22 1 15,-7-19-1 1,10-20 2-16,1-13 0 15,10-23 0-15,10-19-1 16,14-26 0-16,20-14-2 16,5-11 0-16,15-13 1 15,19 5-1-15,7 14 1 16,12 9 1-16,3 14 1 15,2 20 2-15,-3 19 3 16,1 27 1-16,-2 30 2 16,-12 29 1-1,-5 0-1-15,-7 18 1 16,-7 2-3-16,-10-3 0 15,-8 2-2-15,-7-7 0 16,-4-9-1-16,-2-8 0 16,-1-9-2-16,-7-13-3 15,-1-4-4-15,1-2-7 16,-2-17-13-16,-4-5-18 15</inkml:trace>
  <inkml:trace contextRef="#ctx0" brushRef="#br0" timeOffset="277650.1679">19293 3163 116 0,'-70'-16'87'0,"55"18"-11"16,-7 10-1-16,-9 23-1 15,-11 34-40-15,-7 46 3 16,-3 54-8-16,-2 57-6 15,5 27-7 1,9 25-7-16,3 266 0 16,43-299-4-1,23-30-2 1,10-24 1-16,26-27 1 15,3-32-3-15,12-23-1 16,1-10-1-16,-5-29-4 16,-5-24-7-16,-11-18-12 15,-11-5-15-15</inkml:trace>
  <inkml:trace contextRef="#ctx0" brushRef="#br0" timeOffset="278393.2422">22979 2645 108 0,'6'-8'91'16,"0"12"-11"-16,11 16-1 16,16 20 1-16,16 19-37 15,28 49-3 1,18 44-8-16,8 39-9 15,1 25-10-15,-17 29-7 16,-21 6-5-16,-21-8-1 16,-24 2-3-16,-38 9 0 15,-24-18-1-15,-25-19 1 16,-19-25 2-16,-2-32-1 15,5-17-6-15,11-33-16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4T19:26:10.9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4422 7561 290 0,'0'2'90'0,"0"13"-7"15,8 15-3-15,6 18-50 16,17 9-10-16,11 16 0 15,12 13 0-15,5 8-7 16,4 2-4 0,-10 13-2-16,3-7-3 15,-13-4-3 1,-9-15-2-16,-8-7-4 15,-3-20-5-15,-6-15-6 16,-1-12-13-16,-14-15-21 16</inkml:trace>
  <inkml:trace contextRef="#ctx0" brushRef="#br0" timeOffset="304">4974 7633 121 0,'-50'-8'122'0,"50"8"-25"15,-6 0-6-15,-2 3-9 16,3 16-30 0,-5 13-26-16,-13 19-6 15,1 13-4-15,-7 10-3 16,-6 18-1-16,-5 2 0 15,1 3-3-15,0 6-1 16,-1-3-2-16,1-9-2 16,4-12-1-1,6-4-2-15,-6-12-2 16,4-12-6-16,8-10-7 15,9-21-13-15,-3-11-23 16</inkml:trace>
  <inkml:trace contextRef="#ctx0" brushRef="#br1" timeOffset="4443.6">4401 7563 81 0,'10'-6'94'15,"-12"3"-12"1,2 3-4-16,0 0 2 16,0 0-28-1,0 0-6-15,0 0-2 16,7 1-6-16,11 5-6 15,15 13-3-15,6 23-4 16,11 29-3-16,8 14-4 16,2 12-5-16,10 8-5 15,0 4-1-15,5 4-3 16,-13-14-1-16,2-20-3 15,-2-9-1-15,-25-17-6 16,13 22-27 0,-32-53 0-1,-7-9-18-15</inkml:trace>
  <inkml:trace contextRef="#ctx0" brushRef="#br1" timeOffset="4795.6">4893 7453 146 0,'-10'-30'105'0,"10"30"-16"16,0 4-5-16,0 8-2 15,0 13-43-15,0 24-7 16,0 12-3 0,-2 10-6-16,-7 8-1 15,-3 14-2-15,-13 6-3 16,-6 5 0-16,-6 10-2 15,-6 2-4-15,9-14-3 16,-5-4-4-16,10-5-2 16,0-13-2-16,2-11-5 15,5-14-3-15,7-14-7 16,1-10-8-16,3-9-12 15,3-10-18 1</inkml:trace>
  <inkml:trace contextRef="#ctx0" brushRef="#br1" timeOffset="5164.6">5457 8106 165 0,'4'6'130'0,"-4"-6"74"16,13-2-110-1,10-4-38-15,20 1-25 16,7-1-7-16,10-3-3 15,4 1-7-15,4-6-4 16,-6 2-5-16,0 1-3 16,-4-3-7-16,-23 8-7 15,-6 6-9-15,-10-3-14 16,-9-4-21-16</inkml:trace>
  <inkml:trace contextRef="#ctx0" brushRef="#br1" timeOffset="5473.6">6472 7341 199 0,'-12'-17'121'15,"12"23"-22"-15,-2 7-7 16,2 21-7-16,0 17-49 16,0 19-16-16,0 20-2 15,0 9-1-15,2 16-3 16,8 4-1-16,1-4-2 15,1 1-2 1,-2-12-1-16,1-9-3 16,-1-23-1-16,-2-10-5 15,-1-12-9-15,-3-16-11 16,0-3-17-16</inkml:trace>
  <inkml:trace contextRef="#ctx0" brushRef="#br1" timeOffset="5977.6">7146 7645 159 0,'-41'20'115'0,"39"-20"-19"15,2 3-8-15,2 14-4 16,2 11-42-16,19 8-17 16,10 1-2-16,29 7-3 15,10-4-4-15,17-9-3 16,0 6-1-16,-4-7-4 15,-3-6-4-15,-20 3-1 16,-10-7-3 0,8 30 3-1,-58-16-2 1,-12 3 2-16,-13 16 3 15,-10-4 0-15,-15 7-1 16,-7-3-1-16,-5 4 0 16,0 0-2-16,2-1-1 15,8-8 0-15,9-14-1 16,10-4-2-16,8-13-4 15,5-8-9-15,7-1-9 16,7-8-19-16</inkml:trace>
  <inkml:trace contextRef="#ctx0" brushRef="#br1" timeOffset="6652.6">8110 7668 175 0,'-21'4'106'16,"15"3"-13"-1,2 3-9-15,-1 10-6 16,-1 9-53-16,-6 1-4 15,1-4-5-15,-1-7-3 16,6-9-3 0,2-3 2-16,2-10-2 15,4-4-2-15,4-11-2 16,6-13-1-16,15-6 1 15,17-4-2-15,14 1 1 16,-1 9 1-16,10 3 0 16,-5 28 0-16,4 14-2 15,-10 37-1-15,-11 28-1 16,-10 19-1-16,-6 7 1 15,-17 19 0-15,-7-12 1 16,-16 0 2 0,-22-12 2-16,-12-10 1 15,-5-15 0-15,-4-16 0 16,5-19-3-16,-1-18-2 15,11-18-3-15,6-19-3 16,12-19 0-16,13-24-1 16,12-13-1-1,15-14 2-15,22 3 1 16,15 4 2-16,18 14 0 15,7 18 1-15,4 16 2 16,-5 24 2 0,-5 20 0-16,-7 20 2 15,-14 10 2-15,-11 16 0 16,-14 8 1-16,-8-9 0 15,-5 0 2-15,-8-17-3 16,-1-5 0-16,-1-6-2 16,-2-14-6-16,-6-6-6 15,2-11-11-15,-4-3-11 16,0-3-16-16,-1-8-23 15</inkml:trace>
  <inkml:trace contextRef="#ctx0" brushRef="#br1" timeOffset="7570.6">6185 9465 192 0,'-39'2'120'16,"39"-2"-18"-16,0 0-9 15,-2 22-9 1,2 10-50-16,0 29-14 15,-7 8-7-15,1 10-5 16,0 2-4-16,2-10-3 16,0-4-7-16,-2-14-7 15,6-8-10-15,-5-13-16 16</inkml:trace>
  <inkml:trace contextRef="#ctx0" brushRef="#br1" timeOffset="7780.6">5786 9816 128 0,'-10'-30'119'16,"10"30"-20"-16,0 0-13 16,2 0-8-1,18-4-32-15,14-3-24 0,17-2-8 16,11 1-4-16,15 4-6 15,-3-3-9 1,3 1-14-16,-11 0-14 16,-2-5-16-16</inkml:trace>
  <inkml:trace contextRef="#ctx0" brushRef="#br1" timeOffset="8032.6">6673 9411 88 0,'4'-19'99'16,"-4"19"-12"-1,0 0-1-15,0-4-1 16,0 4-31-16,0 0-6 15,4 4-6-15,-2 23-7 16,4 33-8-16,-4 21-4 16,5 13-3-16,-3 6-5 15,0 2-3-15,4-7-5 16,0-7-1-16,-1-12-1 15,1-5-2 1,-6-16-3-16,2-17-6 16,0-11-8-1,-2-9-10-15,2-8-17 16</inkml:trace>
  <inkml:trace contextRef="#ctx0" brushRef="#br1" timeOffset="8619.2">8207 10047 105 0,'-9'7'98'0,"9"-7"-17"15,3 0-4-15,5 0-3 16,12 0-32-16,11-6-8 0,7 3-6 16,11-6-6-1,13 1-4-15,-2-1-7 16,2 3-7-16,4-1-12 15,-8 3-15-15,-14 2-15 16</inkml:trace>
  <inkml:trace contextRef="#ctx0" brushRef="#br1" timeOffset="8899.2">8606 9724 159 0,'-4'-4'122'0,"1"4"-16"16,3 1-12-16,0 21-5 16,0 13-40-16,3 20-21 15,1 8-9-15,4 12-5 16,2 5-6-16,-1 6-3 15,1-3-3-15,2-5-2 16,-6-19-4-16,5-11-7 16,-9-9-5-16,4-21-10 15,-2-15-16 1</inkml:trace>
  <inkml:trace contextRef="#ctx0" brushRef="#br1" timeOffset="9194.2">9265 9427 137 0,'-23'-8'254'16,"23"26"-150"-16,0 30-4 15,0 16-29 1,0 21-36-16,0 11-10 16,0 4-4-16,0 8-6 15,0-7-4-15,0-2-2 16,0-7-2-16,0-27-2 15,0-3-3-15,0-17-5 16,0-8-8-16,0-11-11 16,0-7-17-16,0-19-25 15</inkml:trace>
  <inkml:trace contextRef="#ctx0" brushRef="#br1" timeOffset="9832.2">4936 11558 153 0,'-4'-4'140'0,"4"4"-25"15,0 0-12-15,2-2-7 16,17 7-33 0,10 13-32-16,21 16-9 15,16 24-4-15,2 15-3 16,10 7-6-16,3 4-1 15,-2 0-4-15,-7-4-4 16,-12-10-3-16,-8-12-5 16,-11-7-4-16,-10-19-9 15,-8-2-11-15,-9-12-15 16</inkml:trace>
  <inkml:trace contextRef="#ctx0" brushRef="#br1" timeOffset="10155.2">5654 11406 157 0,'-50'21'120'15,"38"-17"-15"-15,1 13-8 16,-13 0-6-16,-7 24-38 15,-5 24-20-15,-5 0-5 16,-6 9-4-16,-3 4-6 16,2 1-2-16,-1-3-3 15,-32 60 4 1,9-30-7-1,47-63-9 1,2-12-2-16,9-5-6 16,1-7-8-16,1-7-10 15,10-4-16-15,8-16-21 16</inkml:trace>
  <inkml:trace contextRef="#ctx0" brushRef="#br1" timeOffset="10659.2">6390 11622 31 0,'-46'-2'182'15,"7"-16"-64"-15,53 18-20 16,-9-3-14-16,9-4-7 15,15 23-57-15,10-10-9 16,9-6-3-16,12 5 1 16,4-2-2-16,2 0 0 15,2 8-4 1,-12-11-2-16,2-9 1 15,-13 23 2-15,-10-7 2 16,-14-2 2-16,0 9 4 16,-23 3 1-16,-15 23 1 15,-6 16-1 1,-10 1-2-16,-16 13-2 15,-9 0-1-15,-14-2 1 16,12-3-2-16,-15-4 0 16,15-10-1-16,11-11-1 15,7-7-3-15,5-8-2 16,12-8-5-1,15-11-8-15,-2-3-14 16,12 0-16-16,8-14-23 16</inkml:trace>
  <inkml:trace contextRef="#ctx0" brushRef="#br1" timeOffset="11258.2">7353 11602 187 0,'-46'0'129'31,"46"0"-23"-31,0-16-9 15,0 7-9-15,15-16-48 16,28-6-23-16,13 0-6 16,10 13-5-16,-4 11-3 15,5 12 0-15,-14 18-1 16,-16 13 0-16,-8 15 0 15,-20 6 1-15,-20 10 2 16,-20 0 2-16,-14-1 4 16,-13-8 0-16,-12-6 0 15,1-10 0 1,3-8-3-16,17-12-3 15,-1-3-1-15,25-5 1 16,0-8-3-16,23-6 0 16,13-6 0-16,20-4 2 15,25 1-1-15,22 0 0 16,9 4 2-16,0 11-1 15,-7 16-1-15,-13 12-2 16,-16 13-1 0,-12 47 4-16,-53-33 2 15,-9-15 2 1,-18-1 3-1,-58 19 9 1,51-43-14-16,-4 0-4 16,15-12-2-16,4 0-4 15,2-6-5-15,11-9-8 16,3 0-9-16,-2-5-17 15,15-11-21-15</inkml:trace>
  <inkml:trace contextRef="#ctx0" brushRef="#br1" timeOffset="12937.2">13218 7738 149 0,'-15'-29'118'0,"15"29"-13"16,0 0-10-16,0 0-6 15,4 1-37-15,19 23-17 16,8 19-6-16,17 21-7 16,3 18-5-16,9 14-1 15,2 12-7-15,15 2-4 16,-13-7-3-16,0-9-3 15,-4-10-5-15,-19-14-7 16,-8-22-9 0,-10-11-10-16,-7-26-18 15</inkml:trace>
  <inkml:trace contextRef="#ctx0" brushRef="#br1" timeOffset="13195.2">13763 7692 175 0,'-22'3'120'15,"22"-3"-17"-15,-9 8-9 16,5 13-5-16,-4 23-46 16,-9 15-15-16,3 18-6 15,-11 11-5 1,-14 24-4-16,-3 3-2 15,3-10-2-15,-6 12-3 16,1-14-3-16,7-11-1 16,4-18-4-16,8-13-7 15,11-19-7-15,5-16-11 16,3-18-18-16</inkml:trace>
  <inkml:trace contextRef="#ctx0" brushRef="#br1" timeOffset="13577.2">14454 8202 146 0,'-11'20'109'15,"16"-20"-9"-15,3 3-6 16,21 8-3-16,16-6-38 16,3-1-7-16,24-4-6 15,15-8-9 1,109-4 11-1,-96 6-31-15,59-5-8 16,-99 8-10 0,-15 7-4-16,-12-4-7 15,-10 0-12-15,-17-7-17 16</inkml:trace>
  <inkml:trace contextRef="#ctx0" brushRef="#br1" timeOffset="13859.2">14880 7870 151 0,'-44'-2'128'16,"42"2"-17"-16,2 2 83 15,0 26-135 1,2 18-26-16,4 18-6 15,-1 21-6-15,7 14-5 16,2 5 0-16,11 2-5 16,-6-5-2-16,-5-15-3 15,1-11-3-15,-3-19-2 16,-4-13-4-16,-3-10-7 15,1-10-10-15,-2-11-15 16,0-24-23 0</inkml:trace>
  <inkml:trace contextRef="#ctx0" brushRef="#br1" timeOffset="14434.2">15932 7960 31 0,'-19'-36'184'0,"19"7"-62"15,2 21-15-15,11-9-11 16,11 5-10-16,20-10-55 15,22 6-14 1,6 10-5-16,-3 15-4 16,-7 9-4-16,-13 17 0 15,-18 18-2-15,-12 4-2 16,-25 16 2-16,-17 2 1 15,-8-1 2-15,-13-7 5 16,-9-18-1-16,-1 1 4 16,-2-15-3-16,17-16-1 15,4 1-4-15,14-4-1 16,2-16-3-16,13 9-1 15,12-26 0 1,15 2 0-16,14-9 1 16,17 6 0-16,14 7 4 15,9-8-1-15,-1 19 1 16,-4 28 1-16,-6 3-1 15,-10 19-2 1,-15 13-2-16,-14 1 0 16,-21 1 1-16,-16-1 1 15,-19-7 3-15,-8-7 3 16,-13-12 0-16,-4-8 0 15,-4-7-2-15,4-9-5 16,-45-6-19 0,70-13-6-1,6-6-16-15,15-9-21 16</inkml:trace>
  <inkml:trace contextRef="#ctx0" brushRef="#br1" timeOffset="14962.2">17980 8151 97 0,'-10'18'101'15,"4"-18"-15"-15,2 0-2 16,-9 11-1-16,-5 6-30 16,-24 22-10-16,-3 9-6 15,-15 9-3-15,-4 2-6 16,-6 3-3-16,-3 0-1 15,7 0-4-15,4-7-2 16,12-17-5-16,13-7-4 16,12-7-3-1,11-1-4-15,14-8 1 16,10 2 0-16,11-1 3 15,22-2-1-15,17 1 2 16,11-8 2-16,11 5 0 16,7-3-2-1,-8 1-2-15,-5-3-1 16,-14-1-3-16,-14 1-4 15,-13-6-7-15,-10 9-7 16,-15-4-11-16,-6-3-17 16,-6-9-22-16</inkml:trace>
  <inkml:trace contextRef="#ctx0" brushRef="#br1" timeOffset="15344.2">18625 8371 169 0,'-14'-24'120'0,"14"24"-12"16,12 11-7-1,44-3 48 1,-13 1-109-16,11 5-8 16,17-3-12-16,-5-11-4 15,0 5-7-15,-6-4-5 16,-2-1-5-16,-11 7-5 15,-12-9-9-15,-14 4-10 16,-7-10-14-16,-9-5-19 16</inkml:trace>
  <inkml:trace contextRef="#ctx0" brushRef="#br1" timeOffset="15650.2">19520 7837 187 0,'-8'28'121'16,"8"-28"-14"-16,6 3-7 15,1 21-4 1,5 16-46-16,25 115 16 15,-16-40-40 1,2 1-7-16,-5 5-2 16,-3-5-4-1,1-13-4-15,-3-17-3 16,-1-13-2-16,-6-22-3 15,-2-10-6-15,0-10-8 16,5-8-14-16,-9-17-20 16</inkml:trace>
  <inkml:trace contextRef="#ctx0" brushRef="#br1" timeOffset="16328.2">14851 10160 163 0,'0'9'121'15,"0"-9"-13"-15,0-1-10 16,0 1-7-16,10 0-40 15,13 0-18 1,8-5-9-16,12 2-7 16,13-6-5-16,4 2-6 15,0 3-8-15,-6 4-12 16,-13 0-11-16,-10 0-11 15,-6 0-21-15</inkml:trace>
  <inkml:trace contextRef="#ctx0" brushRef="#br1" timeOffset="16893.2">15700 10115 185 0,'66'-26'117'16,"-57"22"-12"-1,11-3-9-15,11 4-8 16,9-7-46-16,1 3-14 16,2 2-7-16,3 10-5 15,-1 9-4-15,-7 13-1 16,-10 11-2-16,-3 8-3 15,-10 4-3-15,-17 10 0 16,-11 1-1-16,-12-1 1 16,-16-1 1-16,-15-16 1 15,-2-7 2-15,9-11-1 16,3-5 2-1,7-6-3-15,6-6-1 16,12 4 0-16,9-15-2 16,14-3 1-16,6-7-2 15,15-10 0-15,18 0 1 16,26 6-1-16,9-9-1 15,-2 22 2-15,-1 6-1 16,-5 10 1-16,-10 16-1 16,-15 2 0-16,-10 13 2 15,-12 8 1-15,-21 4 2 16,-21 2 3-1,-18-7 2 1,-8-7 1-16,-20-6-2 16,3 0-2-16,-8-12-2 15,6-5-2-15,12-4-4 16,4-8-4-16,9-2-5 15,8-1-8-15,10-10-14 16,13-8-19-16</inkml:trace>
  <inkml:trace contextRef="#ctx0" brushRef="#br1" timeOffset="17569.2">19353 10329 108 0,'-19'28'98'0,"17"-31"-6"15,2 3-3-15,0 0-3 16,0 0-31-16,0 0-7 16,2 0-5-16,5 0-7 15,9 0-5 1,19-3-3-16,9-1-4 15,11 1-4-15,14-18-6 16,-1 4-5-16,-10 6-5 16,-2-2-6-16,-17 3-7 15,-10 10-9-15,-9-7-8 16,-3 1-18-16,-13 0-20 15</inkml:trace>
  <inkml:trace contextRef="#ctx0" brushRef="#br1" timeOffset="18186.2">20329 10025 24 0,'-4'-45'184'15,"4"31"-65"-15,0 2-14 16,4 5-11-16,8 7-7 16,13-3-55-16,14-4-11 15,5 4-6-15,7 6-5 16,3 4 0-16,-2 9-3 15,-9 7-2-15,-12 13 0 16,-14 13-2-16,-15 7-1 16,-15 9 0-1,-18-1 2-15,-8-10 1 16,-4-9 2-16,-13 2 2 15,10-15 0-15,-1-9 0 16,7-9-1-16,9-4-2 16,9 1-1-16,5-4 0 15,1-8 0-15,9 2 0 16,20-12-2-16,5-2-2 15,5 0 0-15,8-13 1 16,23 13 1-16,2 1 0 16,0 6 1-1,72 26 2 1,-68 11-5-1,-4 11 1-15,-3 3-1 16,9 56 4 0,-53-46 1-16,-20-2 3 15,-5-6 2-15,-22-7 1 16,-5-8 1-16,-7-8-4 15,7-9-2-15,-2-7-4 16,-32-3-14 0,48-7-7-1,0-6-14-15,11-1-19 16,5 4-27-16</inkml:trace>
  <inkml:trace contextRef="#ctx0" brushRef="#br1" timeOffset="19098.2">14663 12667 263 0,'0'0'110'0,"0"0"-7"16,4 20-4-1,12 5-34-15,23 26-20 16,13 25-11-16,10 14-10 16,6 11-6-16,9 7-8 15,3 4-4-15,-3-13-3 16,-7-7-4-16,-14-3-3 15,-8-33-3 1,16 23-25 0,-44-51 1-16,-7-11-12 15</inkml:trace>
  <inkml:trace contextRef="#ctx0" brushRef="#br1" timeOffset="19426.2">15183 12768 130 0,'-31'0'116'16,"29"0"-18"-16,0 7-8 15,0 14-7-15,-4 10-34 16,-4 9-18-1,-34 75 9 1,26-43-27 0,-9 6-1-16,-2 6-4 15,-15 4-1-15,5 2 0 16,-4-5 0-16,-1 10-4 15,3-21 1-15,12-16-3 16,2-7-3-16,4-9-7 16,-1-10-6-16,7-13-12 15,-1-8-21-15</inkml:trace>
  <inkml:trace contextRef="#ctx0" brushRef="#br1" timeOffset="20025.2">16473 12746 113 0,'5'-45'119'16,"-8"45"-15"-16,1 0-7 15,-8 15-8-15,-15 4-30 16,-10 17-22-16,-10 12-10 15,-11 5-8-15,-10-2-6 16,0 0 1-16,-9 3-1 16,7-9-3-16,0 0 1 15,16-12-2-15,11-2-1 16,8-11-2-16,8-5 0 15,6-5-1-15,13-1-3 16,25-4 2 0,47 4 6-1,-2-9-5-15,12 1 1 16,13-2 0-1,4 4-3-15,0 3 2 16,2 0-4-16,-12 7 0 16,-11 1 0-16,-18-8-1 15,-15 0 1-15,-10 0 0 16,-12 0-1-16,-7-1-3 15,-10-5-9-15,-4-5-9 16,-4 2-11-16,8-1-19 16</inkml:trace>
  <inkml:trace contextRef="#ctx0" brushRef="#br1" timeOffset="21380.2">17472 12980 105 0,'-21'-14'115'0,"21"14"-18"15,0 0-7-15,0 0-7 16,6 0-29-16,13 3-21 16,12-9-8-16,14 6-8 15,3-6-3 1,4 0-4-16,14-2-3 15,-8 2-2-15,-7 3-3 16,1 3-3-16,-17 0-5 16,-2 0-7-16,-4 0-9 15,-23-4-12-15,5 8-19 16</inkml:trace>
  <inkml:trace contextRef="#ctx0" brushRef="#br1" timeOffset="21793.4">18532 12515 133 0,'-6'-6'100'0,"6"6"-13"16,0 18-6-16,0 21-3 15,0 18-42-15,-2-8-11 16,-6 9-5-16,-1-3-4 15,1-9-4-15,0-5 2 16,2-10 1 0,2-5 2-16,-1-12-1 15,5-3 1-15,11-2-1 16,7-9 2-16,22-3-4 0,7-3 0 15,17-2-2 1,13-15-3-16,6 3-3 16,12 6-2-16,2 3-3 15,-8 1-5 1,-9 9-10-16,-14 2-8 15,-20-8-13-15,-9 5-14 0</inkml:trace>
  <inkml:trace contextRef="#ctx0" brushRef="#br1" timeOffset="22088.4">19051 12070 16 0,'-4'-14'189'0,"-41"8"-67"15,42 12-14-15,3 13-7 16,-2 27-8-16,2 27-50 16,0 26-11-16,0 31-6 15,0 8-3-15,0 8-6 16,0-3-1-16,0-7-5 15,0-4-2 1,-4 66-2 0,-4-115-10-16,0-18-6 15,-3-17-10 1,-3-6-12-16,4-18-22 15</inkml:trace>
  <inkml:trace contextRef="#ctx0" brushRef="#br1" timeOffset="24018.4">9937 12734 126 0,'-58'1'96'0,"50"16"-12"15,-9 8-1-15,-3 29-6 16,-3 16-39-16,2 17-10 15,11 10-4-15,4 0-9 16,14 0-8 0,17-2-2-16,2-11-4 15,14-15 0 1,15-11-2-16,4-16 1 15,10-24-1-15,-6-16 1 16,10-29-2-16,-7-16-1 16,7-13-1-16,-16-7-3 15,-15-17-1-15,-16-5 0 16,-2-6 1-16,-23-2 1 15,-16 1 5-15,-9 4 4 16,-16 18 4 0,-9 3 1-16,-18 21 2 15,-13 34 1-15,5 12-4 16,-9 23-3-16,5 11-1 15,7 20-1-15,11 10 0 16,11 13-2-16,26 4-1 16,7-1-1-16,11-4-1 15,20-6-2-15,10-9-2 16,12-7-1-16,13-15-3 15,12-14-4-15,12-12-6 16,0-19-7-16,9-9-5 16,-4-18 1-16,-5-7 0 31,-8-8 8-31,-20-11 10 15,-1-6 12-15,-1-3 8 16,-11-4 5-16,-9-7 7 16,-7 3 1-16,0 6 3 15,-24 8-1-15,16 14 2 16,-9 22-2-16,4 9-1 15,-4 22-3-15,4 24 0 16,6 18-4-16,7 16-1 16,5 16-3-16,3 6 0 15,-2 4-2 1,-2 2-3-16,1-1-1 15,1-8-2-15,-2 2 0 16,0-6-1-16,-13-15-1 16,6-16 0-16,-1-15 0 15,-13-18 0-15,0-15-1 16,-7-12 0-16,-1-15 2 15,-2-13-1-15,-9-17-1 16,-12-8 1-16,11-17 0 16,3-16 2-16,7-13 0 31,14 1 1-31,0-9-1 15,23 10 1-15,16 17 0 16,23 10-1-16,9 18 0 16,1 16-1-16,9 18-1 15,-13 21-1-15,-8 19-1 16,-6 27 2-16,-18 9-2 15,-13 6 3-15,-13 14 0 16,-18 3 3-16,-42 59 3 16,1-71-3-1,-11-10 0-15,-2-5 0 16,0-13-1-1,0-14-2-15,7-3 1 16,11-7-1-16,7 2 3 16,13-4-1-16,3 3 3 15,1-5 0-15,14 4 0 16,4 9 3-16,12-1 1 15,11 8 3-15,22 0 1 16,22 4 4-16,11-3-2 16,32 3 0-16,16-3-3 15,2 9-2 1,-6 2-4-1,77 32-6 1,-129-38-6-16,-18-6-4 16,-15-7-3-16,-14 2-7 15,-17-7-17-15</inkml:trace>
  <inkml:trace contextRef="#ctx0" brushRef="#br0" timeOffset="42418.6">22233 15658 81 0,'16'0'92'0,"-16"0"-10"16,0 0-3-16,0 0 1 15,0 0-28 1,0 0-6-16,0 0-6 16,0 0-7-1,0 0-9-15,0 0-7 16,0 0-4-16,0 3-2 15,0 20-2-15,-4 16 0 16,4 12-1-16,0 0 0 16,0 11-1-16,0 2-1 15,0 4-1-15,0-5-1 16,0 1 0-16,0-2-2 15,0-14 1-15,0-1-1 16,0-9 1-16,0-8-2 16,0-7-1-1,0-6 1-15,0-15 0 16,0 4 0-16,0-3-1 15,0-3 1-15,0-5 0 16,0-12-1-16,-6-23 0 16,0-13-2-16,6-6 0 15,-7-18-1-15,3-7-2 16,6 16 0-16,2 1-1 15,-4 11 0 1,0 13-2-16,0 4 0 16,2-17-14-1,3 47 5 1,-12-6-10-16,1 8-13 15</inkml:trace>
  <inkml:trace contextRef="#ctx0" brushRef="#br0" timeOffset="43442.2">21925 16585 116 0,'6'-14'107'16,"-6"14"-9"-16,0 0-8 16,0 0-7-16,0 0-34 15,6-5-15-15,19-1-10 16,6 1-10-16,8 4-2 15,0-6-1-15,13 7-2 16,4 2 0 0,-7 3-2-16,-7-1-2 15,-9 9 1-15,-4 1-1 16,-9 7-1-16,-9 7 0 15,-11 8 0-15,-21 4-1 16,-2 1 1 0,-12-14-2-16,-12 14 0 15,-3-6 0-15,0-7-1 16,-1 0 1-16,12-11-1 15,5-9 1-15,10 8-1 16,7-23 0-16,3 15 1 16,7-9-1-16,5 2 0 15,6-1 0-15,-1 0-1 16,7 0-1-16,6-6 1 15,13 3 1-15,0-6-1 16,9 2 0 0,5-10-1-16,-4 8 1 15,-4 20-1-15,5-2 1 16,-9 13 0-16,0-7 0 15,-9 12 0-15,-7 1 1 16,-9 7 1 0,-4-4 1-16,-12 2 3 15,-5 2 0-15,-7 0 3 16,-14-12-1-16,-7 3 1 15,4-6-2-15,8 1-2 16,2-8 0 0,4-3-3-16,4-9-1 15,11 4-4-15,-4-7-7 16,3-12-10-16,-9 1-14 15,3-9-19-15</inkml:trace>
  <inkml:trace contextRef="#ctx0" brushRef="#br0" timeOffset="46734.8">22249 15836 81 0,'0'-45'98'0,"0"45"-19"16,0 0-7-16,-4-6-3 15,-2-7-33 1,-9-1-8-16,-1 0-4 16,-1 4-4-16,-6-3-3 15,-8-5-1-15,7 4-1 16,-14 1 1-16,10 7-3 15,-6 4-1-15,-5 9 1 16,4 5-3-16,6 11-2 16,-2 2-1-16,6 15 0 15,9 4-1-15,3 1-1 16,3 14 1-16,6 0 1 15,10 0-2 1,2 1-2-16,11-7 0 16,8 2-2-16,10-8 0 15,11-7-1-15,5-6 0 16,11-6 0-16,9-9 0 15,-7-10 0-15,-6-9-1 16,-2-9 1 0,-2 1 0-16,-3-12-1 15,-3 1 1-15,-9-5 0 16,-4-9 1-16,-3-3-1 15,-10 1-1-15,-3-4 1 16,-7-6 0 0,-7-1 0-16,-9-6 0 15,-3 6-1-15,-9-7 1 16,-13 8-1-16,-2 3 0 15,-10 5 1-15,-2 6 0 16,-5 0 0-16,-6 11 1 16,-10 1 0-16,9 2 0 15,-14 10 1-15,5 7 0 16,0 7 0-16,0 1-1 15,7 4 1-15,3 1-1 16,13 9 0 0,-7 5-1-16,-24 35-2 15,43-20-2 1,4 0-2-16,-2-5-5 15,11-3-6-15,4 4-10 16,3-13-13 0</inkml:trace>
  <inkml:trace contextRef="#ctx0" brushRef="#br0" timeOffset="49783.4">22681 16073 78 0,'2'0'85'0,"-2"0"-18"15,0 0-4-15,0 0-2 16,0 0-36 0,0 0 0-1,0 0-2-15,0 0-3 16,0 0-4-16,4 0-1 15,3 0-1-15,3 0-1 16,2-1-4-16,7 2 0 16,2 2-1-16,-3-9 0 15,3 6-5-15,4 2 2 16,-1-1-1-16,-1-7-3 15,6 6 2-15,-4 6-1 16,6-12 1-16,-2 6-2 16,6 0 0-16,-2 0 0 0,-4-2 0 15,-6 2 0 1,10-6 1-1,-4 1 1-15,2 2 0 16,8-3 0-16,-6 6 0 16,8 0-1-16,-9-1-1 15,-1 1 0-15,6 1 0 16,2 4 0-16,-8-5 1 15,8-2-1-15,9 4 1 16,-5-8-2-16,-1 1 1 16,3 5-1-1,-8-6 1-15,5 4-1 16,-7-7 0-16,2 15 0 15,-2-7 0-15,-4 1 1 16,10-7-1 0,-7 6-1-16,9-2 1 15,-6 1 0-15,11 2 0 16,8-9 1-16,-9-5 0 15,3 8 1-15,-3 3 0 16,11-10 1-16,-14 16-2 16,1-6-1-16,-4-3 0 15,-3 6 0-15,-1-2 0 16,0 2 0-16,-2 0 0 15,0-6 0-15,-2 8 0 16,-2-4 1-16,2-4 0 16,-4 9 1-1,11 0-1-15,-14-1 0 16,5-1-1-16,1-1 1 15,3 0-1 1,-2-1 0-16,6 2 0 16,4-2 0-16,3-1 0 15,-3-1 0-15,3 0 0 16,-1-2 0-16,11 5 0 15,-13 0 0-15,13-6 0 16,-4-2 1-16,2 8 1 16,-3 0-1-16,3-3 1 15,-6 5-1-15,-1-2-1 16,-1 5 1-1,-5 1-1-15,0-8-1 16,5 8 1-16,-3 1 1 16,1 3-1-16,3-2 0 15,-3-8 0-15,-5 6 0 16,4 4 0-16,-5-9 0 15,3 9 0-15,-4-7 0 16,0-3 0-16,-10 0 0 16,-6 6 0-16,6-3 0 15,0-2 0-15,-9 4 0 16,1-10 1-16,4 10 0 15,-11 1 0 1,-6-1 1-16,7-5 0 16,-18-3-1-1,5 3 1-15,7 0 0 16,-7 0 1-16,2 0-1 15,-2 0-2-15,0 0 2 16,0 0 0-16,0 0-1 16,-9-2 0-16,9 2 1 15,-10-6-1-15,6-6-1 16,-11-12 0-16,-13 4 2 15,-6-11 1-15,-7-1 2 16,2 1 0 0,-2-6 3-16,5-1-2 15,1 7 2-15,2 16-2 16,4-8 2-16,-2 7-3 15,0 1 0-15,6 5-1 16,1-4 0-16,7 2-1 16,5 10 1-16,-1-2-1 15,5 2-1-15,4-6 1 16,2 7-2-1,2 1 0-15,0 0 0 0,10 1 0 16,3 10 1 0,5 0-1-1,5 0 0-15,6-2 0 16,0 10 0-16,2 3-1 15,10-4 0-15,0 1 0 16,9-1 0-16,-13 6 0 16,15 2 0-16,-7-3 0 15,-7-13 0-15,-1 10-1 16,-10-11 1-16,-7 0-1 15,5 5 0-15,-8-8 0 16,-7 2 1-16,0-2 0 16,-10-1 0-1,5-5 0-15,-5 0 0 16,-3-5 1-16,3 5 1 15,3 0-2-15,-3 0 1 16,0 4-1-16,-5-4 0 16,3 1 0-16,-6 10 0 15,4 0 1-15,-4-5 0 16,-5 16 1-16,-18 1-1 15,8 3 1-15,-1 12 0 16,-1 3-1 0,-8 9 0-1,6-2 1-15,0-1 0 16,4-4 1-16,1-1 1 15,-3-2 0-15,4-6 0 16,2-7 2-16,1-7-2 16,1-5 1-16,-1-4 0 15,-1-3 0-15,7-2 0 16,-1-3 1-16,-1-3-2 15,6 0 1-15,1 0-3 16,3 0 1-16,0 0-1 16,2-3 0-1,-2 6-1-15,6-6 0 16,-2 3-2-16,0 0-1 15,0 0-5-15,0 0-6 16,0 0-13-16,-2-1-21 16</inkml:trace>
  <inkml:trace contextRef="#ctx0" brushRef="#br0" timeOffset="52622.4">12595 15543 78 0,'2'26'91'0,"-2"-26"-11"15,0 0-7 1,0 0 0-16,0-1-34 15,0 1-2-15,0-7-6 16,0 6-9-16,0 1-3 16,0 0-2-16,0 6-4 15,0 5-3-15,0 20-2 16,0 20 2-16,0-4-3 15,5 19-1-15,5-8 0 16,-6 8-1-16,2-5 2 16,5-9-4-16,-9 0 0 15,-4-1-2-15,2-6 1 16,0-10-1-1,2-2-1-15,-2-4 1 16,2-8-1-16,-2-4 0 16,-2 3-5-16,2-9-6 15,0-5-12-15,12-3-19 16</inkml:trace>
  <inkml:trace contextRef="#ctx0" brushRef="#br0" timeOffset="53198.4">11816 16777 153 0,'-14'12'102'0,"7"-12"-13"16,5 0-10 0,2 0-4-16,0 0-44 15,11 0-10-15,13 0-3 16,7-1-4-16,11-2-5 15,9-8 1-15,14 0-4 16,3 2-1-16,2 1-2 16,-6 5-1-16,-2-8-1 15,-8 3-3-15,-7 4-1 16,-16 0-6-16,-8 4-7 15,-10-1-12-15,-5 1-18 16</inkml:trace>
  <inkml:trace contextRef="#ctx0" brushRef="#br0" timeOffset="53615.4">13003 16641 116 0,'-9'6'96'16,"9"-6"-13"-16,0 0-4 15,-6 1-3-15,0 5-36 16,2 13-11-16,4-2-2 15,-4 16-10 1,0 1-4-16,-3-2-2 16,5 2-3-16,0 1-1 15,8-6-1-15,-4-10 3 16,13 2 0-16,4-8 2 15,14-7 0-15,4 3 2 16,6-15-4-16,1 1-2 16,7-4-2-16,1-6-2 15,-7 1-3-15,-5 7-4 16,1 0-3-1,21-26-28 1,-43 22 4 0,-1-1-16-16</inkml:trace>
  <inkml:trace contextRef="#ctx0" brushRef="#br0" timeOffset="53942.4">13284 16456 94 0,'-15'-9'93'15,"15"9"-10"-15,-6 0-1 16,6 0-3-16,0 0-31 16,0 6-7-16,0 14-6 15,0 10-7-15,0 14-7 16,2 17-4-1,-2 7-2-15,2 13-2 16,-2-1-1-16,8-2-2 16,3 3-2-16,3-12-1 15,-1-4 0-15,-1-7-2 16,0-13-1-16,-3-8-2 15,-3-6-1-15,0-14-2 16,-4-1-4 0,0-9-7-16,0 1-5 15,5-3-11-15,-5-1-16 16</inkml:trace>
  <inkml:trace contextRef="#ctx0" brushRef="#br0" timeOffset="56616.4">12678 15766 67 0,'15'2'86'0,"-15"-2"-19"15,0 0-4-15,0 0-4 16,0-5-33-16,0-14 0 16,-7 4-3-16,-3 2-2 15,0 1-2 1,-9-8-1-16,-2 0-3 15,-10 9-2-15,0 6-4 16,-8 5 0 0,8 0-3-16,-8 0-2 15,0 6 2-15,-3 5-2 16,13 6 2-16,0 5-2 15,-4 18 2-15,8-1-3 16,3 1 1-16,3-2 0 16,3 0 0-16,5 12 0 15,5-7-1-15,10 4 1 16,2 1-2-16,3-6 0 15,9 0-1 1,7-5-1-16,8-11 0 16,8-2-1-16,3-7 1 15,10 3-1-15,3-9 0 16,12-5 1-16,5-5 0 15,-8-5-1-15,-4-2 1 16,0-10 0-16,-12 2-1 16,-1-8 1-16,-5 10 0 15,-11-13 0-15,-6 3 0 16,0-7 0-16,-7 6 0 15,-5 3 1-15,1-4 0 32,-5-5 1-32,-3-5 0 15,-6 0-1-15,-6 4 1 16,0-4 2-16,-7 3 2 15,-5-1 1-15,-7 4 0 16,-4-3 1-16,-4 4-2 16,-6 2 1-16,-4 7-3 15,-7 4 0-15,-6 5-1 16,7-1 1-16,-7 4-1 15,9-2 0-15,5 4-1 16,-1 10 0 0,-29-5-2-1,41 9-4-15,-2 2-6 16,16-9-9-16,3 0-18 15</inkml:trace>
  <inkml:trace contextRef="#ctx0" brushRef="#br0" timeOffset="59343.4">12368 16147 81 0,'-8'10'84'16,"8"-10"-14"-16,0 0-8 15,0 0-8-15,0 0-36 16,-2 0-4-16,-3 0 0 15,-1 0-5-15,-4 0 1 32,-9 0 3-32,3 1 2 15,-15 4-1-15,2-5 2 16,4 9 0-16,-4-4 1 15,-2-2-4-15,0 8-3 16,-6-5 0-16,0-4-4 16,-1-1-2-16,3-1 0 15,-2 8-1-15,-2-5 0 16,4 0-2-16,0 0-1 15,1 7 0-15,-1-4-1 16,2-2 1-16,-6 3-1 16,14-6 0-16,-10 4 0 15,-2-4 0 1,4 4 1-16,0-7 0 15,-2-1 1-15,1 10-2 16,-5-3 1-16,2 1 0 16,0-5 0-16,0 5-1 15,-1 1 0-15,3-5 1 16,2-1 0-16,4 5 0 15,-4-4-1-15,4 1-1 16,-6-2-2 0,4 5 0-16,-2-2 0 15,0 0 1-15,6 2-1 16,-2-2 1-1,-4-2-1-15,6 4-2 16,-4-5 0-16,-2-5-2 16,8 7 0-16,-6-2 2 15,4 4 1-15,-2-2 1 16,0-8 0-16,1 9-1 15,-1-3-1-15,-2-5-1 16,2 4 0-16,2-4 1 16,-4 5 1-16,0-5-1 15,-6 5 2-15,-3 2 1 16,1-4-2-16,2 4 2 15,-5-4-1-15,5 4 2 16,-2-4 0 0,4-2-1-16,-4-1 2 15,3 10 1-15,-5-5 0 16,0 3-1-16,-1-6 1 15,-1-2-1-15,-7 5 1 16,1-2-1 0,7-4 3-16,1 6-1 15,-4-1 1-15,5 1 0 16,7 0 0-16,-2 0-2 15,-6 0-1-15,1 0-2 16,14 0 1-16,1 0 0 16,2 1-1-16,2-1 0 15,9-1 1 1,-9 1 1-16,1-3-1 15,5 1 1-15,9-3 1 16,-2 9 0-16,4-8 0 16,-1 8 0-16,3-8 0 15,4 4 1-15,7-4 2 16,-1 1 2-16,0-8 0 15,0-5 0-15,9 4 0 16,2 1-2-16,5-6-2 16,-1 0-1-16,-4 3 0 15,-3-2 4-15,9-1-2 16,-15-1 3-16,13 1 1 15,4-6 4 1,-4 2-1 0,-3-3 1-16,-1 5-2 15,4 3-2-15,-9-2-3 16,5-1-1-16,-7 8-2 15,1 1 0-15,-7 0 0 16,-2 4 0-16,2 1 1 16,-4-2 0-16,4 8 1 15,-1 2 1-15,-5-1 0 16,-2-4 2-16,2 2-1 15,0 0 0-15,-3 8 0 16,3-8 1-16,0 0 0 16,0 0-1-1,-4 0 1-15,0 0 1 16,-4 9-1-16,0-6 0 15,-3 11-2-15,-1 3 1 16,-9 7-1-16,5-4-2 16,-9-3 0-16,0 9 1 15,9 2-1-15,-17 2 0 16,2 1 1-16,-1-8 1 15,10 8 0-15,-9-8-1 16,4-6 0 0,-4 2 0-16,4-5-1 15,0 1 0 1,11-4-1-16,-5-5 0 15,4 1 0-15,3 2 0 16,6-8 0-16,1 4 0 16,5 1 0-16,-4-6 0 15,-2 6 0-15,8-6 0 16,0 0 0-16,0-1 0 15,0 1 1-15,0 0-1 16,6 3 1-16,-2-3 2 16,5 3-1-16,-1 0-1 15,0 5 1 1,2-2 0-16,5-3 0 15,-7 5 1-15,13 0 1 16,-1 3-1-16,-1 1-1 16,0 3 0-16,10 4-1 15,0 0-1-15,-3 4 1 16,1-1 0-16,-6 2 1 15,-4 3 1-15,3-4 0 16,-5 2 0 0,-7 0 0-16,8 0 0 15,-7-8 0-15,-1-2-2 16,6-3 0-16,-7-1 1 15,5-1-1 1,-10-3-1-16,2-4-1 16,-8-3-2-16,4 7-2 15,0-6-2-15,0-1-5 16,0 0-7-16,2-1-12 15</inkml:trace>
  <inkml:trace contextRef="#ctx0" brushRef="#br1" timeOffset="173564.6997">24081 2659 116 0,'-19'6'99'15,"19"-6"-12"-15,0 0-2 16,0 0-7-16,0 0-35 15,0 0-14 1,0 0-6-16,8-12-6 16,13-4-6-16,2-7-3 15,22-6 0-15,3 1-3 16,12 6-1-16,-2 8-4 15,-7-1 1-15,-1 19-2 16,-5 10 2 0,-12 9 0-16,-4 12 1 15,-25 16 0-15,-22 1 3 16,-5 4 1-16,-26 12 2 15,-5-4-2-15,-17 9 1 16,5-17-2 0,-4-8 1-16,8-6-3 15,12-13 1-15,7-3-1 16,10-12 1-16,10-3-2 15,11-1 0-15,4-14-1 16,5-3 0-16,12-10-1 16,11-5 0-16,5 0 0 15,10 5 0-15,15 3 0 16,2-1-1-16,10 15 0 15,-2 4 0-15,8 7 0 16,-2 8-1-16,-10 15 0 16,4 5 0-1,2 4 2-15,-9 13-1 16,-17 8 1-16,-7-1 0 15,-13 4 1-15,-16-7 3 16,-14 1 1 0,-9-10 2-16,-8-11 3 15,-17-9 0-15,9-4-3 16,-17-10 0-16,5-7-2 15,5-10-3-15,7 0-2 16,2-9-4-16,1 3-4 16,10-2-6-16,9 0-9 15,-2 1-14 1,7-10-17-16</inkml:trace>
  <inkml:trace contextRef="#ctx0" brushRef="#br1" timeOffset="174158.7591">25187 3357 142 0,'0'-14'200'15,"0"20"-113"-15,0-6-8 16,0 3-41-16,2 16-8 16,6 7-8-16,8 7-7 15,-1 10 0-15,-1 7-2 16,-1 5-4-16,-5 8-2 15,0 2 0 1,-4 4-3 0,-35 62 6-1,7-79-4-15,-9-8 1 16,-3 5-3-16,-3-15-1 15,8-7-7-15,-2-4-10 16,8-3-17-16,7-3-22 16</inkml:trace>
  <inkml:trace contextRef="#ctx0" brushRef="#br1" timeOffset="178995.8413">25898 2797 84 0,'2'-5'83'0,"-8"5"-15"15,6 0-8-15,0 0-8 16,0 0-35-16,0 0-2 16,0 0-2-16,0 0 3 15,0 2 5-15,0 9 3 16,-3 21 2-16,3 9 0 15,-4 13-2 1,4 2-2-16,0 6-6 16,0-3-1-16,0 3-6 15,4-8-1-15,7 0-1 16,3-13-4-16,15-9-1 15,6-6-2-15,15-15 1 16,-9-11-1-16,3-4 0 16,3-13-2-16,-7-8 0 15,5-9-1-15,1 0-1 16,1-16-1-16,-18 2 0 15,8 3 2-15,-4-12 0 16,2 2 1 0,1 4 1-1,-10-3-2-15,45-47-2 16,-38 64 1-1,-6 7 1-15,2 3 1 16,0 2 1-16,-1 8 0 16,10 4 1-16,-7 9 0 15,2 4 0-15,4 1 1 16,-8 9 1-16,-2 7 1 15,0 3 0-15,-5 8 0 16,3 9-2-16,-6 0 0 16,-1 6 0-16,-5 12-1 15,3 7 0 1,-5-3 1-16,-1-5 2 15,-4 3-1-15,-4-7 3 16,-6 0 1-16,2-9 1 16,2-2 0-16,-6-8-1 15,-2-5 1-15,-9-7-2 16,1 1-2-16,-9-10 1 15,-4-6-2-15,-6-10-1 16,-3-13-1 0,-7-7 0-16,-5-5 0 15,3-12 0-15,-5 7-1 16,-2-9 0-1,7-12 0-15,-7 2 0 16,-51-64-2 0,47 72 5-16,6 3 0 15,5 5 0-15,3 8 0 16,-3 7-1-16,5 12 1 15,-3 6 0-15,1 6-2 16,3 3 2-16,2 12 0 16,-7 3-2-16,9 5 2 15,0 9-1-15,10 6-1 16,2 8-1-1,9 5 0-15,5-15-4 16,22 58-25 0,-1-63-9-16</inkml:trace>
  <inkml:trace contextRef="#ctx0" brushRef="#br1" timeOffset="186210.5627">23890 2099 71 0,'9'41'86'0,"-9"-41"-21"15,0 0-8 1,0 0-6-16,0 0-34 16,0 0-3-16,0 0-2 15,0 0 2-15,0 0 3 16,0 0 1-16,0 0 4 15,0 0-4-15,0 0 0 16,0 0-3-16,0 0-3 16,-2 0-4-16,2 0-1 15,0 0-3-15,0 0-1 16,0 0-1-16,-2 0-1 15,0 3-1 1,-9 17 1-16,-1 11 3 16,-9 36-1-1,-2 23-1-15,-18 144 9 16,33-76-5-1,8-3-1-15,4 5 1 16,2-7 0-16,15-7 0 16,12-14-2-16,-2-12 0 15,6-16 1-15,9-3-2 16,3-8 0-16,11-18-2 15,-10-12 0-15,6-13-1 16,-5-7 0-16,-5-4 0 16,-3-16 0-16,-16 4 0 15,6-13 0-15,-10-4 1 16,-9 3-1-1,-3-2 1-15,9 1-1 16,-20-12-1 0,4 0-1-16,-2 0-1 15,1 0-2-15,-1 3-4 16,2-17-8-16,-2 5-12 15</inkml:trace>
  <inkml:trace contextRef="#ctx0" brushRef="#br1" timeOffset="187131.6548">27287 2039 88 0,'10'12'85'0,"-10"-12"-14"16,6 5-6-1,9 4-4-15,10 11-33 16,4 1-4-16,12 11 0 16,64 95 12-1,-41-34-21-15,-2 22-1 16,-6 21-3-16,-6 9-3 15,-7 8 1-15,-8-2-4 16,-10-13-1-16,-21-5-1 16,-10-8-2-16,-10-4 1 15,-15-7 3 1,-54 82 5-16,46-104-4 15,-9-30-2 1,17 0-1-16,4-16-2 16,-12 23-9-1,20-52-10-15,9-5-16 16</inkml:trace>
  <inkml:trace contextRef="#ctx0" brushRef="#br1" timeOffset="204547.3962">17182 2470 110 0,'-37'-6'167'15,"37"6"-90"1,-4 0-9-16,2 0-36 15,2 1-5-15,-8 16-2 16,-13 13-8-16,-12 16-2 16,-10 27-2-16,-5 25 2 15,-4 41 0-15,3 10-3 16,9 6 0-16,9-6-2 15,19-9-2-15,20-13-4 16,5-19-1-16,18-12 0 16,14-12-2-1,69 15 1 1,-56-68-1-16,-7-3 0 15,-1-12-1-15,-13-2-2 16,-6-3-5-16,-10-11-6 16,-11-7-15-16</inkml:trace>
  <inkml:trace contextRef="#ctx0" brushRef="#br1" timeOffset="204979.4394">17424 3213 116 0,'-18'-5'109'16,"20"5"65"-1,233 9 26 32,-18-26-193-16,-163 11-16-31,19 1-22 16,-55 5 2-1,-20 0-14-15</inkml:trace>
  <inkml:trace contextRef="#ctx0" brushRef="#br1" timeOffset="205702.5117">18286 3002 99 0,'-43'31'190'16,"35"3"-106"-16,-3 17-5 15,-1 16-31-15,6 12-19 16,2 0-5-16,26 57-1 15,-3-74-18 1,10-12-1 0,14-14 1-1,63-22 1-15,-53-30-4 16,-5-18 1-16,0-16-2 15,-9-9 0 1,-2-10-1-16,21-93 0 16,-31 94 1-1,18-2-2-15,-12 7 2 16,17 12 0-16,0 6 2 15,-1 12-1-15,54-4 6 16,-47 37-5 0,-12 11 0-16,7 14 0 15,-9 15-1-15,-5 13-2 16,2-4 3-16,-12 16-2 15,-8 4 1-15,-5-1 1 16,-16 0 2 0,0-3 0-16,-12-14 0 15,-5-6 1-15,-6-9-1 16,-14-13-3-16,-2-12-1 15,-11-11-3-15,6-8 0 16,-7-12-1-16,-3-20-1 16,6-7 0-1,7-13 2-15,-3-22 0 16,3 4 1-16,4-7 0 15,12 6 1-15,-8 9 0 16,6 8-1-16,-4 15 1 16,-9 12-1-1,3 7 0-15,-13 14 0 16,-1 3-3-16,1 6-5 15,6 4-5-15,5 1-15 16,6 3-17-16</inkml:trace>
  <inkml:trace contextRef="#ctx0" brushRef="#br1" timeOffset="206172.5587">19731 3568 81 0,'19'7'98'0,"-19"-7"-20"15,0 0-5-15,0 0 0 16,4 21-28-16,-2 2-6 15,4 5-3-15,-4 12-6 16,5 11-4 0,-10 3-8-16,-3 57 4 15,-10-56-17 1,-3-2-5-16,-6-14-5 15,1-14-9-15,-3-8-11 16,6-11-16-16</inkml:trace>
  <inkml:trace contextRef="#ctx0" brushRef="#br1" timeOffset="206613.6028">20014 3155 157 0,'-37'17'116'16,"35"-21"-14"-16,2 7-9 16,2-3-7-1,17-5-42-15,10 13-12 16,10-8-10-16,15 0-9 15,6 8-3 1,4-16-5-16,50 8-9 16,-77-8-3-1,-12 14-4-15,-7-6-4 16,-7-9-12-16</inkml:trace>
  <inkml:trace contextRef="#ctx0" brushRef="#br1" timeOffset="206981.6396">20651 2673 142 0,'0'-6'116'16,"-2"6"-16"-16,2 5-7 15,0 12-7-15,0 18-39 16,-2 16-18-16,-6 11-5 16,-5 7-9-1,5 0 0-15,-2 1-2 16,1-6-1-16,5-7-2 15,4-9 1-15,0-3 0 16,0-6 0-16,13-8 1 16,9-8-1-16,9-3-1 15,13-7-1-15,8-7-2 16,-1-6-4-1,1-3-3-15,-2-5-4 16,-7 6-5-16,-6-5-9 16,-10 4-8-16,-12 1-13 15,-7-9-17-15</inkml:trace>
  <inkml:trace contextRef="#ctx0" brushRef="#br1" timeOffset="207309.6724">21025 2608 153 0,'-22'1'126'16,"22"-1"-21"-1,-2 28 84 1,2 11-137-1,0 22-22-15,0 11-7 16,0 15-5-16,0 0-4 16,0 14-1-16,0 91 6 15,0-102-11 1,0-9-3-16,0-13-1 15,0-8-2-15,0-12 1 16,-5-12-5-16,1-8-2 16,4-9-7-1,0-9-9-15,-12-14-68 16</inkml:trace>
  <inkml:trace contextRef="#ctx0" brushRef="#br1" timeOffset="207875.729">21282 2219 201 0,'0'1'94'16,"0"9"-6"-16,14 1 0 15,9 9-29-15,10 1-13 16,10 15-9-16,11 9-7 15,4 19-5-15,6 21-6 16,0 12-3-16,-6 17-5 16,-8 21-1-16,-17-1-4 15,-17 4-2-15,-28 7-1 16,-11-6 1-1,-16-9 0-15,-11-7 1 16,-14-10 1-16,-8-25 2 16,-1-1 2-16,5-15-2 15,10-24 1-15,7 7 0 16,7-22-2-1,13-2 0-15,6-9 0 16,5-10-1-16,7 5-1 16,3-11-2-16,2 1-1 15,-1-9-4-15,9 2-4 16,-2 0-9-1,2 0-12-15</inkml:trace>
  <inkml:trace contextRef="#ctx0" brushRef="#br1" timeOffset="216660.6074">22197 3016 78 0,'17'7'83'0,"-17"-7"-17"16,0 0-7-16,0 0-1 16,0 0-35-16,2 0 0 15,2 0-2-15,0-6 2 16,2 2-4-1,5-3 11 1,-9 12-18-16,-6 0 1 16,4 15-2-16,0 12 2 15,0 13 2-15,0 10-1 16,0 18 1-16,0 20-3 15,2 9-4 1,4 3-2-16,21 111 1 16,-13-105-5-16,-1-5-1 15,1-7 0-15,3-11-1 16,10-15 1-16,4-14 0 15,2-11 1 1,4-18-1-16,-2-10 0 16,0-15 1-16,5-12-1 15,-3-8 0 1,-2-18-2-16,-2-26-2 15,-8-7 1-15,0-7-1 16,-5-14-1-16,3-6 1 16,0-11 1-16,-9-3 0 15,1-9 2-15,-5 1 1 16,0 7 3-16,-3 18-1 15,-5 17 0-15,6 19 2 16,-6 5-2 0,0 20-1-16,0 9-10 15,-4 21-14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5T19:09:08.63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13517 11501 116 0,'-24'-23'92'15,"28"23"-16"-15,-4 0-4 16,0 0-4-16,0 0-39 16,-2 0-9-16,-7 12-5 15,-7 22-5-15,-15 24-5 16,-2-1-4-16,-7 34 2 15,7 30 2 1,-4 20 3-16,8 27-1 16,6 18 0-16,15-9 1 15,16-24-2-15,11-13-2 16,8-22 0-1,82 63 3 1,-38-118-5-16,16-14-1 16,1-14 0-16,-11-18 1 15,-13-4 0-15,-12-4-1 16,-17-3 0-16,-8-4-1 15,-5 4-3-15,-11-6-14 16</inkml:trace>
  <inkml:trace contextRef="#ctx0" brushRef="#br0" timeOffset="803">17912 11656 97 0,'52'12'99'15,"-52"-21"-21"-15,-4 6-6 16,4 3-4-1,12 0-30-15,19 23-13 16,4 28-7-16,11 16 0 16,59 99 2-1,-55-51-15-15,-9 9-3 16,-6 12-1-16,-20-9-1 15,-17 0 2-15,-5-7 4 16,-11-13 2-16,-24-19 2 16,1-6 1-16,-4-13 1 15,3-18-4-15,1-9-2 16,4-11-4-16,4-8-6 15,16-9-5 1,9 0-11 0,6-11-16-16</inkml:trace>
  <inkml:trace contextRef="#ctx0" brushRef="#br0" timeOffset="1396">15702 12999 108 0,'25'17'91'16,"-25"-17"-10"-1,0 6-6-15,0 20-3 16,0 22-40-16,2 67 21 15,0-51-37 1,-2-1-4-16,-16-12-3 16,1-4-5-16,5-13-1 15,-9 2-3-15,1-8-5 16,-3-11-13-16,9-5-15 15</inkml:trace>
  <inkml:trace contextRef="#ctx0" brushRef="#br0" timeOffset="2328">22557 11802 97 0,'-16'3'86'15,"9"-3"-14"-15,-1 9-5 16,-4 16-2-16,-19 25-38 15,-11 13 1-15,-9 21-3 16,-13 24-2-16,8 18-2 16,4 23-3-16,13 4 0 15,14-4-5 1,15-2-2-16,8-15-2 15,18-14-1-15,13-9-1 16,10-23 0-16,17-21-2 16,4-13-2-16,4-6-1 15,-8-18-5-15,-11-9-5 16,-5-5-11-16,-20-8-18 15</inkml:trace>
  <inkml:trace contextRef="#ctx0" brushRef="#br0" timeOffset="3152">27390 11806 108 0,'-18'-12'98'0,"20"12"-13"0,2-3-3 15,10 3-3 1,17 0-36 0,6 3-12-16,13 30-5 15,12 8-4-15,6 15-9 16,9 20-1-16,-9 14 0 16,0 26-3-16,-8 21-1 15,-16-4-3-15,-22 7-2 16,-15 2-1-16,-14-8-1 15,-17-9 2-15,-16-10 0 16,-14-13 1-16,5-12-1 16,-7-14-1-16,11-17-4 15,3-15-8 1,5-15-11-16,2-1-17 15</inkml:trace>
  <inkml:trace contextRef="#ctx0" brushRef="#br0" timeOffset="3845">24967 13262 84 0,'-4'-6'103'0,"6"6"-14"15,-2 0-1-15,0 0-3 16,9 2 17-1,-3 8-66-15,2 9-9 16,2 1-8-16,3 10-6 16,-3 10-5-16,7 6-3 15,-7 10-1-15,-12 5-3 16,2 7-1-16,-4-8 0 15,-6 1-1-15,-5-4-4 16,-6-9-4 0,-8-14-7-16,5-6-12 15,3-12-20-15</inkml:trace>
  <inkml:trace contextRef="#ctx0" brushRef="#br0" timeOffset="58789.2">23535 12230 113 0,'-29'-7'99'0,"29"7"-11"16,-4 0-7-16,4 0-4 15,0 0-39 1,4 0-10-16,8-7-9 15,21-1-8-15,7-1-6 16,13-2-2-16,1 6-1 16,-4-6-1-16,1 10-1 15,-5 4 0-15,-9 6 0 16,-4 13 0-16,-10 7 0 15,-19 13 0-15,-20 9 1 16,-20 5 2-16,-11 2 0 16,-9 5 1-16,-22 5 0 15,-1-24 0-15,2 5 1 31,-1-15-1-31,6 1 0 0,18-6 1 16,19-7-3 0,18-11 1-16,-4-2-2 15,7-9-1-15,24-9 1 16,15-13-2-16,21 2 1 15,14-7 0-15,16-7 1 16,3 11-1-16,5 6 0 16,-3 11 0-16,0 9-1 15,-3 17 1-15,-14 3 0 16,-8 14 0-16,-17 15 0 15,-10 10 1 1,-20 3 1-16,-45 59 7 16,10-78-1-1,-20 2 2-15,-4-12 3 16,-3-11-1-16,-3-8-3 15,12-5-1-15,3-2-4 16,8-7-1-16,4 0-4 16,8-3-7-16,1-6-11 15,7-8-15-15</inkml:trace>
  <inkml:trace contextRef="#ctx0" brushRef="#br0" timeOffset="61159.2">25749 12233 84 0,'-8'-33'91'0,"8"33"-14"16,-5 6-11-16,-3 13-4 15,2 26-35-15,-13 31-4 16,-5 31-7-16,11 6-7 16,3 5-1-16,2-3-2 15,16-15-3 1,8-17-3-16,13-20 1 15,11-16 2-15,13-26 5 16,7-22 5 0,0-22 3-16,-6-25-1 15,6-18 2-15,6-8-5 16,2 0-4-16,-4-7-2 15,7 0-1-15,-1-1-1 16,13 15-1-16,1 19 1 16,-7 14-1-16,6 19-2 15,-7 21-1-15,1 27 1 16,-9 13-2-16,-2 16 0 15,-19 3 0-15,-7 5-1 16,-13 11 0 0,-21-9 0-16,-17 4 2 15,-40 61 0 1,-5-84 1-16,-4-7 1 15,-16-16 0-15,9-17 0 16,-11-11-1-16,-57-38 1 16,75 2-2-1,3-23 1 1,13-11 0-16,7-7 0 15,6-12-1-15,10-16 0 16,11-4 0-16,0 1 0 16,-1 9 0-1,-3 10 0-15,-32-59 0 16,17 82 0-1,-4 27 0-15,-10 8 1 16,-9 7 0-16,3 13 0 16,-5 12 1-16,4 9-2 15,-1 13-2-15,1 8-2 16,5 2-5-16,5 4-11 15,1 3-17-15</inkml:trace>
  <inkml:trace contextRef="#ctx0" brushRef="#br0" timeOffset="65839.8">13567 12459 97 0,'-10'0'93'15,"10"0"-13"-15,4 0-3 16,-4 0-4-1,0 0-32-15,0 0 22 32,8 5-40-32,4-1-5 15,11-2-2-15,23-4-3 16,22-1-1-16,17-1-5 15,-3 2-1-15,-3-4-2 16,-1 0-3-16,-11 7 0 16,-18-2-1-16,-10-1 0 15,-10 2 0-15,-12 2 0 16,-5-1-1-16,-3-1-4 15,-14 0-5 1,5 0-9-16,-12-3-13 16,4-1-15-16</inkml:trace>
  <inkml:trace contextRef="#ctx0" brushRef="#br0" timeOffset="66675.8">14392 12275 94 0,'22'-16'87'0,"-22"16"-16"0,-4 3-7 15,4 5-6 1,-4 15-34-1,-8 18-3-15,-15 78 13 16,17-49-20 0,8-15-2-16,8 6-3 15,6-7-3-15,5-17 0 16,12 1 2-16,6-21-1 15,4-11 0-15,11-6-1 16,-5-20-1-16,-1-14 1 16,-1-14-5-16,4 0 3 15,-1-2 0-15,4 0-1 16,-15-2 2-16,6 0-1 15,2 9 1 1,-12 3 0-16,3 9-1 16,-8 6-1-16,10 6 0 15,-5 15-1-15,4 4-1 16,-2 10 0-16,0 11 0 15,-2 11 0-15,0 8 0 16,-4 1-1 0,-9 8 0-16,1 4 0 15,-5 11 0-15,-9-10 0 16,-10 0 1-16,-7 0 1 15,-5 7 1-15,-5-10 0 16,-20-4 3-16,3-6-2 16,-6-8 0-1,-32 9 7 1,46-37-7-16,2-19 0 15,-2-5 1-15,-6-15-3 16,6-14 0-16,12-5-2 16,-3-7 2-16,7-10-1 15,3-9 1-15,1-2-2 16,3 1 1-16,-8-3 0 15,-7 14 1-15,-14 2 2 16,-7 14 0-16,7 10 1 16,-19 16 1-1,-51-2 4 1,49 35-7-16,2 7 0 15,6 10 0-15,3 6-1 16,10 10 0 0,4 5 0-16,8 4-1 15,6-5 0-15,13 7 0 16,12-4-2-16,9 1-5 15,1-1-5-15,7-6-11 16,8-18-19-16</inkml:trace>
  <inkml:trace contextRef="#ctx0" brushRef="#br0" timeOffset="67508.8">16017 12698 102 0,'-13'-57'104'0,"13"57"-9"16,10 3-6-16,13-3-6 16,6-7-33-16,17 3-13 15,9 1-12-15,7 3-9 16,7 3-9-16,1-6-3 15,-4 3-2-15,-12-3-2 16,2 1-1 0,-15 4-3-16,15-15-16 15,-44 5-7 1,-4-7-17-16</inkml:trace>
  <inkml:trace contextRef="#ctx0" brushRef="#br0" timeOffset="67918.8">16862 12143 140 0,'-14'-40'121'15,"16"40"-21"1,-2 0-15-16,0 4-7 16,2 49-15-1,-2 3-52-15,0 3 2 16,-13 4-2-16,5 1-1 15,0 4-3-15,-1-11 1 16,5 25 11 0,4-60-7-16,19 6 3 15,12-17 1-15,10 8 1 16,11-21-3-16,6 8-1 15,2-12-5-15,-2-6-4 16,-7 9-2 0,44-10-3-1,-64 10-7 1,-8 6-7-16,-4 0-9 15,-7-3-15-15,-4-12-22 16</inkml:trace>
  <inkml:trace contextRef="#ctx0" brushRef="#br0" timeOffset="68254.8">17333 11665 155 0,'-22'8'207'16,"22"-8"-120"-16,0 0-8 16,4 39-41-16,4 32-8 15,4 31-7-15,1 174 18 16,-11-107-22-1,2-6-2 1,-4-9-2-16,-2-9 0 16,-2-10-2-16,0-23-2 15,-5-13-2-15,3-15-4 16,2-22-2-1,-4 26-10 1,4-58-10-16,10-7-13 16,-10-17-26-16</inkml:trace>
  <inkml:trace contextRef="#ctx0" brushRef="#br0" timeOffset="74845.8">19485 12245 99 0,'4'-9'174'16,"-4"9"-95"-16,0 0 0 15,0 0-33-15,0 0-6 16,0 0-4-16,0 9-6 15,0 18-7-15,0 33-7 16,-4 33-1-16,-4 22-4 16,-4 12-3-16,-1 11-1 15,3 0-4-15,10-8-1 16,0-14-2-16,8-7 0 15,13-5 0 1,12-27 0-16,27-24 0 16,12-22 0-16,5-16 0 15,7-27 0-15,9-17 1 16,-8-19 1-16,-8-19 0 15,-7-17 2-15,-8-18 1 16,-21-31 0-16,-1-7 3 16,-9 5-2-1,-7 6 2-15,-5 22 2 16,-11 30 1-16,3 15-2 15,-1 15-1 1,-2 7-2-16,-6 6-2 16,-2 15-5-16,0 4-6 15,2 9-7-15,0 1-11 16,5-3-20-16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5T19:11:12.0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17827 10844 133 0,'-51'6'94'16,"42"-9"-11"-16,-3 9-10 15,-7 2-5-15,-10 16-46 16,-12 18-3-16,-4 17-2 15,-13 13-7-15,0 24 1 16,2 28 2-16,-2 25 0 16,13 10-2-16,10 13-2 15,18 2 1-15,13-3 0 16,14-15 2-1,13-21-2-15,8-13 0 16,14-11-1-16,20-22-3 16,1-14-2-16,6-16-1 15,9-10-1-15,-13-11-2 16,0-6 0-16,-10-13 0 15,-10-5-2-15,-26-5-1 16,7 3-18 0,-39-12-9-16</inkml:trace>
  <inkml:trace contextRef="#ctx0" brushRef="#br0" timeOffset="888">23002 10690 97 0,'16'40'102'16,"-16"-40"-11"-16,8 5-1 16,19 7-7-16,15 33-30 15,32 13-16-15,23 30-7 16,9 32-10-16,16 16-10 15,0 31-3-15,6 7-3 16,-4 11-2-16,-9 8-4 16,-34 3-3-16,-38-26-1 15,-30-22 4 1,-30-14 4-16,-12-20 9 15,-12-14 6-15,-11-13 3 16,1-9-1-16,1-19-3 16,11-13-8-16,4-6-9 15,10-16-11-15,6-6-13 16,5-1-22-16</inkml:trace>
  <inkml:trace contextRef="#ctx0" brushRef="#br0" timeOffset="1736">20734 12752 105 0,'10'0'96'0,"-10"0"-8"16,0 11-2-16,6 6-3 16,1 28-34-16,-3 12-9 15,14 12-9 1,13 87 3-16,-22-74-26 15,-5-3-3-15,-13 2-1 16,-9-13-4-16,-9-10-4 16,-6-13-7-1,-4-11-13-15,2-22-18 16</inkml:trace>
  <inkml:trace contextRef="#ctx0" brushRef="#br0" timeOffset="5735">18576 11622 163 0,'0'5'70'0,"-2"13"-6"15,-2 21-4-15,1-3-34 16,-7 7 0-16,-2-12 0 16,-1-11-1-16,5 5 1 15,2-14-1-15,6-17-6 16,4-18 0-16,13-14-7 15,20-7-3-15,10-13-3 16,5-1-1 0,18 7-2-16,1 22-2 15,1 15 0 1,-8 38-1-16,-19 30 1 15,-12 27 0-15,-18 24 1 16,-19 22 0-16,-15 6 1 16,-14 16-1-16,-14 0 0 15,-13-10 1-15,-17-11-1 16,-1-13-1-16,-1-10 0 15,9-15-1-15,-1-21 0 16,22-17 0-16,10-28-1 16,10-16-1-16,8-21 1 15,17-28 1 1,18-26-3-16,15-25 2 15,13-18 1-15,22-10 1 16,10 16 1-16,23 3-1 16,-6 37 1-16,15 20 0 15,-9 32 0-15,-10 44 0 16,-11 48 1-16,-12 27-1 15,-8 26 2-15,-15-2 1 16,-3-3 1 0,-16-11 3-16,-11-13 1 15,-3-20 1-15,-4-19-1 16,0-16-2-1,0-14-3-15,-2-12-7 16,3-19-9-16,-5-9-14 16,2-21-19-16</inkml:trace>
  <inkml:trace contextRef="#ctx0" brushRef="#br0" timeOffset="7783">22567 11577 128 0,'-49'-73'99'16,"20"51"-10"-16,-15-10-7 15,-20 1-6-15,-12-2-39 16,-13 8-11-16,8 10-9 16,3 9-6-16,3 18-7 15,18 25-1-15,15 24-2 16,13 18 0-16,27 11-1 15,19 7 0 1,24 4 1 0,29 0 0-16,17-3 2 15,12-5 1-15,3 3-1 16,-15 8 1-16,-9 1-2 15,-20-9 1-15,-17-4-2 16,-26-7 1-16,-59 67 13 16,-16-96-3-1,-31-28 2-15,0-22-1 16,5-12-1-16,9-28-3 15,13-10-2-15,14-21 0 16,15-28 3 0,23-25 1-16,24-20 2 15,36-23 2-15,24-31 2 16,27-1-1-16,7 15-3 15,-7 23-3-15,-10 34-3 16,-17 28-6-16,9-28-16 16,-58 90-6-1,-13 19-21-15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5T19:11:37.27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13391 2316 108 0,'21'-7'97'0,"-21"7"-13"16,0 0-4-16,0 0-2 15,0 0-35-15,0 0-5 16,0-6-9-16,0-5-6 16,0-28-7-16,0-17-3 15,21-4-5-15,5-18-2 16,20-6-3-16,14-7 0 15,6-1-2-15,13 3 1 16,-1 13-1 0,-8 7 0-16,7 12-1 15,-7 9 2-15,-8 6 1 16,-8 16 1-16,-15 4 2 15,-8 6 1-15,-8 9-1 16,-4-4-1-16,-5 5-1 16,-6 4-3-16,1-1-3 15,-7 1-8 1,0 1-11-16</inkml:trace>
  <inkml:trace contextRef="#ctx0" brushRef="#br0" timeOffset="3241">14983 760 84 0,'-8'39'95'0,"4"-38"-14"16,-5 5-6-16,3 11-2 15,-10 13-28-15,9 20-8 16,-3 2-5-16,8 13-8 31,10 2-7-31,23 52 3 16,2-75-16-16,7-12-1 15,5-19-2-15,9-19 1 16,8-19-1 0,-4-20 0-16,-5-13-1 15,-9-11 0-15,-9-9-1 16,-10 5 1-16,-13-1-1 15,-12 3 0-15,-6 12 0 16,-17 6 0-16,-6 10 1 16,-14 11-1-16,-15 17 0 15,0 23 1-15,4 18 0 16,9 16 0-16,6 20 0 15,1 6 1-15,16-1-1 16,9-14 0-16,7-1-1 16,16-5-1-1,5-15 0-15,12-7-1 16,12-16-3-16,15-15-6 15,2-3-6-15,-3-17-9 16,7-12-7-16,-10-7-3 16,-11-3-2-1,0-3 4-15,-12-9 11 16,-8 5 4-16,-9 1 7 15,-10 5 6 1,-4-48 14-16,0 68 9 16,4 3 8-16,-4 13 3 15,2 13 5-15,0 11 1 16,4 14-2-1,0 14-2-15,-2 4-7 16,10 11-3-16,9 8-6 16,-5 0-3-16,5 10-5 15,4-15-2-15,3-1 0 16,-3-5 1-16,-8-18-1 15,1 2 2-15,-7-10 1 16,-3-8 0-16,0-6 0 16,-4-11-1-1,-2-20 2-15,-2-10-5 16,-4-8-2-16,4-9-1 15,-5-16 0 1,-1-4 0-16,0-4-1 16,10-1 0-1,4 1 0-15,17 4-1 16,2 5 1-16,18 14 0 15,9 9 0-15,-3 13 0 16,-5 14-1-16,-3 15 1 16,-10 9-1-16,-4 11 2 15,-4 8 0-15,-17 8 1 16,-20 8 1-16,-5-1 0 15,-22 1 2-15,12-9-2 16,-13-5 1-16,3-13-1 16,0-4 1-1,10-2 1-15,2-7-1 16,8 1 1-16,7 0 0 15,4-3-1-15,4-1-1 16,1 4 0-16,3 6 0 16,7-9 1-16,5 4 1 15,5 0 2-15,20 8 0 16,8-4 1-1,5 5 1-15,62 2 6 16,-59-6-7-16,7 2-2 16,-14-5 0-1,1-4-1 1,-3 4-2-16,-22-11 1 15,-1-4-2-15,-2 8-3 16,-11-4-7-16,-2 0-11 16,-2-4-21-16</inkml:trace>
  <inkml:trace contextRef="#ctx0" brushRef="#br0" timeOffset="5045">3866 5470 113 0,'-15'5'90'0,"15"-5"-16"16,0 4-4-16,0 23-4 15,-2 1-37 1,-2 1-5-16,2 5-2 15,-6-6-1-15,1 0-3 16,3-11-1-16,4-5-1 16,-4-5 0-16,4-17-4 15,0-2-3-15,0-24-1 16,0 2-3-16,8-8-3 15,7 2-1-15,-3 0 1 16,13 6-2-16,2 7 1 16,10 19 0-16,9 19 1 15,-5 13 0-15,9 27 1 16,-5 18 2-1,-8 20 1-15,-10 12 0 16,-8 2-1-16,-25 20 0 16,-3-4 0-16,-13-4 3 15,-20-2-3-15,3-15 0 16,-11-16-1-1,13-12 0-15,-4-21-3 16,8-14 0 0,-38-25-1-16,36-44 0 15,8-15-1-15,7-15-1 16,7-12 0-16,11 2 0 15,11-5 1 1,3 10 0-16,15 3 0 16,10 7 0-16,17 17 0 15,4 17 0-15,16 13 0 16,-8 15 0-16,5 26 0 15,-7 10 2-15,-9 17 2 16,1 11 1-16,-14-2 3 16,-5 4 4-16,-12-14-1 15,-3-6 1-15,-7-15-2 16,-5-3-2-16,-6-3-2 15,2-6-3 1,3-11-4-16,-13-3-9 16,4 7-11-1,-2-26-18-15</inkml:trace>
  <inkml:trace contextRef="#ctx0" brushRef="#br0" timeOffset="5399">4540 5641 140 0,'-5'38'112'16,"16"-25"-12"-16,3 13-4 16,9 25-4-16,16 16-37 15,9 13-12-15,1 10-7 16,7-1-10-16,-2-15-5 15,4 2-6-15,-6 0-5 16,-5-5-4-16,-1-5-4 16,-18-15-3-1,-3-17-5-15,-8-9-8 16,-13-8-8-16,-4-13-14 15,-6-8-17-15</inkml:trace>
  <inkml:trace contextRef="#ctx0" brushRef="#br0" timeOffset="5685">4988 5667 130 0,'-10'9'106'0,"10"-9"-11"16,-6 8-5-16,4 9-5 15,-1 22-38-15,-9 7-8 16,-2 18-6-16,-3 15-6 16,-6 8-2-16,1 15-1 15,-7-9-4 1,0 3-5-16,6-4-2 15,0-12-5-15,3-5-4 16,1-20-4-16,4-11-2 16,3-10-8-16,4-11-7 15,6-6-11-15,-2-17-16 16</inkml:trace>
  <inkml:trace contextRef="#ctx0" brushRef="#br0" timeOffset="6088">5385 6160 108 0,'-19'-6'114'0,"24"6"-15"15,1-2-6-15,10-3-7 16,3 7-26 0,12 1-18-16,6 3-6 15,7 5-7-15,13-5-4 16,3-4-6-1,6 9-2-15,-1-11-6 16,-5 0-5-16,-13 1-2 16,-8 4-3-16,1-5-1 15,-7 0-4-15,-6-5-8 16,-19 4-11-16,-2-5-20 15</inkml:trace>
  <inkml:trace contextRef="#ctx0" brushRef="#br0" timeOffset="6409">5734 5899 161 0,'-10'8'214'15,"10"-5"-124"-15,2 28-7 16,4 16-43 0,7 10-15-16,-1 18-4 15,3 5-2-15,-3-2 0 16,-4 1-2-16,-2-6 0 15,-1-4-3-15,-1-8-4 16,-2-12-3-16,0-7-5 16,-2-8-6-16,0-13-8 15,2-9-10 1,0-6-13-16,2-18-23 15</inkml:trace>
  <inkml:trace contextRef="#ctx0" brushRef="#br0" timeOffset="6841">6315 5596 146 0,'19'-4'128'16,"-19"4"-23"-1,16 10 73-15,-14 18-127 16,13 7-27 0,-9 7-8-1,0 5 1-15,9 4-3 16,1-3-1-16,-14-2-1 15,-2 1 0-15,-4-7-1 16,-4-4-2-16,8-14-3 16,0-8-1-16,0-4-2 15,6-5 0 1,9-5-2-16,12 0 1 15,16 0-1-15,9-8 1 16,3-9 1-16,14 0 0 16,-1 2 1-1,6 4-1-15,3 5 0 16,-11-7-1-16,-8 9-2 15,-4 4 0-15,-21-2-1 16,-11 4-5-16,-1-2-6 16,-13-2-12-16,5-4-16 15</inkml:trace>
  <inkml:trace contextRef="#ctx0" brushRef="#br0" timeOffset="7183">6923 5366 165 0,'-27'2'238'15,"27"13"-141"-15,0 21-6 16,0 17-37-16,0 19-25 15,8 11-6-15,7 8-4 16,-5 5-2-16,5 10-3 16,5-6-2-16,-3 4-2 15,-1-15 1-15,1-1-4 16,-3-15 1-16,1-13-2 15,-5-15-2 1,1-4-2-16,-9-12-2 16,0-1-2-16,6-19-6 15,-4 2-2-15,0-8-10 16,-4-7-11-16,-4-20-22 15</inkml:trace>
  <inkml:trace contextRef="#ctx0" brushRef="#br0" timeOffset="8058">8416 5752 149 0,'-19'-8'111'0,"19"8"-16"15,0 0-8-15,0 2-5 16,14 9-40-16,9 1-11 15,18 5-5-15,11 6-6 16,8 4-2-16,12 2-4 16,1-2-5-16,7-3-2 15,-3 3-3-15,1-7-2 16,-5 0-2-16,-1-1 1 15,-4-2-1 1,-14-3 0 0,-13-6-1-16,-12 2 2 15,-18 4-1-15,-3 0 1 16,11-3 1-16,-28 5-2 15,3 7 2-15,0-3-2 16,-19 2 1-16,-12 9-1 16,0 6 0-1,-15 3 2-15,-53 52 8 16,47-54-2-16,4 6 1 15,4-5 0 1,5-10-1-16,16 1 0 16,-6-7-3-16,14-1-1 15,5-12-2-15,5-2-2 16,3-8-5-16,4 0-7 15,6-1-11-15,0-3-15 16</inkml:trace>
  <inkml:trace contextRef="#ctx0" brushRef="#br0" timeOffset="8625">9945 5630 161 0,'-20'-11'118'15,"20"11"-16"-15,0 0-12 16,0 6-6-16,0 23-43 16,4 18-14-1,2 20-8-15,4 13-3 0,1 13 1 16,5 3-1-1,1 4-2-15,-5-9-1 16,11 86 8 0,-21-107-14-16,2-5-3 15,-2-9-1-15,-4-15-3 16,4-3-4-16,-2-12-7 15,0-12-6 1,0-14-15-16,-2-11-19 16</inkml:trace>
  <inkml:trace contextRef="#ctx0" brushRef="#br0" timeOffset="9456">10468 5609 142 0,'6'58'104'15,"-4"-43"-11"-15,-6 13-5 16,4-3-7-16,4 22-43 15,-1 7-7 1,-3 34 11 0,0-61-27-16,2-4-1 15,-2-9 0-15,0-11-2 16,0-11-3-16,0-4 0 15,16-22-3-15,-3-11-3 16,5-2 0-16,15 1-1 16,-6-13 0-16,19 11-2 15,3 10 0-15,-10 4 0 16,11 11 1-16,-6 9 1 15,3 17 2 1,-4 8 3-16,1 19-1 16,-1 18 2-16,-8 17-2 15,-2 17 2-15,-4 9-2 16,-14 15 0-16,-5-5-1 15,-8-10 0-15,-4 8-1 16,-6 0 0 0,-9-16-2-16,-3-14 2 15,-17-13-1-15,8-14 0 16,-4-16 0-16,-3-10-2 15,7-18-1-15,-6-18 0 16,11-6-1 0,-3-21 0-16,6-2-1 15,11 2 0-15,18-18 1 16,4 3-1-16,17 0 0 15,11 5 0-15,7 6 0 16,5 13-1-16,1 6 2 16,3 10-1-16,0 8 2 15,-2 13 1-15,-2 15 1 16,-11 7 2-16,-6 18 1 15,-2 14 1 1,-8-7 2-16,0 2-1 16,-15 13-1-16,5-21 1 15,1 0-1-15,3-4-1 16,-3-3 0-16,-18-15-2 15,6 1-1-15,0-13-1 16,-2 3 0 0,5-1-2-1,-1 8-6-15,-6-12-4 16,4-12-8-16,-6 5-13 15,-8-9-18-15</inkml:trace>
  <inkml:trace contextRef="#ctx0" brushRef="#br0" timeOffset="11221">13383 6115 78 0,'-12'-19'168'15,"12"19"-97"-15,-7 2 0 16,1 15-31-16,-4 14-2 16,-3 12-2-16,-3 9-7 15,10 10-4-15,4 6-4 16,4 6-5-16,8-4-6 15,9-13-3-15,16-1-2 16,2-19-1-16,13-10-1 16,10-21-1-16,2-15 0 15,4-12-1 1,-17-19 0-16,1-11-1 15,-9-6 1-15,-6-12-1 16,-14 3-1-16,-6-1 1 16,-24 7-1-16,-9-2 0 15,-17 7 1-15,-11 9 0 16,-14 12 1-16,-2 7 1 15,0 24 2-15,-2 6-2 16,0 13 1 0,14 9-1-16,11 13 0 15,2 15-1-15,10 4-1 16,4 4 0-1,21 4 0-15,10 9-2 16,9-5-1-16,12-12-1 16,14-15-1-16,11-16-4 15,0-7-2-15,20-25-4 16,-1-15-3-16,-5-16-3 16,-8-3 0-16,-13-13 3 15,-5 4 5-15,-11-10 1 16,-5-3 8-16,1-3 2 15,-18 1 2-15,-5 8 2 16,0 11 4-16,0 11 7 16,-2 14 3-16,-4 1 4 15,2 13 1 1,-2 11 1-16,2 15-3 15,0 5-4-15,0 17-5 16,4 15 1-16,8 13-1 16,5 1-2-16,6-1-1 15,6 11 0-15,4 1-2 16,-6-3-1-1,-5-13 1-15,3-11 0 16,-12-10-1-16,-3-13 1 16,-4-7 1-16,0-13 0 15,-10-5 0-15,-2-10-1 16,-4-7-1-1,-7-13-3-15,-1-11-1 16,1-17 0-16,3-14 0 16,-1 1-1-16,9-15 1 15,8 5-1-15,12-1 0 16,7 10 0-16,16-3 0 15,7 10-1-15,9 7-1 16,71-8-7 0,-66 55 5-16,-6 18 0 15,-4 14 0-15,-11 7 0 16,-10 13 4-1,-25 7 0-15,-8-1 0 16,-19-6 2-16,-6-2 0 16,-19-16-1-16,-6-8 0 15,-2 1 1 1,-2-8-1-16,5-7 0 15,7-6 3-15,13 2-1 16,10-2 0-16,11-2 1 16,10-2 0-16,10 8 0 15,10 2-2-15,11-5 0 16,17 8 0-16,7 2 1 15,13 13 2 1,81 28 7 0,-73-21-5-16,13-2 0 15,-13-3 1-15,-3 4 0 16,-24-10 2-16,1-4 0 15,-13-4 2-15,-11-4 0 16,-3-3 1-16,-4 0-5 16,1-4 0-16,-6 3-4 15,-3-4-3-15,-9 1-5 16,2-3-7-1,0 1-12-15,0-2-19 16</inkml:trace>
  <inkml:trace contextRef="#ctx0" brushRef="#br0" timeOffset="12830">18057 5904 105 0,'-21'16'91'15,"17"-13"-13"-15,4-3-3 16,-12 23-5-16,1 5-34 15,5 0-7-15,-17-3-2 16,17-11-7-16,4-7-2 16,-10-10-6-16,14-5 2 15,2-9-6 1,6-15-1-16,25-44 2 15,-8 46-3-15,4 13 1 16,-2 8 1 0,27 80 15-1,-33-1-14-15,-3 28 2 16,-5 3-4-1,-7 6-4-15,-14-5 0 16,-13 2 0-16,-5-11-2 16,-18-16 2-16,11-16-1 15,-4-23 1-15,-12-20-2 16,1-17 1-1,-39-35-2-15,56-2-2 16,0-12 2-16,15-8 0 16,4-6-1-1,8-4 1-15,14 5 0 16,11 15 0-16,1 2-1 15,24 18 1-15,10 28 1 16,4 15 0-16,4 7 2 16,-6 21 1-16,-4 5 1 15,-2 9 2-15,-9 3-1 16,-10 2 1-1,23 41 2-15,-41-62-6 16,-5-7-3-16,-6-11-6 16,0-8-9-1,-1-9-13-15,-5-18-20 16</inkml:trace>
  <inkml:trace contextRef="#ctx0" brushRef="#br0" timeOffset="13110">18512 5986 128 0,'-31'0'123'16,"31"6"-20"-16,2 7-9 15,4 10-5-15,10 14-32 16,11 19-21-16,13 15-6 15,3 4-7 1,91 91 13 0,-70-84-25-16,11-8-4 15,-9-4-2-15,-4-8-3 16,-4-9-4-16,-23-8-6 15,-6-14-7-15,-12-6-8 16,-7-11-14-16,-4-21-17 16</inkml:trace>
  <inkml:trace contextRef="#ctx0" brushRef="#br0" timeOffset="13390">18917 6039 159 0,'-19'28'115'0,"5"-22"-13"16,8 16-9-16,-3 3-9 16,-7 32-42-16,-3 5-13 15,5 17-13-15,1 3-5 16,-10-3-3-16,-1 5-2 15,3 1-3-15,0-9 0 16,1-8-2-16,-7-6-3 16,10-17-5-16,-1-9-7 15,7-8-8 1,1-17-15-16</inkml:trace>
  <inkml:trace contextRef="#ctx0" brushRef="#br0" timeOffset="13820">19357 6456 144 0,'-8'-15'108'16,"10"15"-13"-16,0 0-6 15,10 10-5-15,21 3-41 16,5-7-9-16,15 0-6 15,14-10-6-15,7-4-6 16,7-3-4-16,-5 5-4 16,11 7-3-1,-17-2-2-15,25-5-2 16,-64 6-1-16,-12-5-1 15,2 3-8 1,-13 1-6-16,0 2-13 16,-6-12-19-1</inkml:trace>
  <inkml:trace contextRef="#ctx0" brushRef="#br0" timeOffset="14126">19762 6073 192 0,'-22'5'117'16,"22"-5"-18"-1,10 60 76-15,0 4-142 16,5 9-13-16,5 7-4 15,-5 10-4 1,-5-3-3-16,3-5 0 16,-7-3-3-16,-8-4 0 15,4-10-2-15,-2-14-2 16,0-12-1-16,0-10-5 15,0-6-6 1,0-12-5-16,0-12-16 16</inkml:trace>
  <inkml:trace contextRef="#ctx0" brushRef="#br0" timeOffset="14705">20579 5937 133 0,'-2'17'111'16,"8"-14"-9"-16,2 22-9 15,5 12-6 1,-1 9-38-16,-6 2-13 16,-4 14-13-16,-2-9-10 15,0-2-4 1,-4-9-1-16,0-2-3 15,4-1-1-15,0-20-1 16,0 15 1 0,0-29-3-16,0-1-1 15,0-7 1-15,2 3-1 16,4 0 1-16,0 0-1 15,15-3 1-15,6 3 1 16,12-15-1 0,58-1 1-16,-43-4 0 15,8 14-2-15,6-8 1 16,9 7-1-1,-11 0 1-15,-12 4-3 16,-21 1-4-16,-8 8-4 16,-9-6-9-16,-5-6-8 15,-3 3-15-15,-10 1-17 16</inkml:trace>
  <inkml:trace contextRef="#ctx0" brushRef="#br0" timeOffset="15143">20889 5780 255 0,'0'0'99'0,"0"0"-10"16,14 19-7-16,1 9-39 16,8 12-17-16,-1 16-8 15,13 20-6-15,-1 26-2 16,-12-4-1-16,-1 4 0 15,-5 3 1 1,9-4-1-16,8 71 13 16,-20-102-11-1,-1-23 0-15,1-4 1 0,-13-10-5 16,4-7-1-1,0-8-3 1,-6-7 0-16,6-4-2 16,-2 0-1-16,-2-4-1 15,0 4 1-15,0-4-2 16,6-3-1-16,-6-2-2 15,2-4-4-15,2 0-9 16,3-7-8 0,-9-25-70-16</inkml:trace>
  <inkml:trace contextRef="#ctx0" brushRef="#br0" timeOffset="17541">23136 6103 94 0,'-50'-25'100'0,"50"26"-14"16,-8 12-5-16,-6 2-4 15,-7 16-33-15,-14 8-15 16,-11 7-7-16,-5 3-5 16,-9 6-9-16,-2 7-4 15,-2-3 3-15,2 3-3 16,10-9-1-16,8-14-1 15,16-7 1-15,9-7-2 16,11-5 0-16,12 2 0 16,8-2 1-1,11-3 1-15,20 2 0 16,5-1 1-16,12 4 2 15,4 1 0-15,10-4-1 16,-5 4 1-16,-3-3-2 16,0-1 0-16,-10-4-1 15,-11 4 0-15,-8-7-4 16,-10-2-5-1,0-4-6 1,-6-1-51-16</inkml:trace>
  <inkml:trace contextRef="#ctx0" brushRef="#br0" timeOffset="18318">24234 6678 137 0,'18'-8'106'0,"-18"8"-19"16,0 0-7-1,2 0-5-15,15-8-39 16,8-6-10-16,30-6-8 15,12-6-1-15,9 9-3 16,9-5-2-16,0 16-4 16,-11 6-1-16,-4 6-2 15,-4 5-3-15,-10 4 1 16,-4-7-8-16,-11-3-6 15,-8-1-14-15,-6-14-17 16</inkml:trace>
  <inkml:trace contextRef="#ctx0" brushRef="#br0" timeOffset="18614">25377 6005 116 0,'18'1'106'0,"-26"-1"-14"16,8 0-5-16,-6 19-4 16,6 14-35-16,0 46-13 15,4 11-8-15,-8 15-6 16,4 8-7-16,4 2-3 15,0-5-2-15,-4-11-3 16,0-6-4-16,0-8 0 16,6-16-3-1,-4-24-3-15,11-7-7 16,-13-19-7-16,6-10-14 15</inkml:trace>
  <inkml:trace contextRef="#ctx0" brushRef="#br0" timeOffset="19325">25920 5999 140 0,'-10'20'98'16,"8"-8"-9"-1,2 13-5-15,-8 26-6 16,2 13-42 0,-5-5-8-16,-16 43 8 15,15-66-26 1,0-4 2-16,7-15-3 15,1-9-1-15,-2-24-1 16,6-10-2-16,2-14-2 16,15-11-3-16,7-7 2 15,16 1 0-15,3 1-1 16,5 3 2-16,-1 12-1 15,7 6 1-15,0 17 1 16,-3 18 1-16,11 23 1 16,-6 24 0-1,-16 22 0-15,-14 34 2 16,-1 8-4-16,-27 15-1 15,-4-1 0-15,-4-2-2 16,-9-5 1-16,-12-13 2 16,-14-9-1-16,5-20 3 15,-5-20 0-15,1-26-1 16,7-20-1-1,2-20-1-15,2-15-1 16,14-16-1-16,11-16-1 16,8-6 0-1,10-15 0-15,13-1 0 16,25 6 0-16,12 6 0 15,10 5 0-15,19 27 0 16,2 5 0-16,0 26 1 16,-4 21 2-16,-1 28 3 15,-11 20 4-15,-13 25 2 16,-13 1 4-16,-11 8 0 15,-9 2-1-15,-9-14-2 16,-5-9-2-16,-5-24-1 16,0-8-4-1,-3-10-3-15,-5-11-5 16,0-10-11-16,-4-10-15 15,-9-27-28-15</inkml:trace>
  <inkml:trace contextRef="#ctx0" brushRef="#br0" timeOffset="25083.2">5472 7554 146 0,'-8'-33'112'16,"10"33"-18"-16,10 0-8 15,17 3-6 1,16-3-40-1,17 0-20-15,13 0-7 16,1-11-7-16,1 1-5 16,-3 0-6-16,-12 1-2 15,-12 4-4-15,-11-6-6 16,-4 16-9-16,-10-10-10 15</inkml:trace>
  <inkml:trace contextRef="#ctx0" brushRef="#br0" timeOffset="25405.2">6557 6982 137 0,'-18'4'118'15,"18"-4"-19"-15,0 0-10 16,0 16-7-16,0 7-37 15,0 30-20-15,0 15-9 16,0-8-4-16,0-1-2 16,0-21-4-16,4 2 1 15,-2-1-1 1,14-10 3-16,9-6 2 0,10-10 0 15,7 4 2 1,65-25 13 0,-41-7-18-16,0 10-3 15,0-3-9 1,-10 2-11-16,-14-7-12 15,-3-13-19-15</inkml:trace>
  <inkml:trace contextRef="#ctx0" brushRef="#br0" timeOffset="25654.2">7159 6699 56 0,'-50'28'185'16,"40"-3"-57"-1,10-25-19-15,0 50 80 16,4 30-161-16,8 23-14 15,-6 15-2 1,9 12-5-16,-7-5-2 16,3-4-2-16,-1-1-1 15,-12-10-1 1,2-17-2-16,0-13-6 0,0-11-6 15,0-14-12 1,0-22-18-16</inkml:trace>
  <inkml:trace contextRef="#ctx0" brushRef="#br0" timeOffset="26308.2">10623 7503 135 0,'-16'21'108'0,"22"-21"-16"16,-2-3-6-16,4-3-4 16,7 12-38-1,28-9-15 1,85 6 10-16,-53-9-28 15,3 6-5-15,-5-8-8 16,-13-1-9 0,-13 9-12-16,-5-6-13 15,-20 10-16-15</inkml:trace>
  <inkml:trace contextRef="#ctx0" brushRef="#br0" timeOffset="26837.2">11512 7169 151 0,'27'13'212'16,"-33"-1"-118"-16,-2 33-6 16,-3 5-43-16,5-2-8 15,2 11-11-15,2-2-7 16,14-7-4-1,1-4-1-15,13-7-4 16,10-5 0-16,17-17-3 16,7-15-2-16,4-10-3 15,7-19-7 1,-5-19-7-16,-8-1-8 15,-7-7-9-15,-11-5-8 16,-9 2-6-16,-11-7-2 16,-9 5 5-1,-9-3 6-15,-13-52 9 16,1 72 39-16,-6 11 14 15,-1 11 8 1,3 10 4-16,3 20 1 16,3 14-2-16,4 23-4 15,0 23-2-15,8 15-2 16,2 3-3-16,0 10-3 15,5 9-4-15,1-5-4 16,2-6-5-16,-3-9-1 16,1-11-5-1,-6-9-2-15,3 24-2 16,-9-60-8-16,4-4-4 15,-2-13-11 1,0-3-13-16,-6-16-16 16</inkml:trace>
  <inkml:trace contextRef="#ctx0" brushRef="#br0" timeOffset="27827.2">4604 8986 123 0,'-15'-29'112'16,"15"23"-18"-16,2-11-9 15,9-13-6 1,13 2-32-16,9 3-19 0,11 8-8 15,3 11-2 1,13 26-6-16,0 31-4 16,-2 30-2-1,-19 18 0-15,-12 19-1 16,-8-9-1-16,-23 7 3 15,-21-1 3-15,-4-18-1 16,-25-7 2-16,-8-20-1 16,-2-23-4-16,8-9-2 15,-6-21-2-15,9-17-2 16,15-11 0-16,7-16-1 15,7-9 2-15,9-14-1 16,17-10 2-16,17-7-1 16,12 10 1-1,72-46 8 1,-35 83-7-16,5 27 1 15,1 11-1-15,1 12-1 16,-1 8 0-16,-12 15-1 16,-12 3-1-16,-1-10 1 15,-7 1-2 1,-1 10-21-16,-37-38-5 15,-6-14-16 1</inkml:trace>
  <inkml:trace contextRef="#ctx0" brushRef="#br0" timeOffset="28070.2">5443 9070 133 0,'2'-5'127'15,"-2"5"-18"-15,0 0-9 16,10 22-7-16,15 20-28 15,0 12-26 1,18 13-12-16,77 88 8 16,-56-82-27-16,5 1-3 15,-10-4-6 1,-13-8-6-16,-9-16-7 15,-6-15-12-15,-12-4-16 16</inkml:trace>
  <inkml:trace contextRef="#ctx0" brushRef="#br0" timeOffset="28333.8">6055 9101 146 0,'-35'11'135'15,"22"-11"-20"1,-18 32 81-16,6 15-133 15,-8 12-30-15,-2 15-10 16,4-1-4 0,-8 9-3-16,0 5-4 15,4-2-3-15,1-12-1 16,-3-14-3-16,10-14-4 15,5-9-4-15,3-10-7 16,11-15-8-16,4-8-8 16,2-17-16-16</inkml:trace>
  <inkml:trace contextRef="#ctx0" brushRef="#br0" timeOffset="28851.8">6840 8938 146 0,'-33'11'106'0,"33"-11"-13"15,2 8-6-15,7 4-5 16,7 8-40-16,13 0-8 15,12 4-5-15,11-3-5 16,10-3-1 0,17-6-2-16,92 14 12 15,-90-15-24 1,-9-2-3-16,-18 5-4 15,-15 0-1-15,-10 6 0 16,-14 4 1-16,-26 10 2 16,-11 2 1-16,-57 39 9 15,23-30-7 1,0-3 0-1,-2-9-2-15,7 3-1 16,3-9-1 0,5 0-1-16,-9 21-3 15,31-33-4 1,11-1-5-16,4-12-9 15,4 1-10-15,8-6-14 16,6-10-19-16</inkml:trace>
  <inkml:trace contextRef="#ctx0" brushRef="#br0" timeOffset="29554.8">8589 8853 153 0,'-29'-8'105'0,"13"-3"-11"16,-19-1-7-16,1 1-6 16,3 0-46-16,-20-1-9 15,1-2-6-15,-2 18-8 16,5-2-3-1,-3 12 3-15,-24 26 10 16,43-6-11-16,10 7 0 16,11 7-2-1,24 70 9 1,17-49-10-16,15 6-1 15,-3 2-2-15,25-5-1 16,-6-7-3-16,3-2 1 16,-12 4-3-16,-13 6 0 15,-14-6-1-15,-9-10 1 16,-15 0-1-1,-43 19 3-15,1-56 2 16,-17-13 0-16,-5-7 1 16,10-13-1-1,-4-7 1-15,11-11 0 16,9-8-1-1,10-17 2-15,3 2-1 16,19-12 2-16,10-6 1 16,15-1 1-16,10 2-1 15,12-10 1-15,15 5 2 16,76-52 6-1,-39 36-8 1,-57 63-7-16,-12 2-1 16,-7 12-2-1,-7 7-3-15,-5-4-3 16,1 6-5-16,-8 6-7 15,6-2-9-15,-4-3-13 16,2 12-15-16</inkml:trace>
  <inkml:trace contextRef="#ctx0" brushRef="#br0" timeOffset="30334.8">5416 10591 159 0,'25'15'122'16,"-23"-16"77"-16,4 21-108 15,23-1-38 1,8 26-19-16,65 100 15 15,-43-55-32 1,-1 3-5-16,-4 10-5 16,-4-6-3-16,1-2-7 15,-13-1-3 1,-1-33-6-16,-17-5-6 15,9-25-9 1,-22-5-11-16</inkml:trace>
  <inkml:trace contextRef="#ctx0" brushRef="#br0" timeOffset="30620.8">6191 10661 192 0,'-78'17'124'0,"61"0"-22"15,-12 12-8-15,0 16-8 16,-14 19-49-16,1 13-18 16,-11 9-4-16,-7 3-3 15,-8 4-1-15,6 4-2 16,-3-12-2-16,3-6-1 15,9-17-3-15,7-6-2 16,3-16-5 0,20-17-2-16,7-10-4 15,7 4-8-15,22-22-6 16,3-9-15-16</inkml:trace>
  <inkml:trace contextRef="#ctx0" brushRef="#br0" timeOffset="31061.8">6731 10904 142 0,'-6'-25'131'16,"3"25"-23"-16,3 5-13 16,0 1-8-16,11 5-31 15,18-8-30-15,25 6-8 16,10 2-4-16,6-3-2 15,4 3-3-15,3 4-4 16,-13-2-2-16,-4 2-1 16,8 5-2-1,-62-1 2 1,-6 15 1-16,-18-1 2 15,-9 7 2-15,-15-4 1 16,-13 5 1 0,-65 37 8-1,66-41-10-15,6-6-3 16,7-1-1-16,12-9-4 15,6-8-6-15,13-7-5 16,-6 2-10-16,18-5-8 16,10-14-16-1</inkml:trace>
  <inkml:trace contextRef="#ctx0" brushRef="#br0" timeOffset="31452.8">7876 10701 149 0,'10'29'128'16,"-10"-29"-21"-16,0 0-12 15,0 11-8-15,0 11-34 16,0 17-27-1,0 17-9-15,-6 7-2 0,-8 2-1 16,1-4-1 0,-24 53 13-1,18-73-14-15,3 2 1 16,-1-16-2-1,11-4-1-15,19 6 5 16,13-15-6 0,12-8-3-16,22 1 0 15,16-12-2-15,9 2 0 16,12-8-3-16,-4 3-5 15,-10 5-4 1,16-9-29-16,-72 15 5 16,0-5-10-16,-15-4-13 15</inkml:trace>
  <inkml:trace contextRef="#ctx0" brushRef="#br0" timeOffset="31802.8">8267 10605 121 0,'-23'6'134'16,"23"-6"-20"0,-8 0-12-16,6 0-10 15,2 0-29-15,-2 34-28 16,-5 27-15-16,3 13-4 15,0 19-4-15,6 16 1 16,2-2 0 0,-2 17-1-16,5 7-1 15,-1-11-2-15,4-10-1 16,2-8-2-16,-5-15-2 15,1-11 0-15,2-14-1 16,-8-9-1-16,-2-15-1 16,2-13 0-16,-4-3-4 15,2-14-3-15,0-4-7 16,0-4-10-16,-2-10-14 15,2 2-22-15</inkml:trace>
  <inkml:trace contextRef="#ctx0" brushRef="#br0" timeOffset="33354.8">20490 7868 84 0,'-29'11'99'0,"25"-11"-16"15,2 5-4 1,0-5-4-16,-4 0-27 16,6 0-10-16,0 0-5 15,2 0-8-15,12 0-4 16,15 0-4-16,12 0-1 15,7 0-5-15,10-6 0 16,8 3-4-16,-6 0-2 16,-2 1-5-16,-21-4-5 15,-6 6-7 1,-6-6-44-16,-13 2 4 15</inkml:trace>
  <inkml:trace contextRef="#ctx0" brushRef="#br0" timeOffset="33653.8">21182 7672 157 0,'48'21'117'15,"-60"-21"-14"-15,12 0-9 16,-9 0-9-16,-7 20-43 15,-1 10-13 1,-8 7-11-16,9 36 4 16,30-31-12-16,7 1-2 15,12-9 0-15,27-7-2 16,4-1-1-1,4-12-3-15,9-5-4 16,-3-18-8-16,1-3-8 16,-15-9-6-16,-13-7-14 15,-1-4-13-15,-11-4-6 16</inkml:trace>
  <inkml:trace contextRef="#ctx0" brushRef="#br0" timeOffset="33930.8">21848 7456 78 0,'-39'-33'186'0,"33"33"-99"16,1 11 0-16,-1 2-26 15,-14 8-6 1,1 15-7 0,5 20-8-16,-1 18-10 15,5 2-4-15,8 10-8 16,6 0-2-16,-4 4-5 15,2-1-2-15,4-4-3 16,-8-9-2-16,2 3-1 16,0-17-1-16,-4-14-1 15,2 37-5 1,2-57-4-16,0-11-7 15,0 2-8 1,0-13-13-16,0-6-17 16</inkml:trace>
  <inkml:trace contextRef="#ctx0" brushRef="#br0" timeOffset="34566.8">25333 8140 135 0,'-27'0'111'16,"34"0"-12"-1,1 0-7-15,4-3-5 16,17 0-37-16,15-7-14 16,24 7-10-16,0-5-11 15,9 2-5-15,3 0-7 16,-16 0-8-16,-8 1-4 15,-17 2-6-15,-14 3-6 16,-6 0-9-16,-17-3-13 16</inkml:trace>
  <inkml:trace contextRef="#ctx0" brushRef="#br0" timeOffset="34901.8">26386 7709 133 0,'-31'-6'119'16,"31"6"-19"-16,0 0-7 16,0 12-9-16,-15 13-33 15,-4 12-21-15,1 3-8 16,8-3-7-16,-3-2-3 15,5 0 0 1,8 2-2-16,35 16 10 16,6-31-13-16,21-8-1 15,-8-11-2 1,18-8-4-16,77-18-13 15,-81 4 1 1,-3-2-7-16,-18-1-5 16,-10-1-5-16,-2 4-9 15,-14-7-9-15,2 1-8 16</inkml:trace>
  <inkml:trace contextRef="#ctx0" brushRef="#br0" timeOffset="35204.8">26933 7541 99 0,'-60'-28'181'0,"60"25"-98"16,-8 2 0-16,4 1-33 31,4-5-6-31,0 5-7 16,0 0-6-16,0 14-6 15,0 6-4-15,0 22 1 16,0 23-1-16,0 10-3 15,0 7-1-15,0 14-4 16,0-3-2-16,0 3-3 16,0-1 3-16,0-9-3 15,0 0 0 1,0 35 5-16,0-84-11 15,0-8-5 1,0-10-8-16,0 3-8 16,0-8-11-16,0-1-12 15,0 1-16-15</inkml:trace>
  <inkml:trace contextRef="#ctx0" brushRef="#br0" timeOffset="36430.8">19950 9870 153 0,'-31'-19'214'16,"31"15"-124"-16,7-15-8 15,11-17-45-15,1-2-17 16,26-4-9-16,7 14-8 16,2 8-3-1,2 28 0-15,-15 27 0 16,27 99 3-1,-49-38-2 1,-11-2 2-16,-8 2 1 16,-15-3 1-16,-11-6 2 15,-14-20 0-15,5-10 0 16,-25-26-1-16,0-8-3 15,4-13-2 1,-1-26-2-16,-24-43-3 16,52 21 2-16,4-10 1 15,17-4 2 1,16 3 0-16,7 2 2 15,12 7 2-15,22 15 1 16,15 8 0-16,9 14-1 16,3 12-1-16,3 15-3 15,1-1-2-15,-5 0-2 16,1-6-3-16,-8-6-3 15,-8-13-4 1,-8-15-3-16,39-60-29 16,-60 18 15-16,4 0-2 15,-10 5 2 1,-2-4 6-16,-7-1 10 15,-3 13 16 1,-1 18 15-16,-2 6 10 16,-1-2 2-16,-7 16 3 15,6 17 0-15,6 7-5 16,-5 11-4-16,5 9-3 15,9 9-2-15,22 6-4 16,7 4-4-16,6-1-2 16,23-1-3-16,7-5-3 15,-1-8-2-15,-2-1-5 16,-15-21-6-16,-16-7-3 15,0-8-9 1,-11-11-12-16,-10-12-14 16</inkml:trace>
  <inkml:trace contextRef="#ctx0" brushRef="#br0" timeOffset="36702.8">21623 9620 126 0,'-52'-4'110'0,"50"4"-7"16,-4 1-7-16,-7 18-10 31,-16 7-34-31,-14 66 13 16,-2-29-49-16,1 5-2 15,7 8-2 1,0 2-5-16,-3-1 1 15,-9-8-3-15,16 7-1 16,-4-14-1-16,8-24-3 16,2-8-5-16,14-2-5 15,7-14-9-15,-2-16-11 16,6-24-22-16</inkml:trace>
  <inkml:trace contextRef="#ctx0" brushRef="#br0" timeOffset="37148.8">23208 9554 157 0,'-78'-5'114'16,"65"10"-12"-16,-3 7-12 15,-5 16-7-15,-10 12-46 16,-8 5-15-16,-5 11-9 15,-3 8-9 1,-56 50 2-16,49-64-2 16,4 3 0-16,3-18 2 15,9-4 0 1,16-9 2-16,3-5 1 15,11-4 0-15,8-3 0 16,14 6 1-16,9-7 0 16,12 0 0-16,15-1 1 15,16 2-2-15,8-6-2 16,-1 5-3-16,-3 1-4 15,-12 1-5 1,16-4-26-16,-43 3 3 16,-14-9-9-16,-7-2-19 15</inkml:trace>
  <inkml:trace contextRef="#ctx0" brushRef="#br0" timeOffset="37715.8">24103 10011 16 0,'-20'-3'192'15,"24"-11"-68"1,2 14-17-16,15 0 75 16,14-3-150-16,17-3-15 15,12 1-9-15,4 3-5 16,2 9-5-1,-2-9-7-15,-12-7-8 16,-15 3-6-16,-12 1-5 16,-4-1-7-16,-2-13-4 15,-2-4-3-15,1-2 1 16,3-6 1-16,2 2 5 15,6-5 14 1,-10-8 11-16,4 6 18 16,-2-4 14-16,-9 6 14 15,-6 6 8-15,3 23 3 16,-7-12 1-1,2 6 27-15,-8 17-47 16,-2 28-6 0,2 5-4-16,0 26-4 15,0 2-4-15,0-2-1 16,0 0-5-16,0 0-4 15,2 0 0-15,-2-9-4 16,0-12-4-16,0-12-3 16,0-4-8-16,0-12-7 15,0-2-9-15,0-8-13 16</inkml:trace>
  <inkml:trace contextRef="#ctx0" brushRef="#br0" timeOffset="38182.8">25385 9577 97 0,'2'-71'101'16,"0"74"-8"-16,-2-3-2 15,0 0-4-15,4 9-31 16,-4-7-10-16,2 24-9 15,-2 8-12-15,2 22-11 16,3 9-2-16,-8 0-5 16,10 3-5-16,-5-1 0 15,16-5-1-15,11-8 0 16,13-6 0-16,5-7 0 15,7-7 0 1,2-17-1-16,4-11 0 16,-2-18-1-16,2-15 0 15,-3-5 0-15,-5-12 0 16,-13-4 1-16,-14 3 1 15,-12 3 3-15,-13 8 3 16,-9 11 3-16,-13 8 1 16,-3 19 1-16,-10 9 0 15,-7 5-1-15,9 19-1 16,4 1-3-16,4 0-2 15,5 3-5 1,12-1-4 0,1-1-9-16,1 24-39 15,10-27 3 1</inkml:trace>
  <inkml:trace contextRef="#ctx0" brushRef="#br0" timeOffset="38798.8">22069 11096 149 0,'31'-3'108'16,"-31"3"-8"-1,13-4-5-15,22 4-6 16,-15 0-43-16,26 14-10 15,4 10-11-15,-1 17-11 16,-3 22-5-16,-3 5-4 16,-4 11-3-16,-4-7 0 15,-4-12-2-15,-4-1 0 16,-4-9 0-1,2-15-5 1,25 17-19-16,-26-51 0 16,3 2-13-16,-4-31-14 15</inkml:trace>
  <inkml:trace contextRef="#ctx0" brushRef="#br0" timeOffset="39093.8">22768 11079 151 0,'-19'-28'115'15,"19"28"-13"-15,-6 0-10 16,-2 7-7-16,-2 7-43 16,-7 12-10-1,-35 44 0-15,19-24-20 16,-4 15-2-16,0-1-2 15,0-3-1 1,-5 5-1-16,5 0-2 16,2 2 0-16,2-17-2 15,-2 4-1-15,10-13 0 16,6 0-3-16,5-10-6 15,12-10-7 1,-9 4-9-16,1-5-12 16,10-17-18-1</inkml:trace>
  <inkml:trace contextRef="#ctx0" brushRef="#br0" timeOffset="39431.8">23419 11324 189 0,'19'3'121'0,"-19"-3"-15"16,12 0-9-16,11 7-7 15,0-6-48-15,20 8-17 16,9 2-7 0,8-5-5-16,70 2 8 15,-66-8-12-15,4 3 0 16,2-6-1-1,63-5-2 1,-82 4-10 0,-13-2-7-16,-1 1-7 15,-10 8-10-15,-7-3-17 16</inkml:trace>
  <inkml:trace contextRef="#ctx0" brushRef="#br0" timeOffset="40562.8">23574 11391 94 0,'10'6'96'16,"-10"-6"-9"-16,0 0-4 15,0 0-5-15,0 0-28 16,0 0-10 0,3-6-8-16,7-11-5 15,11-5-5-15,8-6-3 16,12-1-1-16,4-7-1 15,7-4-3-15,0-5-2 16,-1 1-3-16,-7-1-5 16,-13 8-1-1,6 2-1-15,8-10-5 16,-32 32-3-16,-1 1-9 15,-6 6-4-15,-1 7-15 16,1-7-17 0</inkml:trace>
  <inkml:trace contextRef="#ctx0" brushRef="#br0" timeOffset="41018.8">25023 11174 123 0,'4'6'113'16,"-4"-6"-13"-16,9-3-6 15,-1 3-8-15,19-6-30 16,18-5-15-16,17-2-8 15,-2 0-7 1,15 3-4-16,1-7-6 16,-14 3-5-16,-8 0-8 15,-15 7-7 1,-8 3-8-16,8-6-32 15,-22 8 3 1,-9-7-17-16</inkml:trace>
  <inkml:trace contextRef="#ctx0" brushRef="#br0" timeOffset="41597.8">26377 10715 146 0,'-20'-43'111'0,"-1"39"-11"16,-6 1-10-16,-4-1-9 15,-12-6-39-15,-1 9-15 16,5 9-10-1,2-5-7 1,4 14-1-16,4 3-2 16,6 14 0-16,11 0 1 15,14 5 1-15,14 9-3 16,13 12 0-16,21 1-1 15,6 1 0-15,8 6 0 16,0 8 0-16,14-2 0 16,-18-4-2-16,-12 8 1 15,-17-8-2-15,-6-13-1 16,-27-9 1-16,2-5-1 15,-27-7 2 1,4-3 1-16,-8-21-1 16,-13-1-1-16,-3-13 1 15,10-9-1-15,0-12-1 16,3-5 0-16,10 2-1 15,3-11-1-15,13-10 0 16,6-7 1-16,8-7 2 16,14-7 0-16,9 6 1 15,7-1 0-15,11 1-2 16,3 4-2-1,1 7-4 1,-7 5-4-16,-9-1-9 16,-10 13-9-16,-5 3-13 15</inkml:trace>
  <inkml:trace contextRef="#ctx0" brushRef="#br0" timeOffset="47869.4">4655 14690 60 0,'54'14'80'0,"-52"-14"-24"16,13 0-5-16,5-3-7 15,7 3-34-15,10-3-2 16,1-5-1-16,5 5-1 16,13 0-1-1,4-3-1-15,-9-14 0 16,-9 9-2-16,24-2 1 15,-8 2-3-15,4 5-1 16,-4-3-2 0,0 3 1-16,-5 0-3 15,7 1-1-15,-8-1 3 16,-5-1-1-16,5-2 2 15,-4 6 2-15,-3-3 2 16,3-2-2-16,3 7 2 16,-9-7 1-16,9-3-2 15,1 2 0-15,-11 2 2 16,7 6-3-1,8-4-1-15,-13 4-1 16,17-9 1-16,-14 4 0 16,-1 5 1-16,5-4 4 15,3 5 0-15,-1-5 1 16,-2 1 3-16,-3 2-1 15,3 1-2-15,-3-9-1 16,-3 9 0-16,8-5 0 16,-5 6-2-16,7-4 0 15,-5-3 1-15,-1 7-2 16,12-2 0-16,-8-6 0 15,-1 2-1-15,13 0 0 16,-4 3 0 0,-2-5-1-1,-8 5 0-15,45-6 0 16,-43 9 1-1,-5-6 1-15,5 1 0 16,-5 3 3-16,-1-5-2 16,3 2 0-16,3-4 2 15,-6 2-7-15,3 6 1 16,-7-4-1-16,3 1-1 15,3 4 1-15,-5-2 0 16,-2-1 2-16,3 3 1 16,5-2 1-16,1-2 0 15,-5 1 1-15,20-2-1 16,-14-7 0-16,1 5 0 15,-2-2 3 1,3 4-2-16,-7-2 4 16,-1 0-2-16,-3 1 3 15,1 3 0-15,7 2-2 16,-11-4 1-16,6 2-3 15,3-2-1-15,8 2-1 16,0 2-1 0,6-1 1-16,-3-4 4 15,22 0-1-15,-4-2 4 16,5 3 5-16,-3-1 5 15,4 4 2-15,-7-2 0 16,5-2-3-16,-3-1-2 16,7 1-7-1,2 0-3-15,0-6-3 16,6 5 0-16,0 3-2 15,6-6 2-15,2 3 0 16,-2-1 0-16,1-1-1 16,-5 4 0-16,4 2-2 15,2-8 1-15,-2 3 0 16,-3-1 0-16,9 0 1 15,-4-4 1-15,5 4 1 16,-9-10-1-16,0-1-1 16,4 12 0-16,1-4-2 15,-11 1 1 1,4-3 0-16,6 5 0 15,0-2 0-15,-4 5 1 16,19-2 1 0,-6 3-2-16,3 1 1 15,1 2-1-15,-4-9 0 16,3 5-1-16,-1-6 1 15,8 7-1-15,12 1-1 16,0-6 2-16,1-1-1 16,-3-3-1-16,2 13 1 15,-4-8-1-15,1 5 1 16,1 1-1-16,-10-11 1 15,-2 8 0 1,132 0 0 0,-132-3 0-16,-3 2 1 15,1 7 0-15,-8-4 0 16,5 10 0-16,7-6 0 15,-6 9 0-15,0-7 1 16,10 1-1-16,-9-12 1 16,1 15-2-16,-4-3 0 15,3-8 0-15,-1 12 0 16,2-3 0-16,4-4 1 15,-6-4-1-15,-1 4 1 0,-5-5-1 16,-7 3 1 0,4 4 1-1,-7 1 0 1,3-1-1-16,0 2 0 15,0 4 1-15,5 1-2 16,-5-6-1-16,5 0-1 16,-7-1-1-16,-4 4 0 15,0 4-2-15,-4-9 1 16,2 8-1-16,-6-9 1 15,0-4 0-15,-1 11 2 16,-9 1 1-16,-5-16 1 16,11 16 1-16,-11-2 1 15,3-2-1-15,-1 2 0 16,-10-2 0-1,2 1 0-15,1-3-1 16,-12 2-1-16,5 2 1 16,-6-12-1-16,-4 12-2 15,1-6-1-15,-7 5-1 16,-3-5 0-16,-6 0-1 15,-4 6 0-15,-4-4 1 16,-4 7 0-16,0-12 1 16,-9 6 1-1,-8-1-1-15,7 2-3 16,1-7 1-16,1 2-5 15,-5-1 0-15,-8 4-2 16,0 2-5-16,2-8 0 16</inkml:trace>
  <inkml:trace contextRef="#ctx0" brushRef="#br0" timeOffset="48533.4">19839 13920 71 0,'22'0'88'0,"-26"0"-19"16,0-13-7-16,-8 2-3 15,4 4-34-15,3-9-3 16,-5-3-4-16,0 9 1 15,1-17-2-15,-9 21 1 16,-5-14-3-16,0 11 1 16,-1-15-2-16,-3 7-2 15,-4 5-4-15,-9 1 0 16,9-1-2-1,-2 4-2-15,-2-8 1 16,4 6 1-16,0 2 3 16,4-8-2-1,5 1-1-15,-5 5-1 16,8-11-1-16,-4 4-1 15,15 0-2-15,-8 6 3 16,9 8-2-16,1-7 0 16,6 3-1-16,-4 4 0 15,4 6-1-15,2-2 1 16,-2 7-1-16,12 9 2 15,11 3 0 1,37 20 1 0,-21-10-2-16,5-5-1 15,-7 4-1-15,2-7-1 16,3 7 1-16,1-2-2 15,-12-7 1-15,0 14 0 16,-4-12 1-16,-10-1 3 16,-1-13 0-16,-12 11 1 15,-4-4 1-15,-10 2 0 16,-7-3 0-16,-3 3 0 15,-3-6-1 1,-8 6 1-16,6 3 1 16,2-3 0-1,7-3-1-15,-3 3 0 16,9 8 0-16,12 3-3 15,2 3-1-15,0-1-1 16,9 4-1-16,-5 1-2 16,-2-1-1-16,-6-3-2 15,-6-1-2-15,-9 1-2 16,1-8-5-16,-13-4-14 15</inkml:trace>
  <inkml:trace contextRef="#ctx0" brushRef="#br0" timeOffset="50132.4">4701 14854 135 0,'8'-13'119'0,"-8"13"-18"16,0-2-11-16,2-15-7 15,11-17-37 1,5-8-24 0,11-11-8-16,4-15-8 15,8 0-3-15,-3 0-2 16,13-7 0-16,-9 4 0 15,5 4 0-15,9 13 1 16,-17 1 1-16,1 13-1 16,-18 7 3-16,-7 10-1 15,-1 8 1-15,-10 13 0 16,3-4 0-16,-3 6-1 15,-4 0 1-15,0 17-2 16,-8 8-1-16,-1 7 1 16,-5 10-1-1,-7 11 1-15,-12 7-1 16,-10 12 0-16,-3 2 1 15,-1-3 3-15,-11-7 3 16,4 1-2-16,-2-12 1 16,15-8 0-16,2-19-2 15,5-1-1-15,10-17-1 16,5 9-1-16,0-11 0 15,9 11-2-15,6-12 0 16,0 1-2 0,4-3 1-1,8 14-1-15,9-22 1 16,18 29 1-16,8-1 0 15,13-5 1-15,16 6-1 16,7 19 0-16,6 4 2 16,-7 1 1-16,1 6 1 15,-19-5 2-15,-13 0 1 16,-7-12-1-16,-12-8-4 15,-15-6-4-15,10-4-10 16,-11-5-14-16,-2-9-22 16</inkml:trace>
  <inkml:trace contextRef="#ctx0" brushRef="#br0" timeOffset="51843.4">14880 13343 116 0,'-15'12'101'15,"11"-13"-6"-15,4 1-6 16,0 0-4-16,0 0-31 16,0 0-12-16,0 0-6 15,2 9-7-15,4 16-4 16,-4 17-3-1,5 26-3-15,1 6-2 16,10 5-5-16,-7 8-4 16,-5 0-1-16,2-5-3 15,-6-6 0-15,2-9-1 16,-6-21-2-16,2-4-1 15,0-11-4-15,0-11-8 16,0-9-11 0,0-6-20-16</inkml:trace>
  <inkml:trace contextRef="#ctx0" brushRef="#br0" timeOffset="52902.4">14586 14825 78 0,'15'-3'97'16,"-18"0"-9"-16,6 3-1 15,-1 0 0-15,-2 0-28 16,0-6-4-16,0-2-11 15,-2 22-9-15,2-5-10 16,-5 27-7-16,5 6-5 16,0 4-3-16,-2 11-2 15,-4-5-1-15,2-6-1 16,-2-10 1-1,2-10-1-15,2-3 0 16,0-13 3-16,4 4-1 16,8-2 1-16,2-3 2 15,11-2-1-15,23-6 2 16,-1 4-2-16,17-10-1 15,8-7 0-15,1 1-3 16,-1 5-3 0,-2-4-2-16,-12 0-2 15,-9 6-4-15,-7 0-1 16,-13 2-2-1,-7-1-3-15,-14-3-4 16,-1-2-3-16,-3-3-5 16,-4-6-8-16,2 6-4 15,-7 1-3-15,7-3-3 16,-2 7 0-16,0 0-1 15</inkml:trace>
  <inkml:trace contextRef="#ctx0" brushRef="#br0" timeOffset="53277.4">15026 14676 118 0,'-12'-9'115'0,"8"9"-8"16,-7-2-7-16,11 2-6 15,0 0-31-15,0 0-17 16,0 0-12 0,0 7-9-16,0 27-4 15,0 11-2-15,0 31-1 16,0 17-1-16,0 3-1 15,0 4 0-15,0-5-3 16,0-3-1-16,0-1-3 16,3-3 0-1,-1-15-3-15,10 36 0 16,-4-74-4-1,5-7-2-15,-1-3-2 16,-6-9-3-16,-2-1-6 16,1-12-7-16,-5 0-11 15,2-9-16-15,4-3-19 16</inkml:trace>
  <inkml:trace contextRef="#ctx0" brushRef="#br0" timeOffset="54294.4">7940 13664 128 0,'6'0'108'15,"-6"0"-7"-15,0 0-4 16,0 12-7-16,0 13-33 15,4-3-12 1,3 24-8-16,5 22-9 16,9 15-5-16,-5 11-2 15,5-1-3-15,2 2-4 16,-3-1-1-16,3-13-4 15,-6-13-1-15,-1-9-3 16,5-11-2-16,-15-9-6 16,-2-16-4-16,0-1-10 15,0-10-12-15,-2-7-20 16</inkml:trace>
  <inkml:trace contextRef="#ctx0" brushRef="#br0" timeOffset="54829.4">7771 15882 190 0,'8'22'120'0,"-10"-22"-15"15,2 0-11-15,0 0-9 16,0 0-49-16,10-9-12 16,19-4-6-16,2-4-3 15,19-17 2-15,3 2-1 16,3 5-5-16,6 1-3 15,-12 12-5-15,-13 2-4 16,-10 4-7 0,-11 6-7-16,1-5-11 15,-3-4-15-15</inkml:trace>
  <inkml:trace contextRef="#ctx0" brushRef="#br0" timeOffset="55348.4">8843 15216 123 0,'-10'-11'126'0,"-2"6"-17"16,-13 4-9-16,8 1-8 15,-5 0-34 1,-9 0-22-1,-27 21-2 1,31 3-25-16,8 10-2 16,3 1-3-16,7 4 0 15,9 50 4 1,15-48-5-16,10 4-1 15,18-4 1-15,11 4-1 16,-2-4-1-16,7 14 1 16,-3-6-2-16,0 6 1 15,-6 5-1-15,-17-4 0 16,-6 3 0-1,-25-2 0-15,-6-3 0 16,-15-16 0-16,-6-12 0 16,-2-14 0-16,-6-10 0 15,-6-10-1-15,6-9 1 16,0-17 1-16,2-5 5 15,14-13 2-15,-3-18 4 16,11-14 3 0,9-3 2-16,2-7 0 15,15-1-4-15,6 5-2 16,4 13-2-1,-3 10-6-15,-3 19-6 16,0 8-14-16,-15 16-18 16</inkml:trace>
  <inkml:trace contextRef="#ctx0" brushRef="#br0" timeOffset="58765.4">15146 13479 113 0,'-4'-26'193'16,"0"26"-105"-1,-2-5-8-15,-11-2-36 16,-3 2-11-16,-26 8-8 16,9 11-10-16,4 9-5 15,-17 13-2-15,-1 12 2 16,13 17-3-16,3 2 3 15,17 9-2 1,15 6 0-16,3-8-1 16,13 4 0-16,12-5-2 15,14-7-1-15,11-15-2 16,14-12 1-1,12-8-1-15,9-26 0 16,0-21 1-16,6-19-1 16,-5-23 0-16,-3-21 0 15,-15-25-1-15,-10 4-1 16,-2 0 0-16,-31 4 0 15,-11 6 1-15,-26 11 1 16,-13 5-1-16,-14 15 1 16,-21 6 0-16,-17 21 1 15,-14 15 0-15,-14 6-1 16,-11 12 1-1,7 19-1-15,3 8 1 16,11 6 0-16,6 18-3 16,17 8 1-16,12 11 0 15,21 7-1-15,16 1-1 16,19-8 1-16,20 2-1 15,13-8 1 1,15-9 0-16,26-14 1 16,-4-5-1-1,85 5-4-15,-89-37-3 16,-12-8-4-16,-15-4-10 15,-4-7-14 1</inkml:trace>
  <inkml:trace contextRef="#ctx0" brushRef="#br0" timeOffset="59909.4">7403 14051 121 0,'8'-29'99'0,"-8"29"-5"15,-6-6-7-15,-19 6-6 16,-4 4-39-16,-19 10-9 15,3 20-9-15,-3 18-9 16,5 11-4 0,6 12-1-16,10 4 2 15,6 1-1-15,17 6 1 16,14-3 0-16,19 1-2 15,23-20-1-15,18-10-1 16,34-5-4-16,-1-19-1 16,15-18-1-16,0-13-1 15,6-24 0 1,-2-8 0-16,-9-7-2 15,-5-22 0-15,-9-3-2 16,-10-13-1 0,-25-1-2-16,-39 0 2 15,-29 5 3-15,-27 7 3 16,-15 2 5-16,-39 17 2 15,-24 5 2-15,-23 21 3 16,-19 9-3-16,-11 24 2 16,7 11-2-16,15 12 0 15,16 8-3-15,18 3-1 16,26 3-2-16,18-1-2 15,22-3-3-15,24 3-3 16,18-2-4 0,10 1-7-16,15-7-10 15,15-5-16-15,1-4-20 16</inkml:trace>
  <inkml:trace contextRef="#ctx0" brushRef="#br0" timeOffset="67393">15727 13679 75 0,'-2'0'86'0,"2"0"-20"16,0 0-9-16,0 0-4 15,0 0-32-15,0 0-2 16,0 0 3-16,0 0 1 15,6 5 5-15,7 0-2 16,9-1-3-16,-7 2-3 16,6 10-6-16,3-10-2 15,16-4-4-15,3 2-1 16,3-4-2-16,11 8-1 15,1-2-1 1,4-6-1-16,2 0 0 16,11-3-2-16,-3-8-1 15,11 11 0-15,6 0 0 16,8 13 0-16,6-6-1 15,11 4 0-15,4-1-2 16,4 0 0-16,-4 3-1 16,1-7-1-1,1 8-2-15,0 0-2 16,2-2 2-16,6-5 0 15,-6-12 4-15,-12-3 4 16,-5-6 5-16,-1 8 3 16,-11-6 1-1,-2 5-2-15,-2 0-2 16,-5-15-5-16,1 17-5 15,4 10-3-15,-6-7 0 16,-7 2-2-16,3 2 3 16,-9-2-1-16,-8-6 4 15,2 10 2-15,-4-8 1 16,-6-1-1-16,0 8-2 15,-1-26-1-15,-3 15 0 16,-7-4-1-16,-3 1 2 16,-5 5 0-16,-6 0 3 15,-9 15 2 1,-1-15 2-16,-11-7 2 15,0 6 1-15,-3 7 1 16,-5 4 0-16,2-5-1 16,-6-2-2-1,4 3-2-15,-5-7-2 16,-3 3 0-16,-4-12 1 15,-5-2 1-15,-6 10 2 16,-3-9 1-16,-5-2 2 16,-17-4 0-16,-6-5 1 15,-10-1 1-15,-8-9 0 16,-5 1 0-1,9 3 4-15,-12 1 0 16,1 2-1-16,9 8-2 16,10 6-1-16,10 2-2 15,11 4-2-15,14 0-3 16,4 5-2-16,9 4 0 15,8 2-1-15,6 5-2 16,10-2 2-16,17 12 1 16,15 2 0-16,11 2 0 15,14 1 0-15,3 0-1 16,9-3 1-1,-5 5 0-15,3 0-1 16,-5 1 1-16,1 0 1 16,-1 5-1-1,-6-9 1-15,-10-1-1 16,-10 9 1-16,-11-7 1 15,-4-6 0-15,-6-2 0 16,-9 1 0-16,-7 8 3 16,-11-3-3-16,-13 2 1 15,7-2 0-15,-6 7-1 16,-7 5-1-16,-12-7-1 15,-6 11 2 1,-4-5 2-16,-7 12 2 16,-12-7 2-16,-8 12 4 15,-13-7 0-15,7-2 1 16,10 2-1-16,8 1-3 15,-2-1-3-15,6-8-4 16,17-1-3-16,6-4-5 16,17-9-8-16,-5 0-8 15,11-5-11-15,-15-1-15 16</inkml:trace>
  <inkml:trace contextRef="#ctx0" brushRef="#br0" timeOffset="69577">7026 14479 97 0,'7'19'88'0,"-7"-19"-12"15,0 0-6-15,0 0 0 16,-7 0-34-16,3 0-3 16,4 0-4-16,-12 0-5 15,-5 0-5-15,-3-2-4 16,-7-2-2-1,-10-1-3-15,-5 0-1 16,-3-1 1-16,-1 2 1 16,-3 2-2-16,-15-3 0 15,-1 5-2-15,-17 0 0 16,-11 0-3-16,-13-4-1 15,-5 8 0-15,-11-5-1 16,-6 7 0-16,-11-1 3 16,-14 7 0-16,8-3 1 15,1-2 1-15,9 0 0 16,-1 6-1-16,10-4 0 15,8 2-2 1,-4-2 0-16,0-1-2 16,8 4-2-16,9 5 1 15,-5 2-1 1,24 0-1-16,-5-10 1 15,16 3 0-15,7 1 0 16,0-4 0-16,10 0 0 16,4 2-1-16,0-2 1 15,13-7-1-15,0 7 1 16,6-6-1-16,1 11 1 15,1-7 0 1,11 0 0-16,-1 1 1 16,4-2-1-16,11-3 0 15,-4-3 0-15,-1 3 0 16,11-6 1-16,-6 14-1 15,4-6 1-15,4-5-1 16,0 0 0-16,0 0 0 16,4 0 0-16,-4 0 0 15,0 0 0-15,0 0 0 16,2-11 0-16,0 11 0 15,-6 6 0 1,4-6 0-16,2-1 0 16,-2 1-1-16,0 0 0 15,4 0 0 1,-4 0 0-16,0-5 1 15,0 5-1-15,2-14 1 16,6-8 0-16,3-6 0 16,-1-10 1-16,0-4-1 15,7-3 2-15,-1-6 0 16,3-11-1-16,2-2 1 15,-1-3-2 1,7 5 0-16,-4 10 1 16,-4 2-1-16,-1 16 1 15,1 0-1-15,-11 11 0 16,-4 2 1-16,-2 6-1 15,-2 13 0-15,-4 10 1 16,0 5 0-16,-2 4-1 16,-13 15 0-16,-6 4 0 15,-6 3 1-15,-6 4 0 16,-2 7 1-16,-15-1 0 15,3-1 1-15,-16 5 1 16,16-2 0 0,1-4-1-1,3-4 0-15,5-3 0 16,5-5-1-16,4-15 0 15,14-5-1-15,9-2-1 16,4-4 0-16,6-3 0 16,2 2 0-16,8 3-1 15,21 10 0-15,15 7 0 16,-1 8-1-16,7 1 1 15,4 13-1-15,-5 6 0 16,-3 1 0 0,-3-4 1-16,-5-2 2 15,-1-5 1-15,-4-8 2 16,4-7 0-16,-4-8 1 15,-10-3-1-15,4-3 1 16,-8 0-3-16,-11 0 0 16,3-3-2-16,1-2-5 15,-4-1-11-15,-5 2-17 16</inkml:trace>
  <inkml:trace contextRef="#ctx0" brushRef="#br0" timeOffset="79971">24905 12499 102 0,'5'10'90'0,"-5"-10"-13"16,0 0-11-16,-3 0-2 15,-1 0-35-15,-4 3-6 16,-6 9 0-16,1 8-1 15,-5 14 2-15,-15 15-3 16,2 11-2-16,-11 16-1 16,1 12-6-16,-11 18-4 15,5 5 1-15,1 10-3 16,7 0 1-1,22-8-1-15,21 1 2 16,32-18-1-16,19-6-2 16,12-11-1-16,9-14-2 15,5-8 0-15,-3-6-2 16,-1-12 2-16,-13-9 0 15,-8-4 2-15,-21-9 2 16,-8-3 2-16,-11-5 2 16,1-1 0-16,-9-2-1 15,-6-6 0 1,-2 6-3-16,8-1-5 15,-10-3-6-15,2-2-9 16,-8-2-13 0,0-9-25-16</inkml:trace>
  <inkml:trace contextRef="#ctx0" brushRef="#br0" timeOffset="81075">28587 12320 126 0,'-14'-25'106'0,"14"25"-13"16,0 3-5-16,4 15-6 16,16 10-35-16,16 25-12 15,3 25-7-15,13 22-8 16,10 3-3-1,51 118 7-15,-69-107-18 16,-11-7-1 0,-17 65 1-1,-28-98-2-15,-15-6 1 16,-12-10 0-16,-7-16-1 15,13-2 0-15,-2-12-5 16,6-13-7-16,17 4-8 16,1-4-12-16,-3-8-17 15</inkml:trace>
  <inkml:trace contextRef="#ctx0" brushRef="#br0" timeOffset="82620">31417 12028 123 0,'-37'19'104'0,"27"-7"-9"16,-15 25-3-16,-4 22-7 15,-13 27-34 1,-3 28-11-16,-50 151 13 15,64-133-38 1,10-9-2-16,21-12-5 16,0-7-4-16,17-17-1 15,16-13-2-15,14-12 0 16,13-12-3-16,13-13-5 15,-5-12-6-15,-4-9-10 16,-4-9-12-16,-21-10-22 16</inkml:trace>
  <inkml:trace contextRef="#ctx0" brushRef="#br0" timeOffset="83416">33526 11730 75 0,'-9'0'90'0,"9"0"-12"15,0 0-9-15,2 0-2 16,-2 4-27-16,9-3 0 15,1 5-3 1,7 5-2-16,36 46 25 16,-9-10-36-1,-5 17-5-15,118 173-6 16,-140-95-4-16,-17 0-1 15,0 31-4-15,0 1-3 16,0-66-2-16,0-12 1 16,0-32 0-16,0 15 0 15,0-31 4-15,0-35-1 16,0 13 5-1,-11-12-5 1,-7-9-5-16,3 5-6 16,5-2-12-1,-7 3-15-15</inkml:trace>
  <inkml:trace contextRef="#ctx0" brushRef="#br0" timeOffset="84253">32775 13239 144 0,'-8'23'111'0,"8"-23"-11"16,0 11-10-16,0 8-7 16,-4 23-41-16,-7 9-11 15,5 12-14 1,-19-2-9-16,-37 32-13 15,36-48-18 1</inkml:trace>
  <inkml:trace contextRef="#ctx0" brushRef="#br0" timeOffset="86228">26997 13540 99 0,'0'37'99'16,"0"-37"-11"-16,0 0-5 16,0 1-2-16,7 30-33 15,1 19-9 1,2 7-11-16,3 89 3 15,-15-67-25 1,-7-3-9-16,7-1-6 16,-21-9-16-1,-3-8-18-15</inkml:trace>
  <inkml:trace contextRef="#ctx0" brushRef="#br0" timeOffset="92163">31671 12699 110 0,'27'-27'102'0,"-27"27"-9"15,0 0-8-15,0 0-6 16,0 4-34-1,0 18-10-15,-4-2-10 16,-4 8-9-16,0 6-2 16,-3 14-5-16,-1-8-1 15,-1 1-4-15,-1-3 0 16,8-2 1-16,2-2-2 15,4-3 2-15,18-11 2 16,-5-9 2-16,28-11 1 16,15 0 0-16,0-6-1 15,14 0 0-15,2-16-2 16,1-1-2-1,-11 14-1 1,-5-12-2-16,-5-5-5 16,-6 3-7-16,-17 10-9 15,-7 1-11-15,-16-3-17 16</inkml:trace>
  <inkml:trace contextRef="#ctx0" brushRef="#br0" timeOffset="92516">32068 12332 84 0,'13'8'179'16,"-13"-8"-98"-16,2 6-3 16,-2 5-26-16,2 17-6 15,2 32-6-15,-2 27-6 16,0 17-5-1,-2 4-5-15,-4 2-3 16,2 5-5-16,2 0-2 16,-6-7-4-16,6-21-3 15,0-3-2-15,2-6-4 16,-2-21-7-16,2-9-7 15,2-11-11 1,4-14-19-16</inkml:trace>
  <inkml:trace contextRef="#ctx0" brushRef="#br0" timeOffset="94195">27390 13085 135 0,'-31'-13'112'16,"33"13"-10"-16,7 0-9 15,-3 0-7-15,2 0-38 16,13-5-10-16,18-4-12 16,6 2-8-16,17 0-3 15,-2-3-4 1,4-4-3-16,1 11-4 15,-8-1-4-15,-17 7-5 16,-7-3-6-16,-6-5-3 16,-13 3-6-16,-10-2-7 15,2 4-7-15,-1-5-12 16</inkml:trace>
  <inkml:trace contextRef="#ctx0" brushRef="#br0" timeOffset="94810">28459 12684 137 0,'-35'-34'107'0,"29"32"-15"15,-11-7-5-15,0 9-6 16,-9 0-45-16,-14 0-13 16,-1 0-6-16,-9 2-11 15,3 11-4-15,6 8 1 16,3-6 1-16,9 1 0 15,7 1 2-15,7-3 0 16,3 12 2-16,8 7 1 16,12-2 1-1,15 10-1-15,6 3 0 16,18 2-2-16,11 2-2 15,4 2-1-15,8 1-3 16,-18 0-1-16,-2-3-1 16,-19 5 0-16,-7 3-1 15,-22-5 1-15,-2-9 1 16,-22-5 1-1,-13-12 4-15,-3-6 1 16,-9-26 1-16,-1-3 1 16,7-15-1-16,4-11-2 15,-5-3-2 1,18-9 1-16,9 3-1 15,11-7 2-15,16-12 2 16,13-3 2-16,14-9 3 16,5-1-1-16,3 7-1 15,3 2 0-15,-7 7-2 16,-5 4-2-16,-22 11-2 15,3 14-1-15,-15 6-4 16,-6 0-6-16,-4 4-8 16,2 2-11-16,-7 11-17 15</inkml:trace>
  <inkml:trace contextRef="#ctx0" brushRef="#br0" timeOffset="98859">24936 13482 167 0,'-8'-3'114'0,"8"3"-12"16,0 0-8-16,13 3-7 15,11 0-44-15,12-1-14 16,11 0-12-1,13 7-5-15,16-14-6 16,3 5-7-16,-5 0-10 16,-7 0-10-16,-22-8-15 15</inkml:trace>
  <inkml:trace contextRef="#ctx0" brushRef="#br0" timeOffset="99554">25619 13138 128 0,'-15'6'99'15,"9"-1"-9"-15,0 4-10 16,2 22-6-16,-1 19-39 15,5 12-10-15,5 8-8 16,-1 6-7-16,8-2-3 16,5-6-1-16,14-16-2 15,6-11 0-15,-2-5 2 16,-2-13 1-16,4-6 3 15,3-24 1-15,-5 3 0 16,4-22 1-16,-2-17-3 16,2-5-2-1,30-72-2 1,-38 58-4-16,-6-3-1 15,-3 6 0-15,7 3 0 16,-4 10 2-16,2 1-1 16,-2 12 1-16,2 13-1 15,16 8 1-15,0 15 0 16,5 12-1-1,4 18 0-15,1 13 0 16,-7 9 0-16,-5 8-1 16,-8-12 1-1,-8 12 1-15,-10 42 5 16,-28-51-2-1,-10-23 4-15,-12-3-1 16,0-15-1-16,-19-9-1 16,-6-16-2-16,9-16-1 15,-3-14-1-15,-4-14-1 16,4-7 1-16,1-7 0 15,-3-5 1-15,0 1 2 16,4 0-1-16,1 12 1 16,5 15-2-1,-37-37 2 1,52 49-6-16,0 8-2 15,5 18-3-15,1 0-6 16,8 16-8-16,-10 11-14 16,-4 6-19-16</inkml:trace>
  <inkml:trace contextRef="#ctx0" brushRef="#br0" timeOffset="100971">32655 12461 144 0,'-31'9'107'0,"31"-7"-12"15,0 19-6-15,6 27-7 16,1 13-42-16,7 2-10 16,32 6-9-16,-19-1-12 15,14-2-2-15,-2 1-5 16,-2-5-2-16,1-11 0 15,-12-15 0 1,1-7 0-16,0-5 2 16,4-14 0-16,-2-3 4 15,4-14 0 1,9-13 2-16,-3-4-1 15,2-6 1-15,1-10-2 16,-3-4-2-16,2-11-2 16,-2-11 0-16,1 18-2 15,-7-15-2-15,4-12 1 16,-2-5-3-16,-12 19 0 15,0 2 0-15,-5 11 1 16,-5 11 0 0,-1 12 1-16,-2 7 2 15,5 2 0-15,-5 10 1 16,7 12 1-16,-5 16 1 15,11 18-1-15,-3 1 0 16,-1 11 0-16,-4 7-2 16,-3-9 0-16,-2 18 0 15,-8-20 1-15,-6 11 1 16,-6-11 1-16,-3-5 2 15,-15-4-1-15,-3-11 2 16,-3-12-1-16,-3-4 0 16,-6-9-2-1,-1-6-1 1,-3-2 1-16,-1-19-1 15,5-26 0-15,-7-3-2 16,3 4 1-16,-3-15 0 16,-8 11-1-16,5-3 1 15,3 8 2-15,0 2 0 16,3 9-1-16,3 4 1 15,11 11-1-15,-10 1-4 16,4 13-5-16,3 0-7 16,-1 7-9-16,6 7-15 15</inkml:trace>
  <inkml:trace contextRef="#ctx0" brushRef="#br0" timeOffset="103714">29650 12540 75 0,'33'15'92'15,"-35"-15"-15"-15,2 0-7 16,0 19-2-16,0 32-29 16,-11 19-7-16,11 23-6 15,-14 20-6-15,8 3-4 16,-7 2-4-16,11-8-3 15,6-12-3-15,11 0 1 16,-1-16 0 0,19-16 0-16,9-7 2 15,1-8 0-15,3-35 1 16,-3-10 1-16,-2-20 0 15,3-18-1-15,-3-24 1 16,-4-17-3-16,5-11-2 16,-11-15-2-16,-5-8-1 15,-1-14-1-15,-2-9 1 16,-13 3 1-16,-1 6 0 15,-7 12 0 1,-2 29 1-16,-7 22-1 16,1 12-3-1,6 12-4-15,-6 6-10 16,-8 22-13-16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5T19:14:00.98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13342 4456 94 0,'2'-5'93'16,"-4"5"-11"-16,2 0-1 15,0 0-1 1,0 0 9 0,0 0-56-16,0 0-9 15,2 0-7-15,4-3-4 16,17-1-3-1,14-6-1-15,14-4 0 16,20 0 0-16,22 5-5 16,0 3-1-16,-15-2-2 15,1 2-1-15,-19 1-3 16,-8-1-4-16,-15 3-7 15,-8-5-9-15,-17 2-21 16</inkml:trace>
  <inkml:trace contextRef="#ctx0" brushRef="#br0" timeOffset="351.0351">14464 4149 110 0,'-14'-37'120'15,"5"37"-21"-15,5 0-12 16,4 0-8-16,0 0-28 16,0 12-31-16,0 5-7 15,0 10-5-15,0-1-4 16,0 3-1-1,0 6 0 1,0 3 2-16,0-10 0 16,0 2 1-16,8-16 5 15,7 3 3-15,1-5 0 16,15-4 2-16,13-13-3 15,12 1 0-15,12-3-5 16,2 0-3-16,-10-4-4 16,-14 0-5-16,-9 2-8 15,-8 7-10-15,-9 4-11 16,-1-15-18-16</inkml:trace>
  <inkml:trace contextRef="#ctx0" brushRef="#br0" timeOffset="650.065">14973 3822 99 0,'-44'-6'106'0,"40"4"-11"16,4 2-4-16,0 0-5 16,0 0-32-16,0 0-13 15,-2 23-9 1,2 18-9-16,0 33-6 15,0 11 0-15,0 2-1 16,2 5-1-16,2 1-3 16,-4 0-2-1,2-6 0-15,9-5-3 16,-3-17-2-16,8-12-2 15,-9-1 0-15,3-18-3 16,-2-7-5-16,-6-10-7 16,2-5-12-16,-4-10-17 15</inkml:trace>
  <inkml:trace contextRef="#ctx0" brushRef="#br0" timeOffset="1138.1138">17404 4166 155 0,'0'-11'119'0,"0"3"-17"15,2 8-5-15,12 13-6 16,21 2-39-16,7-13-20 15,11-1-7-15,-1 6-7 16,0-7-10-16,-1-3-3 16,3-4-5-16,-10 9-6 15,-11-8-9 1,-2-4-12-16,-11-4-16 15</inkml:trace>
  <inkml:trace contextRef="#ctx0" brushRef="#br0" timeOffset="1471.1471">18336 3895 190 0,'-31'11'131'15,"31"-11"-22"-15,-10 1-10 16,-5 12-5-16,3 16-46 15,-11 4-27-15,6 12-5 16,-3 7-2-16,7-16-6 16,1 17-2-16,18-16 0 15,2-6 0-15,3 3-1 16,14-8 1-1,1 1 0-15,20-9-1 16,4-10 0-16,16-8-2 16,4-5-1-16,6 4-2 15,-1-1 0 1,-9-5-5-16,-10 7-6 15,-17-4-10-15,-12 4-11 16,-10-15-20-16</inkml:trace>
  <inkml:trace contextRef="#ctx0" brushRef="#br0" timeOffset="1743.1743">18640 3724 165 0,'-44'-11'121'0,"42"11"-13"16,-2 0-11-16,-2 11-4 15,0 26-41-15,-2 30-13 16,5 28-8-16,12 10-7 16,-3 4-1-16,4 4-5 15,1 0-2-15,3-8-3 16,-6-10-4-16,1-14-2 15,-3-13-2-15,-4-19-2 16,0-2-7 0,-2-19-8-16,0-5-14 15,-4-9-22 1</inkml:trace>
  <inkml:trace contextRef="#ctx0" brushRef="#br0" timeOffset="2953.2953">8697 4920 246 0,'0'9'90'0,"-9"14"-4"16,5 5-3-1,-12 0-44-15,9-9-9 16,-7 8-8-16,0-9-5 16,14-6-4-16,-5-4-1 15,5-11-3-15,0-8 0 16,7-22-1-16,5-4-3 15,5-3-1-15,5-4-1 16,7 13-1-16,2-3 0 16,0 12-2-16,4 22 1 15,-4 33 1-15,2 26 0 16,-6 32 0-1,-10 18 2-15,-13 7-1 16,-14 5 1-16,-32 105 6 16,5-120-4-1,-15-15 2 1,5-13-3-16,-5-22-1 15,1-16-2-15,5-6 0 16,1-26-2-16,5-8 1 16,5-14-1-16,2-14 0 15,19-22 0 1,7-4-1-16,20-9 1 15,8-4 0-15,16-3 0 16,10 13 0-16,24 12 0 16,-1 12 0-16,-2 27-1 15,4 11 0-15,-5 27 1 16,-3 10 0-16,-11 14 0 15,-9 7 2-15,-3 6 0 16,-12-6 0-16,-2-4 1 16,-8-9 0-16,-5-8-2 15,-8-14-5-15,0-7-5 16,5-8-8-1,-9-13-13-15,0-16-17 16</inkml:trace>
  <inkml:trace contextRef="#ctx0" brushRef="#br0" timeOffset="3350.9336">9546 4594 97 0,'-20'-56'97'15,"22"52"-12"-15,-2 4-2 16,0 0 0-16,0-2-33 16,0 2-7-16,0 0-7 15,8 11-3 1,-8 18-8-16,12 30-4 15,3 20 1-15,1 34-1 16,-5 32-3-16,-1 5-2 16,-6 16-2-16,13 4-1 15,-7 6-3-15,-2-7-2 16,7-11-3-16,-13-19-1 15,12-5-2-15,-5-21-1 16,-5-15-1-16,-2-23-2 16,-2-13-1-16,2-20-4 15,0-9-7 1,2-16-9-1,-10-15-14-15,2-21-18 16</inkml:trace>
  <inkml:trace contextRef="#ctx0" brushRef="#br0" timeOffset="3824.981">10197 5084 108 0,'-16'8'93'0,"16"-8"-14"16,2-7-3-16,14 12-2 16,1 0-33-16,-3 9-4 15,9 20-5-15,-6 15-4 16,-5 9-4-1,-8 2-4-15,-4 7-5 16,-8 9-3-16,2-6-2 16,-5-4-1-16,1-11-2 15,-2-12-1-15,3-12-2 16,7-8 0-16,11-6 1 15,7-12 2 1,19-5-2-16,13-9 0 16,18-7 0-16,19-4-2 15,-9 0-1-15,11-2-2 16,-6-1-3-16,-13 6-4 15,-2 0-7-15,-14 4-7 16,-19 7-10-16,-19-2-16 16</inkml:trace>
  <inkml:trace contextRef="#ctx0" brushRef="#br0" timeOffset="4110.0095">10886 4975 137 0,'-29'2'109'0,"29"-2"-18"16,-4 0-5-16,0 0-6 16,2 17-41-16,-1 22-14 15,3 23-4-15,-4 23-7 16,4 10-1-16,0 10 0 15,2 4 0-15,5 4-2 16,7-9 1-16,-4-8-4 16,-1-9-2-16,-3-22-2 15,2-10-3 1,11 4-25-1,-15-35-8-15</inkml:trace>
  <inkml:trace contextRef="#ctx0" brushRef="#br0" timeOffset="4465.045">11616 5619 175 0,'-19'0'112'15,"19"0"-16"1,8 0-6-16,11 1-4 16,8 4-48-16,12-14-8 15,19 2-6-15,4-2-5 16,0 5-6-16,0 0-5 15,-13-2-6-15,-11 5-9 16,-9-1-7-16,-13-3-8 16,-3 4-14-16,-3-7-18 15</inkml:trace>
  <inkml:trace contextRef="#ctx0" brushRef="#br0" timeOffset="4732.0717">12163 5391 271 0,'0'0'108'16,"0"0"-10"-1,0 0-7-15,2-2-40 16,5 2-9-16,19 0-14 16,10 13-5-16,21 21-3 15,1 9-2-15,17 12-7 16,-5-3-4-16,-14 6-1 15,4-3-4-15,2-3-1 16,-6-6-3-16,-23-16-7 16,0-9-6-1,-4-7-9-15,0 0-9 16,-7-14-12-16,3-4-14 15</inkml:trace>
  <inkml:trace contextRef="#ctx0" brushRef="#br0" timeOffset="5008.0993">12728 5307 130 0,'-35'-6'106'16,"20"6"-7"-16,5 2-6 15,1 2-9-15,-9 13-36 16,-9 13-10-1,4 12-8 1,-4 13-8-16,7 15-3 16,-1 1-1-16,2 2-3 15,-1-3-3-15,-5-3-2 16,10-1-4-16,-1-10-3 15,-1-5-2-15,1-15-4 16,5-8-8-16,5-6-10 16,4-10-14-16,-2-6-24 15</inkml:trace>
  <inkml:trace contextRef="#ctx0" brushRef="#br0" timeOffset="5426.1411">13170 4833 173 0,'-21'-10'122'16,"19"10"-19"-16,4 0-8 16,-2 4-5-16,2 16-45 15,-2 20-12-15,5 19-7 16,7 22-2-16,4 29-1 15,-1 9-1-15,-1 21-3 16,3 8-2 0,24 164 12-1,-20-157-18-15,-4-19-2 16,-1-16-2-16,1-15-1 15,-5-19-2-15,-4-21-1 16,1-10-2-16,-3-19-2 16,-4-5-5-16,0-12-7 15,-2-5-8-15,0-3-14 16,-6-7-17-16</inkml:trace>
  <inkml:trace contextRef="#ctx0" brushRef="#br0" timeOffset="6112.2097">14818 5724 159 0,'0'11'102'0,"0"-2"-8"15,-5 10-5-15,-21 14-8 16,-10 7-46-16,-17 8-2 15,-9 2-4-15,-4 4-8 16,-7-1-2-16,5-2 0 16,4-13 0-1,12-8-4-15,17-8 0 16,16-10-3-16,5 0 1 15,22 1-1-15,19-2 1 16,17 4-1-16,26-4 1 16,12-3 1-16,28 7-5 15,0-2-2-15,-11-1-3 16,-16 8-3-16,-24-10-4 15,-19 0-2-15,-7-13-6 16,-15 6-6-16,-13-6-12 16,-12 5-16-1,7-13-21-15</inkml:trace>
  <inkml:trace contextRef="#ctx0" brushRef="#br0" timeOffset="6426.2411">15479 5665 31 0,'8'-28'184'0,"-10"18"-59"16,2 10-15-16,-2 0-11 15,2 0-8-15,0 9-54 16,6 19-12-16,5 15-6 16,3 21-5-1,5 10-2-15,1 16-4 16,-3 16-3-16,6-18-3 15,-9 0 0-15,-3-13-1 16,-1-12-2-16,-8-9-2 16,2-22-9-16,-6-1-11 15,0-21-17-15</inkml:trace>
  <inkml:trace contextRef="#ctx0" brushRef="#br0" timeOffset="6898.2883">16023 5637 187 0,'-27'0'227'15,"27"10"-132"-15,-19 4-8 16,5 12-45-16,14 8-20 15,-6 8-6-15,6 4-6 16,6 10-2-16,2 6-2 16,11-6-2-16,1-2 1 15,20 1 0-15,3-6 2 16,7-10-3-16,1-13 1 15,11-9-1-15,4-17-2 16,1-14 1 0,65-35 8-1,-76 18-6-15,4-8 2 16,-23-7 1-1,-12-7 2-15,-5-9-2 16,-22-2 1-16,2-9 1 16,-14 11-3-16,-9 11 0 15,-12 3 0-15,0 8-1 16,-4 10-3-16,-5 9-1 15,-5 10-4-15,-1 19-7 16,-4 4-7 0,0 11-11-16,1 1-15 15,11-1-18-15</inkml:trace>
  <inkml:trace contextRef="#ctx0" brushRef="#br0" timeOffset="8305.429">9433 7171 167 0,'-44'15'119'0,"44"-15"-14"15,0 0-11-15,0 0-4 16,0 19-45-16,0 30-11 16,0 21-8-16,6 42-2 15,-2 29-4-15,7 20-1 16,12 16-3-1,-5-3-3-15,15-4-3 16,-22-7-3-16,-5-10-2 16,2-15-2-16,13-20 0 15,-23-9-1-15,16-13-1 16,-14-25 0-16,0-10-1 15,0-10-2-15,4-25-3 16,0-3-3-16,9 2-6 16,-11-14-10-16,-4-11-13 15,-2-17-18 1</inkml:trace>
  <inkml:trace contextRef="#ctx0" brushRef="#br0" timeOffset="8718.4703">10228 7901 146 0,'-6'15'117'16,"6"-13"-19"-16,0 20-9 15,0 16-6 1,-2 25-38-16,2-5-15 15,0 18-9-15,0 10-3 16,0-13-2-16,0-10-3 16,0-2-2-16,4-18 0 15,0-1-1 1,23-16 1-16,4-17-1 15,25 1-1-15,23-15 0 16,-1 0-3-16,13-10-2 16,4 1-2-16,-8 2-3 15,-12-5-8 1,-11 17-8-16,-19-5-11 15,-8 10-13-15,-22-5-25 16</inkml:trace>
  <inkml:trace contextRef="#ctx0" brushRef="#br0" timeOffset="9007.4992">10787 7858 126 0,'-54'1'135'0,"54"-1"-24"16,0 0-14-16,2 20-7 15,2 30-29-15,0 23-32 16,4 23-10 0,1 25-3-16,3 12-2 15,-2 5-1 1,1 6-3-16,-5-7-1 0,2-9-2 15,5-8-2-15,-9-18 0 16,-2-14-5 0,0-21-5-16,0-13-6 15,0-13-12-15,-2-24-14 16,2-5-23-16</inkml:trace>
  <inkml:trace contextRef="#ctx0" brushRef="#br0" timeOffset="9289.5274">11638 8622 144 0,'-20'0'153'0,"20"0"-35"16,2 0-13-16,22 0-6 16,16 5-29-16,13 2-47 15,9-5-9 1,0 7-7-16,-4-1-10 15,-12 7-12-15,-9-10-7 16,-6-3-15 0,-4-4-17-16</inkml:trace>
  <inkml:trace contextRef="#ctx0" brushRef="#br0" timeOffset="9547.5532">12213 8169 194 0,'-27'28'129'15,"27"-28"-17"-15,0 19-7 16,15 15-7-16,13 29-45 16,26 7-22-16,14 11-7 15,13 2-9 1,8 3-6-16,-4-10-4 15,-5 3-8-15,-9-9-3 16,-20-5-4-16,-7-10-9 16,-13-16-7-16,-13-9-9 15,-5-5-17 1</inkml:trace>
  <inkml:trace contextRef="#ctx0" brushRef="#br0" timeOffset="9822.5807">12769 8116 201 0,'-52'5'121'0,"52"-5"-19"15,-4 6-7-15,-25 13-6 16,9 34-54-16,1 21-11 15,-6 27-7-15,-8 3 0 16,6 4-5-16,2 2-1 16,-8-1-4-16,4-11-2 15,-4-16-2-15,9-13-5 16,-1-5-5-16,8-24-8 15,5-2-9 1,1-15-18-16</inkml:trace>
  <inkml:trace contextRef="#ctx0" brushRef="#br0" timeOffset="10448.6433">13592 7653 121 0,'31'-12'97'16,"-31"12"-10"-16,-2 0-4 15,2 0-5-15,0 27-33 16,0 15-8-16,0 33-6 16,0 22-3-16,2 40-6 15,8 13-2 1,11 11-4-16,-9 16-2 15,19 0-2-15,4-3-2 16,-8-12-2-16,15-10-1 16,-11-25-1-16,-7-24-1 15,-11-15-3-15,1-24-1 16,1-13-1-16,-5-17-5 15,-2-11-6-15,-2-23-10 16,-3-12-18-16</inkml:trace>
  <inkml:trace contextRef="#ctx0" brushRef="#br0" timeOffset="11081.7066">15760 8127 105 0,'-37'25'91'0,"37"-25"-11"16,-8 17 4-16,-19 8-4 16,-8 18-33-16,-17 5-6 15,-12 18-1-15,-4-15-9 16,-3 15-10-16,3 1-3 15,-6-3-4-15,16-10-5 16,2-6-4-16,19-12-3 16,6-7 0-16,18-4-2 15,16 0 0-15,7 0 0 16,19-2 1-1,23-5 0-15,26-1 3 16,11 5 0-16,4 3-1 16,8 3 1-16,-8-5-3 15,-6 5-2-15,-23-5-3 16,-12-1-3-16,-23-8-2 15,-17-3-4-15,3-5-3 16,-13 0-8-16,-13-3-8 16</inkml:trace>
  <inkml:trace contextRef="#ctx0" brushRef="#br0" timeOffset="11747.7732">16744 8090 130 0,'-12'0'98'16,"12"0"-9"-16,0 0-9 15,-6 14-7-15,-7 12-39 16,7 7-9 0,-2 9-5-16,4 3-7 15,-7 17-1 1,7-11-3-16,6 2 0 15,2-7 1-15,5 1-1 16,7-12 1-16,5-10 2 16,10-8-2-16,8-9 1 15,0-6-1-15,17-21-2 16,0 5-3-16,12-11-1 15,-2 11-1-15,9-7 0 16,-5 16-3-16,0-8 1 16,-4 18-1-1,-6-6 0-15,-4 15 0 16,-2 13-1-16,-17 3 2 15,-10-2 0-15,-2 20 2 16,-21 6 2-16,-8-1 0 16,-11 0 4-16,-9-4 1 15,-14-5 0-15,-15-6-1 16,-5-10 0-16,-8-5-2 15,4-4-3 1,-2-10-3-16,1-6-3 16,8-6-9-16,7-12-8 15,11 1-12 1,2 0-20-16</inkml:trace>
  <inkml:trace contextRef="#ctx0" brushRef="#br0" timeOffset="12118.8103">16943 8121 113 0,'14'0'97'16,"-14"0"-10"-16,0 0-7 15,0 0 1-15,6 0-31 16,9 3-8-16,14 2-4 15,12-5-3-15,17 1-5 16,4-2-3-16,8 1-6 16,5-5-3-16,-7 4-6 15,0-9-4 1,-8 4-3-16,-4-2-2 15,20-1-5 1,-53 9-4 0,-4-1-5-16,-15-4-12 15,-8 3-14-15,-5 2-23 16</inkml:trace>
  <inkml:trace contextRef="#ctx0" brushRef="#br0" timeOffset="19850.1819">2650 10684 179 0,'0'0'79'16,"0"0"-2"-16,0 0-3 15,2-2-30-15,2-13-7 16,3 15-7-16,-5-2-5 15,4 19-7-15,-6 19-3 16,-8 18-3-16,3 24 0 16,-5 9-5-16,-6 12 0 15,1-5-2-15,5-10-1 16,1-9 0-16,3-13-1 15,8-21 1 1,2 0 1-16,1-15 1 16,13-18 1-16,11 0 3 15,6-11-1-15,11-2-2 16,10-12 0-16,-3 4-1 15,18 6-2-15,-3 4-4 16,0-8-3-16,-14 11-7 16,-13 0-6-16,-2-2-9 15,-14 4-13-15,-2-5-17 16</inkml:trace>
  <inkml:trace contextRef="#ctx0" brushRef="#br0" timeOffset="20543.2512">3173 10450 94 0,'-4'-9'89'16,"12"13"-15"-16,-8-1-4 15,6 21 4-15,-6 16-31 16,5 8-3-16,1 33-1 15,2 30-3 1,0 16-5-16,-14 22-8 16,2 1-3-16,4 7-5 15,-4-13-1 1,-2-3-4-16,-5-14-4 15,1-20-1-15,10-14-1 16,-14-17-2-16,14-14 0 16,0-15 0-16,0-13-1 15,0-6 1-15,0-9 0 16,0-4-1-16,0-4 1 15,0-3 1 1,0-2-2-16,0 3 2 16,0-9-2-1,0 0 0-15,0 0 0 16,0 2-1-16,0 2 1 15,0-2-1-15,0-4 0 16,0 2 0-16,0 0 0 16,2 0 0-16,-2 0 0 15,0 0 0-15,0 0 0 16,0 0 0-16,0 0 0 15,0 0 0 1,0 0 0-16,0 0-1 16,0 0 1-16,0 0 0 15,0 0 0 1,0 0 0-16,0 0-2 15,0 0 1-15,0 0-2 16,0 0-1-16,0 0-3 16,0 0-4-16,0 0-4 15,0 0-8-15,-5 0-13 16</inkml:trace>
  <inkml:trace contextRef="#ctx0" brushRef="#br0" timeOffset="21345.3314">3988 11464 167 0,'-31'-16'117'0,"31"16"-21"15,0 0-13-15,0 0-7 16,12 0-46-16,15 2-18 16,12 12-8-16,27-11 0 15,11 5-5-15,-1-4-11 16,1 6-15-1</inkml:trace>
  <inkml:trace contextRef="#ctx0" brushRef="#br0" timeOffset="21587.3556">4850 11157 110 0,'-7'-10'105'0,"7"10"-12"16,0 0-9-16,0 0-5 15,5 13-32-15,5 10-11 16,13 16-7-16,10 26-4 15,14 14-4-15,9 11-3 16,4-5-3 0,97 90-3-1,-70-100-14-15,-11-8-9 16,-1-16-10-16,-13-13-13 15,-10-10-20-15</inkml:trace>
  <inkml:trace contextRef="#ctx0" brushRef="#br0" timeOffset="21832.3801">5586 11168 175 0,'-23'-13'116'0,"23"13"-13"15,-17 13-14 1,-5 8-6-1,-1 18-47-15,-21 18-12 16,-3 32-9-16,-23 16-3 16,-5 7 0-16,-6 1-2 15,1-11-4-15,12-7-1 16,2-13-5-16,14-18-6 15,8-16-6-15,11-11-9 16,15-18-16-16</inkml:trace>
  <inkml:trace contextRef="#ctx0" brushRef="#br0" timeOffset="22307.4276">7248 11251 151 0,'-44'8'106'16,"44"-8"-17"-16,-16 9-7 16,-7 10-6-16,-8 12-42 15,-19 12-15-15,-6 5 0 16,-12-7-3-1,-2 7-2-15,4-6-1 16,6-14 0-16,6 1-3 16,7-12-2-16,13-4-1 15,12-7-2-15,16 22-1 16,14-17 1-16,8 12 0 15,9-6-1-15,25 11 1 16,20-10 1-16,4 4-1 16,9 7-2-16,2-4-1 15,-17 6-3-15,-4-4-4 16,-12-1-5-16,-23-9-5 15,-6-6-10 1,-5 0-15-16</inkml:trace>
  <inkml:trace contextRef="#ctx0" brushRef="#br0" timeOffset="22883.4852">8387 11127 173 0,'16'-3'117'0,"-39"3"-20"16,9 3-12-1,-9 13-5-15,-2 13-46 16,5 7-16-16,-9 9-3 16,6 6-4-16,15 6-2 15,-7-10-1-15,9-7-1 16,8-9 0-16,2-3-1 15,7 0 0-15,3-16 0 16,15-7 0-16,12-11 0 16,5-11-2-16,12-2-1 15,6-7 0-15,4 1 0 16,8-1 1-1,3 7-1 1,2 7 3-16,3 2-1 16,-11 18 0-16,-3 12-2 15,-8 10 0-15,-12 13 0 16,-11 2 0-16,-14-1 0 16,-11 13 2-16,-10 0 1 15,-18 1 1-15,-19-1 0 16,-9-12 1-16,-15-9 1 15,-3-8-2-15,-6-11-1 16,1-11 0 0,1-6-4-16,-60-22-15 15,62 4-2 1,27-6-12-16,2-4-14 15,25-1-17-15</inkml:trace>
  <inkml:trace contextRef="#ctx0" brushRef="#br0" timeOffset="23200.5169">8595 11124 144 0,'-4'0'111'16,"4"0"-10"-16,-2 0-9 16,2-3-6-16,4-5-38 15,17 4-12-15,12-1-10 16,6-10-6-16,9 2-1 15,4 2-3-15,1 8-3 16,1 5-1-16,-4 2-5 16,-7 0-2-16,3 3-2 15,-18-7-3-15,-9 0-6 16,-2 0-9-1,-5 0-11-15,-4-3-19 16</inkml:trace>
  <inkml:trace contextRef="#ctx0" brushRef="#br0" timeOffset="29024.0992">15192 11056 163 0,'-29'6'110'0,"29"-6"-19"15,0 14-8-15,-6 23-7 16,6 10-48-16,-2 16-12 16,-3-4-6-16,1 11-4 15,2-2-5 1,2-10-1-16,0-2 1 15,2-16-1-15,7-6 2 16,3-14 1 0,15-4 3-16,8-19 1 15,12 6 2-15,11-10 0 16,9-10-1-16,3 5-2 15,2-5-3-15,-12 1 0 16,-2 9-4-16,-10 0-4 16,1 0-6-16,-16 4-7 15,-10 3-12-15,-9 3-17 16</inkml:trace>
  <inkml:trace contextRef="#ctx0" brushRef="#br0" timeOffset="29338.1306">15833 10763 194 0,'-19'12'114'16,"15"-12"-18"-16,4 17-9 15,0 30-4-15,-4 29-54 16,4 18-11 0,0 18-3-16,0 20-4 15,0 1-4 1,0-3-2-16,0-5-1 15,0-12-3-15,0-6 0 16,0-10-1-16,0-14 0 16,0-15-1-16,0-16-3 15,0-13-6-15,0-11-6 16,0-11-14-16</inkml:trace>
  <inkml:trace contextRef="#ctx0" brushRef="#br0" timeOffset="29779.1747">16440 11571 78 0,'0'31'95'15,"0"-31"-11"-15,0 0-6 16,19 11 1 0,4-10-28-16,16-2-8 15,11 2-7-15,22 16-5 16,17-15-10-16,0 2-6 15,0 7-7-15,-3-18-6 16,-11 10-10-16,-11-6-10 16,-17-7-16-16</inkml:trace>
  <inkml:trace contextRef="#ctx0" brushRef="#br0" timeOffset="30034.2002">17503 11306 121 0,'-2'-30'111'0,"4"30"-12"16,-2 0-7-16,8 16-2 16,13 7-33-16,22 13-16 15,13 15-9-15,29 12-6 16,14-1-8-16,21 0-6 15,0-3-6-15,-4 0-4 16,-3 0-8-16,-20-5-8 16,-16-16-5-16,-15-4-10 15,-13-13-11-15,-13-10-13 16</inkml:trace>
  <inkml:trace contextRef="#ctx0" brushRef="#br0" timeOffset="30314.2282">18543 11225 140 0,'-60'-3'112'15,"47"3"-13"-15,-9 14-7 16,-9 22-8-16,-13 24-38 15,-1 16-14-15,-17 9-10 16,4 2-7-16,0 1-5 16,-8-2-3-1,8-3-2-15,10-13-2 16,5-6-4-16,-1-13-3 15,11-14-6-15,4-6-8 16,11-12-12-16,8-8-20 16</inkml:trace>
  <inkml:trace contextRef="#ctx0" brushRef="#br0" timeOffset="30898.2866">19595 11228 99 0,'8'0'93'0,"-8"0"-14"16,2 0-3-16,6 0-4 15,26-3-32-15,5 6-5 16,35 5-4-16,5 4-6 15,16 8-6 1,-12 1-5-16,1 5-4 16,-13-9-2-16,-18 8-5 15,-3 7-3-15,-15 4-2 16,-12-5-1-16,-13-8 0 15,-12 5 1-15,-12 5 0 16,-11 2 3 0,-21 10 2-16,-12-4 5 15,-14 2 0-15,-9 5 2 16,1-6 2-16,5 1-3 15,3-12 0-15,22-1-4 16,15-8-1 0,8-7-2-16,7-4-5 15,9 0-6-15,9-14-8 16,9-4-16-16</inkml:trace>
  <inkml:trace contextRef="#ctx0" brushRef="#br0" timeOffset="31354.3322">20928 11534 149 0,'-16'29'108'16,"18"-29"-14"-16,2-2-6 15,23-7-5-15,22 3-42 16,9 0-9-16,27 4-8 15,4 2-11 1,2-4-11-16,-9 5-8 16,-15-2-9-16,-22-4-14 15,-10 3-14-15</inkml:trace>
  <inkml:trace contextRef="#ctx0" brushRef="#br0" timeOffset="31911.3879">22154 11124 142 0,'-74'-21'189'15,"63"33"-104"-15,-34 47 32 16,22-16-90 0,-4 5-5-16,2 3-9 15,1 8-7-15,9-14-3 16,9-1 0-16,-4-10-2 15,14-5 2-15,6-5 0 16,0-12 2-16,15-14 0 16,8 4-1-16,11-8 1 15,20-4-2-15,0-7-1 16,6 8-2-1,9-8 3-15,1 0-2 16,-1 5 0 0,-5 1-1-16,7 17 0 15,6 0 0-15,-7 8-1 16,-5 3 0-16,-13 20-1 15,-6-4 0-15,-11 10-1 16,-20-1-1 0,-11 3 3-16,-51 62 4 15,-6-65 2-15,-15-6 1 16,-15-4 1-16,-1-10 1 15,-7-11 0 1,1-8-2-16,-63-9-6 16,83-2-8-1,6-8-9-15,3-7-11 16,9-5-17-16</inkml:trace>
  <inkml:trace contextRef="#ctx0" brushRef="#br0" timeOffset="32231.4199">22220 11065 123 0,'23'14'97'15,"-23"-14"-11"-15,0 0-2 16,18 0-5-16,7-3-37 15,15 2-9-15,7-9-7 16,5 4-9-16,-1-2-8 16,5 2-3-16,-6 6-6 15,-9-4-4-15,-12-1-6 16,-4 5-13-16,-11-2-18 15</inkml:trace>
  <inkml:trace contextRef="#ctx0" brushRef="#br0" timeOffset="39490.7443">11547 11788 81 0,'27'12'92'0,"-31"-12"-13"15,4 0-5-15,0-1 1 16,0 1-27-16,0 0-5 15,0-7-3-15,0 6-3 16,-4-15-8-16,2-5-7 16,-9-13-5-16,-9 4-7 15,7-12-4-15,-3-9-3 16,-3 1 0-1,-6 9-2-15,-6 2 2 16,-2 11-2-16,-12 25 1 16,6 6-1-16,-9 14 0 15,9 33-1-15,-3 21 0 16,11 0 0-16,9 11-1 15,7 5 1-15,13-1-1 16,13-9 1 0,5-7-2-16,3-16-1 15,10-9-2-15,10-14-3 16,-2-11 1-16,0-12-2 0,-2-17 1 31,5-22 3-31,-11-13 0 16,6-13 1-16,4-5 1 15,-6-14 0-15,-8 1 1 16,-13 1 2-16,-3 10 4 15,3 4 1-15,-2 18 3 16,-1 3 0-16,1 18 2 16,-10 8-3-16,2 2 1 15,4 19-3-15,-2 23 2 16,5 8-3-16,-7 15 0 15,14 14-1-15,7 1-2 16,-6 4-1 0,-3-8-1-16,0-13-4 15,-9-2-6-15,3-14-7 16,-14-13-15-16,2-11-18 15</inkml:trace>
  <inkml:trace contextRef="#ctx0" brushRef="#br0" timeOffset="40698.4636">11793 11569 121 0,'-43'-25'106'16,"43"25"-10"-16,2 2-8 15,0 9-4 1,6 18-34-16,5 16-14 15,1 14-9-15,-1 14-9 16,-1 3-4-16,7 3-5 16,3-1-3-16,-3-7-5 15,-5-6-1-15,-3-12 0 16,-1-13 0-16,-6-9 0 15,2-22 0-15,-1-15 0 16,-10-12 0-16,5-10 0 16,0-17 0-16,0-13 0 15,0-13 0 1,0-14-1-16,0-11-1 15,7 9 1-15,9 15-1 16,5 18 0 0,6 18 1-16,8 19 1 15,2 24 1-15,4 14 1 16,-5 24 0-16,-1 13 0 15,-8 11 0-15,4 11 1 16,-9 0-1-16,-3-5-1 16,-9-10 1-16,-4-14 2 15,-4-5 1-15,3-16 3 16,-3-10 2-1,2-11-3-15,-8-21-1 16,4-16-1-16,2-12-4 16,10-18-3-16,5-29-3 15,18-6 0-15,0-3-2 16,23 9-1-16,4 19 3 15,4 14 1-15,-6 21 2 16,-8 23 2-16,1 19 1 16,-9 14 2-16,-7 7 0 15,-4 2 1-15,-2 5 0 16,-10 1 3-1,-3-14-1-15,-7-16 1 16,-1 8 0 0,-4-13 2-16,-8-14-4 15,-2-3-1-15,-4-5-2 16,-11-10 0-16,-6-4-2 15,-8 2 0-15,-8 3 0 16,-13 16-1-16,3 18 1 16,-7 11-1-16,6 2 1 15,0 20-1-15,11 13 1 16,10 10 0-1,6-3 0-15,13 8-1 16,12-14-4-16,6-1-1 16,13-8-7-16,16-12-1 15,10-10-5-15,3-22-4 16,12-12-1-16,-2-16-2 15,-9-8-2-15,-3-15-1 16,-15-5 0-16,2-6 2 16,-6-5 6-16,-7-12 4 15,5-3 5-15,-17-12 8 16,-4-1 5-16,1-7 7 15,-12 4 5 1,7 8 8 0,-18 14 5-16,7 0 0 15,9 20 1-15,-4 22-2 16,-4 6-4-16,8 16-4 15,4 18 1-15,0 27-4 16,8 12 2-16,7 26-2 16,-1 22 2-16,7 6-3 15,-8 14 1-15,-3-4 0 16,2 9 0-16,-1 3-1 15,-5-13 1-15,4-10-2 16,7 65 10 0,-7-104-13-1,-5-14-2-15,-1-13-3 16,-2-2-1-16,-4-12-2 15,2-2-2-15,-2-4-4 16,0-3-8-16,4-7-10 16,-12-8-20-16</inkml:trace>
  <inkml:trace contextRef="#ctx0" brushRef="#br0" timeOffset="44512.845">1273 13316 171 0,'-2'8'115'0,"2"-8"-18"15,0 0-9-15,2 6-6 16,21 7-46-16,14-9-13 16,21-4-9-16,17-10-2 15,11-7-4-15,12-2-5 16,5 3-5-1,-12-5-7-15,-17 4-10 16,-18 4-13 0,-8 6-18-16</inkml:trace>
  <inkml:trace contextRef="#ctx0" brushRef="#br0" timeOffset="44857.8795">2483 12940 181 0,'-4'3'110'0,"4"-3"-13"16,0 11-12-1,0 24-6-15,-5 15-51 16,3 9-12-16,-6 6-3 15,-4 2-5-15,-3-5-3 16,1-5 1-16,-3-6 0 16,5-10-2-16,12-3 1 15,2-7 3-15,14-17 0 16,20 0 1-16,7-9-1 15,11-14 0-15,8-4-3 16,8-9-6 0,-10-2-8-1,0-3-11-15,-4-4-14 16,-19-8-20-16</inkml:trace>
  <inkml:trace contextRef="#ctx0" brushRef="#br0" timeOffset="45114.9052">3035 12575 161 0,'-25'34'130'15,"14"-23"-17"-15,-7 17-11 16,-3 19-6-16,3 21-37 16,3 30-24-16,5 21-7 15,4 19-5 1,1 12-5-16,10 10-4 15,3-11-4-15,0-14-4 16,-10-16-4-16,2-13 0 16,0-16-5-16,0-19-3 15,0-17-3-15,-6-14-7 16,6-13-10-16,0-12-12 15,-4-24-20-15</inkml:trace>
  <inkml:trace contextRef="#ctx0" brushRef="#br0" timeOffset="45810.9748">7580 12831 99 0,'-47'13'178'15,"47"-13"-98"1,0 0-3-16,6 1-32 15,4 4-4-15,15-4-7 16,19 2-5 0,13-1-7-16,20-7-8 15,12 5-4-15,-9 3-10 16,1 4-10-16,-15-6-17 15,-12-2-18-15</inkml:trace>
  <inkml:trace contextRef="#ctx0" brushRef="#br0" timeOffset="46292.0229">8705 12572 171 0,'-21'-4'126'0,"21"5"-19"15,-14 21-9-15,-1 23-9 16,-10-3-41-16,7 4-17 15,-3 4-9-15,9 3-6 16,8 2-2-16,16-8-4 16,23-5-3-16,17-4-4 15,16-10-5-15,7-14-7 16,-1-14-8-16,-2-10-9 15,-8-11-10 1,-6-24-14 0,-12-12-9-16,-5-7-1 15,-12-2 6-15,-2-6 12 16,-15 3 23-16,-12 2 34 15,-6 8 24-15,-2 10 13 16,0 14 2-16,-7 17-3 16,-12 19-6-16,4 16-7 15,-5 28-8-15,-1 33-5 16,8 9-1-16,9 24-4 15,-5 6-2 1,11 0-6-16,2-2-2 16,4-3-4-16,0-15-2 15,2-2-3-15,-2-27-4 16,0-3-7-16,0-26-9 15,0-13-15-15,0-8-25 16</inkml:trace>
  <inkml:trace contextRef="#ctx0" brushRef="#br0" timeOffset="47260.1197">3026 15103 137 0,'-33'-8'133'0,"33"8"-27"16,0 0-13-16,11 0-8 15,34 0-31-15,19 0-33 16,17-3-9-1,8 1-4-15,4 4-5 16,-6-15-11-16,-5 9-11 16,-18 2-15-16,-18 4-18 15</inkml:trace>
  <inkml:trace contextRef="#ctx0" brushRef="#br0" timeOffset="47499.1436">3950 14792 179 0,'0'16'126'16,"5"-11"-17"-16,7 10-8 16,9 2-7-1,24 28-43-15,13 8-23 16,10 12-7-16,5 6-8 15,5-1-7-15,3 1-4 16,-9-4-5-16,-6 1-10 16,-8-17-7-16,-8-4-14 15,-13-15-18-15</inkml:trace>
  <inkml:trace contextRef="#ctx0" brushRef="#br0" timeOffset="47744.1681">4641 14837 126 0,'-64'28'123'0,"55"-17"-18"15,-15 19-13-15,-3 22-5 16,-4 23-30-16,-19 15-25 15,-8 3-11-15,13 4-2 16,-7 6-5-16,11-16-6 16,-1-8-1-16,9-16-7 15,2-9-9-15,9-21-12 16,5-21-17-16</inkml:trace>
  <inkml:trace contextRef="#ctx0" brushRef="#br0" timeOffset="48224.2161">6278 14837 116 0,'-54'28'107'15,"54"-21"-14"-15,-16-7-9 16,-7 12-4 0,-14 7-34-16,-9 19-17 15,-12 3-7-15,-10-3-5 16,-8 4-3-16,-1-8-3 15,-3 10 0-15,1-13 0 16,19-6 0-16,11-1-2 16,26-10 0-16,10-7 0 15,20 6 1-15,24 0 2 16,22-1-1-16,36 7 1 15,21-1-3-15,3 3-2 16,1 0-4-16,-17-2-4 16,-10-4-8-1,-25-2-7-15,-14-7-8 16,-11 2-14-16,-12-4-21 15</inkml:trace>
  <inkml:trace contextRef="#ctx0" brushRef="#br0" timeOffset="48561.2498">7250 14496 198 0,'22'7'116'16,"-26"-4"-15"-1,-2 20-8-15,6 20-7 16,0 29-51-16,-4 30-9 15,0 16-1-15,4 9-4 16,0 5-2-16,4-1-3 16,2-7-3-16,-2-12-5 15,-4-13-3-15,6-16-3 16,3-32-5-16,7-8-5 15,-12-3-10-15,-2-26-12 16,-2-17-19 0</inkml:trace>
  <inkml:trace contextRef="#ctx0" brushRef="#br0" timeOffset="49668.3605">4403 16600 159 0,'15'-11'118'0,"-9"18"-14"16,2 8-9-16,19 19-5 16,6 0-42-1,27 24-15-15,6-10-10 16,21 31-8-16,6-14-4 15,8 8-6-15,11 1-3 16,-13-9-9-16,-22-9-9 16,-3-14-16-16</inkml:trace>
  <inkml:trace contextRef="#ctx0" brushRef="#br0" timeOffset="50008.3945">5104 16540 142 0,'4'26'96'16,"-12"-9"-11"-16,-7 17-5 16,5 13-6-16,-11 23-40 15,-1 13-7-15,-7-5-5 16,-7 16-3-16,-1-13-7 15,-2 0-1-15,-9-7-5 16,3-6-3-16,4-15-4 16,10-8-7-16,8-14-10 15,6-9-13 1,11-10-16-16</inkml:trace>
  <inkml:trace contextRef="#ctx0" brushRef="#br0" timeOffset="50808.4745">6123 16600 108 0,'-14'-9'112'0,"14"12"-14"15,14 2-6 1,5-8-8-16,10 9-29 16,22 3-21-16,9 5-11 15,4 2-10-15,2 7-6 16,9-5-4-16,-1 9-3 15,5-4-3-15,-1 2-2 16,-7-2-1-16,-3 3 0 16,-4-12-1-16,-6 2 2 15,-11 7 2-15,-18-3 1 16,-2-6 1-16,-10 3 1 15,-7 0 2 1,-8-4 0-16,-10-4 0 16,-7 14 0-16,-1-10 1 15,-7-2-3-15,-14-5 1 16,-9 1 0-16,-7 9 2 15,-9 3 1-15,-5 1 2 16,-1 3 1 0,-4 0 3-16,12 2-4 15,-2-8-1-15,2 5-3 16,25-5-4-16,-2-6-7 15,12 1-10-15,6-6-18 16</inkml:trace>
  <inkml:trace contextRef="#ctx0" brushRef="#br0" timeOffset="52325.6262">7903 16713 94 0,'6'-14'95'0,"-6"14"-11"15,0 0-2 1,6 0-1-16,5 0-31 16,13-1-7-16,7 1-8 15,7-5-11-15,9 5-8 16,5 0-8-16,12-1-4 15,2 1-4 1,0-7-3-16,-2-3-7 16,-4 2-11-16,2-6-15 15</inkml:trace>
  <inkml:trace contextRef="#ctx0" brushRef="#br0" timeOffset="52838.6775">9054 16186 102 0,'-8'-4'96'0,"8"4"-13"15,0 0-2-15,0 0-3 16,0 10-32-16,0 7-7 16,4 38-6-16,0 18-8 15,5 18-3-15,-3 8-6 16,10 5-2-16,-1 2-2 15,10-12-1-15,-11-5-1 16,9-20-2-16,-13-17-1 16,5-6-2-16,-3-9-2 15,0-9-5 1,-7-9-6-16,3-2-9 15,-8-14-13-15</inkml:trace>
  <inkml:trace contextRef="#ctx0" brushRef="#br0" timeOffset="55107.9044">16591 13223 236 0,'17'0'85'15,"14"0"-7"-15,31-10-3 16,10 3-42-16,13 6-14 15,0-4-5-15,4 4-5 16,-11 1-12-16,-6 1-11 16,-7 1-9-1,-16-4-13-15</inkml:trace>
  <inkml:trace contextRef="#ctx0" brushRef="#br0" timeOffset="55499.9436">17774 12889 151 0,'2'-14'106'16,"8"34"-13"-16,7 5-6 16,22 24-5-16,8 9-45 15,94 84 9 1,-58-70-36-1,1 11-5-15,-1-7-5 16,-2-1-4-16,-11 1-7 16,-12-27-8-16,-15-13-9 15,-3-8-12-15</inkml:trace>
  <inkml:trace contextRef="#ctx0" brushRef="#br0" timeOffset="55864.9801">18526 12856 137 0,'-33'-25'99'0,"29"25"-12"15,-2 13-5-15,-7 8-5 16,-1 23-43-16,-15 10-7 16,-6 16-6-16,-13 6-3 15,-1 7-7-15,3-2-1 16,-16 7-1-1,2-1-1-15,6-1-1 16,7-18-2 0,-7-5-2-16,15-10-1 15,10-8-2-15,4-14-3 16,15-11-3-16,1-6-3 15,1-3-5-15,6 1-8 16,6-9-8-16,-4-9-12 16</inkml:trace>
  <inkml:trace contextRef="#ctx0" brushRef="#br0" timeOffset="56837.0773">19752 12937 99 0,'-10'3'88'16,"10"-3"-14"-16,0 0-4 16,10 7 2-1,11 9-31-15,10-2-5 16,2-2-4-16,16 10-4 15,17-3-8-15,11-4-6 16,8 7-7-16,-3 0-2 16,-1 1-1-16,0 3-3 15,-3 2 0-15,-5 2-2 16,-11-3 0-16,-9-3 0 15,-9-7-2-15,-13-2 1 16,-9 2 1-16,-17-4 1 16,-18 2 1-16,-14 2 2 15,-10 3 0 1,-13 7 2-1,-9-7-1-15,-8 6 0 16,-1 4-1-16,-2-15-1 16,0 4-1-16,16-5 1 15,-2-2 0-15,11 8-1 16,11-9 0-16,1-5 0 15,21-1 0-15,2-5-1 16,1 6-3-16,7-1-3 16,-2-8-6-16,4 3-9 15,0 0-15 1</inkml:trace>
  <inkml:trace contextRef="#ctx0" brushRef="#br0" timeOffset="57579.1515">21664 13186 135 0,'2'-8'98'15,"0"8"-9"-15,11 0-6 16,11 0-4-16,20 4-39 15,22 0-6-15,21-4-7 16,10-4-6-16,0 4-8 16,0-4-7-16,-4 4-5 15,-20 5-4-15,-9-2-7 16,-21-3-1-1,-12 2-8-15,-10-1-9 16,-7-2-11-16</inkml:trace>
  <inkml:trace contextRef="#ctx0" brushRef="#br0" timeOffset="58257.2193">23688 13017 151 0,'-50'-25'104'16,"38"-1"-13"-1,-3 12-8-15,-9-8-8 16,-16 4-48-16,-11-2-7 16,9 3-10-16,-14 4-4 15,-6 10-2-15,-2 6 0 16,0 10-1-16,4 25 2 15,9 12-1-15,7 9 0 16,19 3 1-16,15 5 1 16,8-5 0-16,14 0-3 15,11-7-2-15,10-8-3 16,0-18-1-1,15-7-2 1,-5-20-4-16,13-15 3 16,-10-15 1-16,-9-14 2 15,-6-7 4-15,-6-4 2 16,6-10 1-16,-17 8 0 15,7-14 2-15,1 8 1 16,1 15 0-16,-4 8 1 16,-11 10 0-16,-4-1 3 15,0 10-2-15,7 9 1 16,1 5 4-16,5 22-2 15,5 16 1 1,-5 22-1-16,6 10 1 16,-3 21-5-16,5 2-2 15,-6 14-1-15,-5 8-1 16,-6 4-1-16,1-10 0 15,1-8 0-15,-8-17 0 16,0-13 0-16,-4-13-1 16,4-8-2-16,-2-14-5 15,0-8-5-15,0-1-9 16,0-5-14-1,0-17-20-15</inkml:trace>
  <inkml:trace contextRef="#ctx0" brushRef="#br0" timeOffset="59405.3341">18774 14982 144 0,'8'26'103'0,"1"-9"-14"16,1 33-5-16,15 18-7 15,0 39-46-15,8 18-7 16,20 7-8-16,5 2-8 15,6-14-3 1,-12-5-3-16,-8-9-3 16,1-16-9-16,-8-16-11 15,-6-18-12-15</inkml:trace>
  <inkml:trace contextRef="#ctx0" brushRef="#br0" timeOffset="59722.3658">19440 15175 144 0,'-46'41'94'0,"3"-6"64"16,14 10-86 0,-4 30-46-16,-11 21-3 15,-5 11-4-15,-13 6-6 16,14 6-5-16,-10-15-4 15,7-5 0-15,-3-5-2 16,6-12-3-16,3-19-1 16,8-13-5-16,20-16-7 15,-1-6-12-15,9-11-14 16</inkml:trace>
  <inkml:trace contextRef="#ctx0" brushRef="#br0" timeOffset="60481.4417">21158 15293 137 0,'-19'-3'96'15,"9"3"-12"-15,-13 11-7 16,-8 9-5-16,-17 13-43 16,-9 13-8-16,-20 13-4 15,-6-2-2-15,5-1-6 16,-7 2-3-1,13-12 2-15,8-2-2 16,16-9-1-16,9-12-1 16,12-5 0-16,6 3 0 15,15-4 3-15,25 3 0 16,10-9-1-16,12 17 2 15,15-8-1-15,18-3 2 16,-2 10-4-16,7-10 0 16,12 1-1-16,-15 6-1 15,7-7-2 1,-25-2-5-1,-15-4-1-15,-9-3-4 16,-10-2-6-16,-9-1-5 16,-3 1-9-16,-14-1-14 15</inkml:trace>
  <inkml:trace contextRef="#ctx0" brushRef="#br0" timeOffset="61706.5642">23190 15743 97 0,'8'-31'90'15,"-8"23"-13"-15,6-9-6 16,-6-9-5-16,0-10-37 15,0-11-7 1,-12-10-3-16,12-6-4 16,-15 1-2-16,-7-4 2 15,-9 11 0-15,-15 7-2 16,-6 15-4-16,-6 16-3 15,5 18-1-15,-3 30 0 16,0 22-1-16,6 12 1 16,11 7 2-16,10 2-3 15,9-4 1-15,22-7-1 16,10-5 1-1,7-7-4-15,16-14-2 16,6-21-2 0,3-16-1-16,1-11-1 15,-8-17-1-15,0-12 2 16,1-4 0-16,-5-7 1 15,-2 0 1-15,-4-5 2 16,12 3 1-16,-2-3 2 16,4 2 2-16,-14 15 1 15,-2 8 1-15,-2 5-1 16,-2 15 3-16,5 22-1 15,1 25 1-15,-2 24 3 16,-15 27 0-16,1 36 2 16,3 8-1-1,-8-5-2-15,-6 12 0 16,5-8 0-16,-3-12-2 15,0 0 0-15,-11-14-1 16,3-11 0-16,12-13 0 16,-6-21-3-16,0-5-2 15,0-15-1-15,3-9-3 16,-3-12-6-1,0-5-9-15,-3-2-12 16,3-19-20-16</inkml:trace>
  <inkml:trace contextRef="#ctx0" brushRef="#br0" timeOffset="68788.2723">25805 1085 24 0,'-4'-32'186'16,"-23"44"-64"-16,31-19-18 15,4 14-12-15,13 7-4 16,8 19-56 0,78 86 3-16,-37-41-20 15,3-2-6 1,123 76 5-1,-101-75-11-15,-8-13-2 16,-6-4-2-16,-15-6-2 16,-12-7-5-16,-15-7-5 15,-8-16-7-15,-6-6-10 16,-3-9-10-16,-7-7-17 15</inkml:trace>
  <inkml:trace contextRef="#ctx0" brushRef="#br0" timeOffset="69114.3049">26545 1019 133 0,'-46'28'99'16,"36"-24"-10"-16,8 4-5 16,-6 28-6-16,-13 21-38 15,-14 27-7-15,-2 9-6 16,3 11-8-16,-3 7-4 15,0 3-3-15,-2-3-3 16,-1-13-2-16,7-14-1 16,-4-7-1-16,10-18 0 15,9-9-2 1,3-16-2-16,7-14-6 15,0-9-11-15,2 1-15 16</inkml:trace>
  <inkml:trace contextRef="#ctx0" brushRef="#br0" timeOffset="70091.4026">27665 1304 153 0,'-23'11'110'0,"9"-8"-15"16,-3 11-5-16,-10 1-10 15,-24 16-42-15,1 5-9 16,-14-3-8 0,-4 2-8-16,4 3-1 15,8-1-3-15,8-9-3 16,9 1-1-16,14-6-3 15,9-2-1-15,10-6-1 16,14 1 2-16,6-4 0 16,11-6 1-16,21 5 2 15,7 1 1-15,14 1 0 16,-18-1 0-16,17-6-4 15,-18 4-1-15,-13 2-7 16,-8-1-6-16,-9 1-9 16,5-5-13-1,-4-3-20 1</inkml:trace>
  <inkml:trace contextRef="#ctx0" brushRef="#br0" timeOffset="70676.4611">28575 1220 151 0,'8'-62'106'0,"-16"56"-13"15,6-8-8-15,-19-15-9 16,-6 13-46-16,-8-18-9 16,2 12-7-1,-2 10-8-15,-13 15 0 16,-1 3 0-16,1 19 2 15,-4 22-2-15,1-1 4 16,5 15-2-16,15-1 2 16,15-4-2-16,9 0-2 15,12-4-1 1,11-11-3-16,19-10 0 15,5-8-1-15,9-20 0 16,3-20 0-16,-7-12 0 16,7-13 0-16,2-3 2 15,-23-10 0 1,0 4 0-16,0 2 1 15,2-1 0-15,-6 22 1 16,-17 14 1-16,-6-3 2 16,-2 28 2-16,13 23 4 15,-9 30 0-15,-4 12 1 16,-8 17-2-16,10 7 0 15,-2 11-4-15,-2-9-2 16,0-1-1-16,0-18-2 16,0-14 0-16,4-6-3 15,4-19-2-15,-1-6-6 16,-12-10-10-1,1-22-16-15,-14 7-26 16</inkml:trace>
  <inkml:trace contextRef="#ctx0" brushRef="#br0" timeOffset="71718.5653">25526 1411 126 0,'-25'9'104'15,"25"-9"-8"-15,0 0-7 16,-2 0-5-16,2 0-37 15,-17 0-12-15,1 7-8 16,-9-1-11 0,-14 11-3-16,-3 5-4 15,-16 7-1-15,-10 10 0 16,2 6-2-16,-2 3-1 15,-7 3 0-15,11 0 0 16,6-8-1-16,9 6 0 16,9-14 0-16,16-10-1 15,7-3-2-15,17 4 1 16,13-14 1-16,15 1 1 15,20 2 0-15,16 1 1 16,2 6 1-16,11 6-4 31,-7 1 0-31,-2-14-1 16,-12 10 0-16,-15-1-1 0,-3-9 0 15,-7-4-2 1,-11 0-4-16,-1-4-9 16,-7 4-11-16,-6-6-17 15</inkml:trace>
  <inkml:trace contextRef="#ctx0" brushRef="#br0" timeOffset="72333.6268">22605 1909 94 0,'4'15'100'0,"-4"-15"-14"16,8-3-3-16,9 2-1 15,9-7-36-15,8 0-15 16,5 3-8-16,10-2-12 15,-1 2-15 1,2 3-10-16,1 2-10 16,5 5-10-16</inkml:trace>
  <inkml:trace contextRef="#ctx0" brushRef="#br0" timeOffset="72625.656">23421 1441 102 0,'-23'-5'113'0,"15"5"-12"16,8 0-6-16,-2 0-4 16,-8 0-33-16,2 0-17 15,-3 3-13-15,5 34-9 16,8 19-4-16,13 23-3 15,5 17-1-15,9 13-1 16,-2-1-3-16,6-2-2 16,-12-13-3-1,-5-8-1-15,-5-18 0 16,5-13-2-16,-3-11-6 15,-5-13-11 1,-2-5-20-16</inkml:trace>
  <inkml:trace contextRef="#ctx0" brushRef="#br0" timeOffset="79828.3762">21586 3884 75 0,'-7'1'82'0,"7"-1"-24"16,0 0-7-16,2 0-8 16,3 4-36-16,1-1-5 15,0 1 6-15,0 1 6 16,0-5 6-16,5 2 3 15,3 1 3-15,-4 3 2 16,11-2-3 0,6-4-4-16,6 2-5 15,2-2-3-15,7 0-3 16,7 2-3-16,11 2 2 15,-8 4-3-15,18 0 1 16,-8-7 0-16,4-5-4 16,0 8-1-16,9-4 0 15,-3 0-1-15,-4 0-1 16,-1 2 1-1,-5-2 0-15,0 4 0 16,0 1 0-16,0-8 0 16,0 9-1-16,2-7 0 15,6 1 1 1,77-8 2-1,-77 3-1-15,17-7 2 16,2 6-2-16,-4 3 2 16,-3 3-3-16,3-4-2 15,-6 8 0-15,3-1-2 16,1-3 1-16,-11 6 0 15,7-3 0-15,1 2 1 16,7 1 1-16,-8-12 0 16,3 1 0-16,-1 2 0 15,-2-2 2-15,-3 4 1 16,1 1-1-1,-5-5-2-15,2 5 1 16,3-6-3-16,-5 14-2 16,7-5 0-16,1-3 1 15,1 1 0-15,2 4 4 16,4-4 2-1,1 1 1-15,-3 3 2 16,0 1-2-16,0 6 0 16,-1-7-1-16,-7 4-4 15,1-4 0-15,-1 3 0 16,-1 1 0-16,-1-6 0 15,5 3 2 1,14 0-1-16,-1 8 1 16,-5-17 0-16,5 13 1 15,-8-4-1-15,-2-5 1 16,2-2 0-16,-3 12 1 15,-3-5-2-15,-5-6-1 16,9 11 0-16,-2-4-1 16,-3 0-2-16,1-4 1 15,3 3 2-15,5-11 0 16,0 11 2-16,-6-2 1 15,8 2-2-15,-1 2 2 16,-3-2-1 0,2 0-1-16,-10-9-1 15,13 4 0-15,-5 4 2 16,2-2-1-1,-2 5-1-15,0-5-1 16,-7-3 1-16,3 9-1 16,-5-7 1-16,-6-4 1 15,-1 4 1-15,-1 4 0 16,-4-11 1-16,4 13-2 15,-6 0 0-15,0-2-1 16,11 3 0-16,-9 1-1 16,-4 4 2-1,4-19-1-15,8 7 0 16,7 1 1-16,-3-3-1 15,85 12-1 1,-78-6 0-16,-4 11 0 16,-3-12 0-16,1 9 1 15,-5-9 0-15,-4 1 0 16,4-8 1-16,-1-1-1 15,11 14 1-15,-1-6-2 16,-11 7 1-16,-1-7 0 16,-5-1 1-16,-6 3 0 15,-1 0-1 1,-1 3 2-1,-4-10 0-15,0 4-2 16,-1 6-2-16,-9-3 0 16,3-1-3-16,-8-6 1 15,5 0 1-15,-3 4-1 16,0-4 3-16,0-10 1 15,-8 3 0-15,-2 10 0 16,2-8 0-16,-10 5-1 16,0-2-2-16,-3 6 1 15,-5-8 1-15,-17 4 0 16,14 2 1-16,-4-2 0 15,-6 0 0-15,0 0 0 16,0 0 0 0,0 0 0-16,0 0 0 15,0 0-1-15,2 0 1 16,-2-2 0-16,-2 2 1 15,0-10-1-15,0-11 1 16,-10 9 0-16,-11-17 2 16,-4-1 1-16,-10 1 1 15,2 2 0-15,-7 2-1 16,3 7 1-1,-6-2-1-15,1 6 2 16,5-2-1-16,6 7-1 16,-4 1-1-1,14 4 0-15,2 0-2 16,13-3 0-16,0-1-2 15,6 16 2-15,14-8-1 16,13 17 0-16,2-8 0 16,14 10 0-16,5 4 0 15,5 3-1-15,1-4 1 16,6-3 0-16,-5-1 0 15,3 10-1-15,-10-9 1 16,-5 2 0-16,-10-10 0 16,-2 6 0-16,0-7 0 15,-10 8 1 1,-11-1 0-16,-2 13 1 15,-12-7 1-15,-2 6-1 16,-13 1 3-16,2-1 0 16,-18 4 0-16,4 1 0 15,-2-3 2-15,-2 2 2 16,-3-5-3-1,5-2 0-15,8-1-4 16,7-11-5-16,1 1-9 16,5-4-12-16,1-3-23 15</inkml:trace>
  <inkml:trace contextRef="#ctx0" brushRef="#br0" timeOffset="81221.5155">21749 3946 88 0,'-37'25'99'0,"26"-25"-20"16,3 0-6-1,2 4-6-15,2-2-33 16,-3 3-9-16,-1 1-5 16,0-3-3-16,4-6-2 15,10 3 1-15,4-5 1 16,11-10-2-16,4-21 1 15,14 0-2-15,5-12-1 16,5-1-2-16,5-4-2 16,0 3-2-16,1 4-2 15,7 5-2 1,-18 12-2-16,-5 6-1 15,-18 1 0-15,2 8 0 16,-9 2-1 0,-10 9 1-16,6 12 0 15,-1 3 0-15,-26 5 0 16,-12 2 0-16,2 4 1 15,1 11 0-15,-14 0-1 16,-7 5 0-16,-5-3 0 16,0-2-1-16,1 2 1 15,3-7 0-15,9-9 0 31,4-3 1-31,6-4 1 16,4-9 0-16,4-1 1 16,3 4 0-16,11 0-2 15,1 0 2-15,4 5 0 16,15 10 1-16,5 1 1 15,19 13 0-15,9-2-1 16,12 8 0-16,8 3-1 16,-4-7-3-16,-8-7 0 15,-3-3 0-15,-11-6-1 16,-11-5-2-1,-5-5-1-15,-13-7-8 16,7 1-12-16,-24 7-17 16</inkml:trace>
  <inkml:trace contextRef="#ctx0" brushRef="#br0" timeOffset="82001.5935">23417 3540 137 0,'27'15'110'15,"-27"-15"-12"-15,0 0-7 16,0 0-7-16,-6 2-38 16,6 16-9-16,0 20-11 15,0 14-5-15,10 13-3 16,-2 14-2-16,7 1-2 15,-1 0-2-15,3 1-1 16,-1-22-4 0,1-7-1-16,-3 3 0 15,9-27-2-15,-11-5-1 16,-7-3-1-1,11-1-2-15,-16-9-5 16,-2-3-6-16,8 0-11 16,-6-7-14-16</inkml:trace>
  <inkml:trace contextRef="#ctx0" brushRef="#br0" timeOffset="82401.6335">23339 5008 149 0,'-9'0'117'15,"9"0"-13"-15,4 0-6 16,25-3 47 0,9 3-107-16,9 0-13 15,-1 4-8 1,9-2-7-16,1 1-6 15,-2-8-8-15,-9-7-5 16,-1 0-9-16,-7-4-10 16,-2-6-11-16,-8-1-13 15</inkml:trace>
  <inkml:trace contextRef="#ctx0" brushRef="#br0" timeOffset="82659.6593">24035 4687 130 0,'2'2'124'0,"-6"-2"-10"16,2 4-8-16,-2 12-6 15,-4 9-35 1,1 9-17-16,5 6-14 16,11 11-13-16,-5 6-3 15,4 13-5-15,13 5-4 16,-5-16-3-1,-1-16-2-15,3-4-3 16,5 9-2-16,-4-19-1 16,-9-15-4-16,0 8-5 15,1-13-5-15,-9 1-8 16,4-20-17-16</inkml:trace>
  <inkml:trace contextRef="#ctx0" brushRef="#br0" timeOffset="83603.7537">29854 3930 110 0,'-8'-24'118'0,"8"24"-12"16,0 0-8-16,0 6-9 15,0 2-28-15,0 12-19 16,2 3-13-16,6 8-9 16,3 14-2-1,-3 6-5 1,6 0-3-16,5 10-1 15,4 5-3-15,-11-11-2 16,3-1-1-16,-5-6-1 16,4-5-1-16,-5-18-2 15,-3-6-4-15,0-7-5 16,0 2-12-16,1-9-18 15</inkml:trace>
  <inkml:trace contextRef="#ctx0" brushRef="#br0" timeOffset="84299.8233">30270 4986 181 0,'2'2'114'16,"-2"-8"-18"-16,0 1-11 15,0-9-7-15,2-3-49 16,4-5-13-16,-8-1-4 16,-4-5-2-16,-2-4 1 15,-9 5-1 1,-8 4-1-16,-10 10 0 15,0 3 0-15,0 14 1 16,-9 16 0-16,9 15-1 16,2 0 1-16,8 13-3 15,5 5-1-15,13 1-4 16,7-3-2-16,15 5-1 15,10-31 0-15,8 0-1 16,8-24 0-16,-2-5 0 16,1 7 1-16,-5-25-2 15,0-10 2 1,-6-3 0-16,-6 3 0 15,4-12 0-15,-11 6 1 16,-6 2 1-16,-1 2-1 16,-5 11 3-16,0 4 4 15,2 7 2 1,2 4 1-16,-3 13 2 15,-1 13 1-15,6 19 1 16,7 16-3-16,-3 12 1 16,5 13-3-16,-7 1-1 15,7 5-2 1,-7-4 0-16,-4-1-1 15,3-9 0-15,-5-5-2 16,-6-15 0-16,14 1-3 16,-5-12-3-16,-1-13-8 15,-2-6-10-15,-12-11-19 16,0-5-28-16</inkml:trace>
  <inkml:trace contextRef="#ctx0" brushRef="#br0" timeOffset="86789.0722">23121 3713 71 0,'13'11'88'0,"-13"-11"-15"16,0 0-5-1,0 0 0-15,0 0-26 16,0 0 1-16,0 0 0 15,-6 11-2-15,-3 0-6 16,-5 18-5-16,-3 18-3 16,7 20-4-16,4-7-3 15,22 13-1-15,13-6-2 16,9-19-5-16,30 4-4 15,14-14-3-15,16-15-2 16,-5-11-2-16,0-23-1 16,4 4-1-16,-15-17 1 15,-9-14-2 1,-11-14 1-16,-19 0 1 15,-14-6 0 1,-8 1 0-16,-17 3 1 16,-21 4 1-16,-16 0 1 15,-16 4 1-15,-24 13 1 16,-24 6-1-16,-14 11 0 15,5 7-1-15,5 7-1 16,10 4 1-16,10 9-1 16,17 1-1-16,11 5-2 15,15-1-4 1,9-3-5-16,9 3-9 15,5 9-11-15,5-2-16 16</inkml:trace>
  <inkml:trace contextRef="#ctx0" brushRef="#br0" timeOffset="87917.185">29997 3994 102 0,'-54'-34'97'0,"48"34"-12"16,-9-2-5-16,-3 2-5 16,-11 0-32-16,-6 13-12 15,-13-1-3-15,5 25-8 16,-3 10-2-1,11 7-2 1,4 7-2-16,21-2-2 0,10-2-1 16,23-4-5-1,3 2-1-15,14-8-1 16,20-7-4-16,8-4 0 15,10-16-1-15,3-6-2 16,4-14-1-16,-7-11 1 16,-14-9-1-16,1-20 1 15,-8-1 1-15,-9-2 2 16,-13-11 2-16,-6-8 3 15,-10 3 0 1,-17-2 1-16,-19 2 1 16,-14 7 0-16,-8-3 0 15,-25 24-1-15,-9 3 0 16,-7 16 1-16,-5 7 2 15,5 16-2-15,-16 17 2 16,28 5 0-16,-4 6-2 16,22-1 0-16,7 15-2 15,14-14-1-15,8 6-3 16,27-3-1-16,1-8-4 15,-1-6-3 1,17-5-6 0,-3-12-7-16,15 6-55 15</inkml:trace>
  <inkml:trace contextRef="#ctx0" brushRef="#br0" timeOffset="90757.6661">24118 3780 67 0,'-19'2'84'0,"19"-2"-18"15,2-4-3-15,-6 4 1 16,2 0-31-16,4 8 7 16,0 17 0-1,2 14-2-15,-4 14-5 16,13 12-6-16,1 1-6 15,1-11-8-15,5-6-7 16,-5-9-2-16,6-7-1 16,5-11-3-16,-7-14 1 15,-2-21 0-15,1-21-1 0,5-11 1 0,6-20-1 31,0-2 0-31,-2-3-1 0,-7 1 0 32,5 5 0-32,8 11 0 15,-4 10-1-15,0 15 1 16,-4 10 1-16,2 19 1 15,-5 21 2-15,1 24 0 16,0 18 1-16,4 9 0 16,0-8 0-16,2 6-2 15,-7-24 1-15,3-2-1 16,0-33-2-16,0-6 2 15,8-21 0-15,-4-10-1 16,8-12-1 0,2-8 0-1,1 1 0-15,-11-5 0 16,-3 13 1-16,7 8-2 15,-12 10 1-15,-2 7 3 16,8 15-1-16,-13 10 0 16,3 6 0-16,10-1 0 15,-5 3 0-15,-5-1-1 16,6-2-1-16,-1 0 0 15,1-13 0-15,4-6 0 16,14-14 0-16,-10-8 0 16,4-7 0-1,9-5 0-15,1-10 0 16,-5 5 0-16,-3 1 0 15,31-12 0 1,-37 42 0-16,-6 19 0 16,-5 14 1-16,-1 8 0 15,2 8 1-15,-1 6-2 16,5-1 1-16,2-7 0 15,-2-11-1-15,8-11 1 16,-2-3-1-16,8-15 0 16,-6-10 1-1,-2-6-1 1,11-5 0-16,-7 3 0 15,0-2 0-15,-4 2 0 16,4 8 0-16,-6 17 0 16,2 8 0-16,0 7 0 15,2 11 1-15,2 10-1 16,-2 9 0-16,7 0 0 15,-1 0 0-15,4-23 0 16,-5 2 0-16,-5-22 0 16,4 2 0-16,6-22 0 15,3-16 0-15,1-9 0 16,-3-14-1-1,1-4 1-15,-1 0-1 16,-7 5 1-16,0 8 0 16,-4 10 1-16,-16 21 0 15,1 23 6-15,-3 10 1 16,-9 24 0-16,-2 1 0 15,0 13 0-15,4-1-5 16,9-14-3-16,-3-11 1 16,9-9-1-1,4-16-1-15,8-13 1 16,2-21-3-16,9-20 0 15,1 0 0 1,-7-5 1-16,59-49-2 16,-58 64 5-1,1 19 1-15,-13 16 4 16,-15 22 2-16,11 20 0 15,-9 4-1-15,7 22 2 16,4-10-7-16,2-6-1 16,-2 0-1-16,6-20-1 15,-2-1 0-15,8-14 1 16,-8-7-1-16,6-34 0 15,-4 1 0 1,-2-11 0-16,0-10 1 16,5 3-1-16,-1-4 1 15,-2 17 0-15,-6 9 0 16,-5 15 0-16,-1 10 2 15,2 22 1-15,-3 4 0 16,-3 10-1-16,12-6 0 16,-4 6 0-1,12-10-2-15,-4-9 0 16,0-9 0-16,8-18 0 15,9-6 0-15,6-19 0 16,-11 6 0 0,61-64 0-1,-63 53 0-15,1 4 0 16,-9 7 1-16,-2 12 0 15,-17 27 2-15,-7 18 0 16,-7 14 0-16,6-2 0 16,2 4 0-16,3-10-3 15,-1-9-1-15,5-11 0 16,5-18 0-16,7-11 0 15,9-16 0-15,3-9 1 16,6-2 0 0,3-9 0-16,2 6 3 15,1 10 1-15,5 6 3 16,-12 26 2-16,1 22 3 15,-9 4-1-15,1 4 0 16,-8 1-3-16,4 8-3 16,-2-8-3-1,-10-5-5-15,-11-7-8 16,-4-7-7-16,1-13-14 15,-26-13-20-15</inkml:trace>
  <inkml:trace contextRef="#ctx0" brushRef="#br0" timeOffset="102263.4151">24841 6272 102 0,'-33'-14'90'0,"27"20"-12"15,-4-2-6-15,-7 7-5 16,-18 13-36 0,-4 5-2-16,-9 33-8 15,-63 118 12 1,63-53-20-16,3 28-3 15,5 14-2-15,22-2-1 16,9-10 0-16,30-8 1 16,18-13-3-16,13-13 0 15,10-16-1-15,4-20-1 16,11-22-1-16,-1-16-2 15,-10-15-1 1,46-3-23 0,-79-26-12-16</inkml:trace>
  <inkml:trace contextRef="#ctx0" brushRef="#br0" timeOffset="103085.4973">29676 6538 215 0,'0'0'87'16,"25"9"-5"-16,17 18-1 15,18 22-39-15,12 23-6 16,17 25-6-16,12 23-11 16,11 19-6-16,-13 4-5 15,-14-2-4-15,-32-1-2 16,-26-13-2-1,-25-9 1-15,-59 66 8 16,5-105 0-16,-12-14 0 16,-2-7 1-1,-5-17-1-15,9-14-8 16,9-16-11-16,-3 6-11 15,21-5-21-15</inkml:trace>
  <inkml:trace contextRef="#ctx0" brushRef="#br0" timeOffset="103804.5692">27175 7932 128 0,'19'-8'105'16,"-13"30"89"-1,31 747-69 95</inkml:trace>
  <inkml:trace contextRef="#ctx0" brushRef="#br0" timeOffset="105886.7774">25288 7521 130 0,'-29'3'100'0,"33"-7"-10"16,2 4-10-16,0-5-7 16,5 3-38-16,9 2-10 15,20 11-7-15,13-3-6 16,7-3-1-16,9-12-4 15,-11 14-3-15,-1 3-2 16,-5-6 0-16,-6 0-2 16,-5-4-1-16,-10 0 1 15,-6-4-6 1,-7 0-15-16</inkml:trace>
  <inkml:trace contextRef="#ctx0" brushRef="#br0" timeOffset="106196.8084">26036 6913 130 0,'-10'0'98'16,"12"0"-13"-16,0 3-9 15,2 10-7-15,6 10-36 16,1 33-5-16,5 21-5 16,1 26-3-1,-5 1 1-15,7 6-3 16,-3-2-6-16,-1-5-4 15,-3-6-1-15,5-10-3 16,-5-12-2-16,-1-7-2 16,-3-16 0-16,-4-7 0 15,4-9-5-15,-10-11-5 16,2-10-15-1</inkml:trace>
  <inkml:trace contextRef="#ctx0" brushRef="#br0" timeOffset="107326.9214">28701 7048 108 0,'12'-43'185'16,"-18"23"-101"-16,2-14-5 15,-2-7-36-15,-13-10-9 16,-10 0-9-16,-6-2-8 15,-6 7-5-15,-15 12-3 16,-2 18 1-16,-2 15-2 16,-6 19-1-16,6 16-1 15,10 19 1-15,9 11-3 16,20 4-1-1,15 6-1-15,12-7 0 16,15 0-1-16,18-12 0 16,19-19-1-16,2-13 0 15,17-18-1-15,-13-25 1 16,-7-13 0-16,3-9 1 15,-12-12-1-15,-15-3 0 16,-6 9 2-16,6-2 2 16,-19 10 2-16,1 9 3 15,-5 7 0-15,-4 9 0 16,1 9 1-16,-1 34 1 31,0 20 1-31,13 20-1 16,-15 14 1-16,6 27 0 15,-8-5-1-15,9 9-1 16,-1 1-3-16,2-5 0 15,1-11-2-15,-5-7-2 16,2-6-6-16,1-12-9 16,-3-17-16-16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  <inkml:channelProperty channel="T" name="resolution" value="1" units="1/dev"/>
        </inkml:channelProperties>
      </inkml:inkSource>
      <inkml:timestamp xml:id="ts0" timeString="2016-08-25T19:23:16.1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7768 6986 99 0,'-43'-18'100'0,"43"18"-18"16,0 0-5-16,0 0-3 16,0 0-31-16,0 18-13 15,4 40-7-15,11 22-3 16,-1 13-7-1,5-7-4-15,30 96-1 16,-30-106-6 0,-7-3-1-16,-1-14 1 15,-3-8-1-15,6 7 8 16,-14-41-4-1,0-13 1-15,-2-21-2 16,-2-11 0-16,2-16-3 16,-6-15-1-16,4-14-1 15,-2-2 1-15,-1-11-1 16,5-6 0-16,4 8 0 15,5 11 0 1,1 10 1-16,10 10 0 16,1 16 0-16,4 12-1 15,8 30 2-15,2 30-1 16,-2 14 0-1,8 28 0-15,2 8 0 16,3-1 2-16,-21 1-1 16,8-1 1-16,-15-10 0 15,7-7 2-15,-4-11 0 16,-7-17 1-16,-6-15 1 15,-4-11-2-15,2-7-1 16,-4-18-1-16,2-19-1 16,-8-8 0-1,10-20-2-15,-2-19 0 16,0-13-1-16,11-4 0 15,8-5 0-15,5 19-1 16,5 13 2-16,-12 17 0 16,10 15 1-16,10 30 2 15,-6 32 2-15,9 28 1 16,-5 22 3-16,-6 3 2 15,-4 11 1-15,-9 3-1 16,5-4 1-16,-6-7-2 16,-1-11-1-1,-5-13-3-15,-3-12-1 16,4 8-15-1,-16-52-6 1,4-11-12-16,-4-15-20 16</inkml:trace>
  <inkml:trace contextRef="#ctx0" brushRef="#br0" timeOffset="391.0391">9451 7106 287 0,'0'14'102'16,"-4"-4"-11"-16,4 17-6 16,-2 2-46-16,-10 7-17 15,-17 9-6-15,-40 46 0 16,22-40-10-1,-3-7-1-15,9 6-1 16,-9-4 0-16,9-17-1 16,10-1 0-16,14-11 1 15,5 1 0-15,16-6 1 16,6 5 0-1,19-2 2-15,9-5 0 16,17-2 2 0,14 2-3-16,7 1-2 15,-14 3 0-15,-2 2-3 16,-4 2-1-16,-13-5-3 15,-16-2-4-15,-8-1-8 16,-7 1-8-16,-12-9-17 16</inkml:trace>
  <inkml:trace contextRef="#ctx0" brushRef="#br0" timeOffset="10535.0534">10243 7659 110 0,'-15'-3'117'15,"15"3"-13"-15,2-5-6 16,5 7-9-16,-1-14-29 15,2 4-18-15,13-3-13 16,8 2-10-16,10 4-6 16,11 8-3-1,20-3-8-15,4 8-8 16,-1-10-5-1,1 7-5-15,-16-11-7 16,-6-10-8-16,-5-4-8 16,-10-11-6-16,-1-9-4 15,-7 1-1-15,4-9 8 16,-17-2 16-16,-3 2 22 15,-11-1 26-15,-4 1 21 16,-3 7 9-16,3 9 2 16,-4 8-2-16,-4 6-8 15,4 12-10-15,4 16-6 16,6 28-3-16,2 10-3 15,8 23-5 1,9 11-1-16,8 2-4 16,4 1-3-16,-8 2-4 15,-2 0-3-15,-11-11 0 16,-3-9 0-16,-1-10-4 15,-4-14-5-15,-8-6-9 16,4-7-13-16,0-11-22 16</inkml:trace>
  <inkml:trace contextRef="#ctx0" brushRef="#br0" timeOffset="11751.175">3713 7180 247 0,'0'0'104'16,"0"6"-13"-16,-2 30-6 16,2 21-31-16,2 22-25 15,10 14-11-15,0 7-4 16,5-3-6-16,6-2-2 15,-3-19-3-15,3-6 0 16,2-15-1-16,-13-19 0 16,-5-8 0-16,3-27 1 15,-6-18-2 1,-10-15 0-16,2-18 0 15,2-13 0-15,-5-16-2 16,3-24 1-16,13-87-1 16,-7 104 1-1,10 18 0-15,9 22-1 16,8 33 3-16,-7 30 0 15,22 42 2-15,-3 16-1 16,15 13 1-16,-8 5 1 16,1-2-1-1,-12-5 1-15,-16-10-1 16,-7-13 2-1,5-22-2-15,-7-7 1 16,3-23-3-16,-7-22 0 16,-12-22-2-16,2-9 0 15,-2-31 0-15,4-9 0 16,0-32-1-16,8 7-1 15,15 14 1-15,6 18-1 16,2 22 0-16,10 32 1 16,3 41 2-1,26 68 7 1,-6 46 4-1,-27 0-1 1,-24-78-8-16,-3-3-2 16,-2-16-5-16,-4-10-9 15,-2-9-10-15,-4-7-12 16,-4-16-19-16</inkml:trace>
  <inkml:trace contextRef="#ctx0" brushRef="#br0" timeOffset="12103.2102">4703 7127 293 0,'0'0'102'16,"0"0"-11"-16,8 2-4 15,5-2-46-15,15 12-14 16,24 10-6-16,12-3-4 16,7-1-2-16,13 4-4 15,-9 0-3-15,1 6-2 16,-20-8-2-16,4 0 0 15,-19 17 2-15,-8-11 2 16,-20 12 1 0,-5 0 2-16,-20 9 0 15,-21 47 6 1,4-56-12-16,0 0-3 15,4-8-3-15,-2-4-7 16,8-7-10-16,3-8-13 16,8-11-22-1</inkml:trace>
  <inkml:trace contextRef="#ctx0" brushRef="#br0" timeOffset="12671.267">5747 6923 126 0,'-37'6'140'15,"37"-6"-27"-15,-5-6-12 16,3 1 53-1,2 0-130-15,4-7-9 16,9 0-5-16,12 2-2 16,14 9 0-16,6 1-1 15,-3 6-1-15,5 14 1 16,-3 11-1-16,-13 19 0 15,-6 4 2 1,-23 13 0-16,-13-16 1 16,-45 67 6-1,21-78-9 1,-8 0-2-16,10-15-1 15,6-6 0-15,6-7-1 16,9-14 0-16,-3 12 0 16,13-23 0-16,11 7 0 15,11-8-2-15,9-1 3 16,13-2-3-16,5 4 2 15,11 19-1 1,8 18 0-16,-14 14-1 16,-15 15 1-16,-25 5-1 15,-7 5 4-15,-16-5 1 16,-9 4 2-16,-13-10 1 15,-1-11-3-15,-3-7 0 16,-8-11-6-16,3-11-4 16,9-9-6-16,0-17-9 15,6-3-13-15,13-7-15 16</inkml:trace>
  <inkml:trace contextRef="#ctx0" brushRef="#br0" timeOffset="13745.3744">6534 7103 155 0,'2'-25'118'15,"-2"25"-16"-15,3 1-11 16,-3-1-8-16,0 20-40 16,2 24-16-16,-2 22-8 15,8-7-2 1,6 16 0-16,1 4-1 15,34 60 13 1,-24-83-18-16,4-11-3 16,4-9-2-16,-2-13-2 15,8-23-3-15,-3-15-2 16,42-395-15 46,-132 283 19-46,19 85-2-1,-54 0 1 1,48 52-4-16,6 11-2 16,-2 14 0-1,-3 59-12-15,45-43 6 16,5 0 1-16,-4-4-1 15,21-5 1-15,8-13-2 16,2-19 0 0,48-26-15-16,-50-2 11 15,-4-21 1-15,0-3 2 16,-10-14 5-1,14-62 1 1,-16 67 11-16,-7 15 3 16,-2 5 4-16,-1 24 5 15,1 8 0-15,4 22 0 16,1 22-1-16,8 7-2 15,-1 3-3 1,1 17-3-16,4 66 2 16,-12-82-6-16,-13-12-1 15,2-11-1-15,2-7-1 16,-8-15-1-1,-6-15 0 1,6-48-1 0,-5-2 1-16,5-12-1 15,-2-6 1-15,234-376 2 78,-212 479 2-62,1 16 0-1,-25 55 5 1,-25-43-3-16,-27 46 5 16,25-63-4-1,2-22 0-15,14 8 0 16,5-11 0-16,3-3 1 15,7-14-1-15,0 19 1 16,11-11-2-16,3 2 2 16,13 1-1-1,24 2 1-15,1 5 0 16,2 1-2-16,-9-2-2 15,-6 9 1 1,5-6-6-16,-16-1-7 16,-1 0-11-16</inkml:trace>
  <inkml:trace contextRef="#ctx0" brushRef="#br0" timeOffset="29776.9774">16661 6334 137 0,'-62'49'98'0,"50"-47"-15"16,-2 2-1 0,-9 24-3-16,-14 17-42 15,-15 25-9-15,0 21-2 16,11 18-5-1,-5 15-8-15,15 2-1 16,17 10 0-16,18-15-1 16,23-8-1-16,8-12 1 15,23-13 1-15,12-16 0 16,5-10 2-16,5-13-1 15,-1-7 0-15,-13-14-1 16,-25-5-1-16,-8-6-1 16,-2-4 0-16,-12-6 0 15,-2 0-3 1,-15 0-1-1,-2-7-13-15,-11 0-10 16,3-3-11-16,-2-3-14 16,-3-5-20-16</inkml:trace>
  <inkml:trace contextRef="#ctx0" brushRef="#br0" timeOffset="34993.499">17457 7079 84 0,'-10'-3'176'16,"8"3"-105"0,2 0-1-16,6-3-31 15,0-11-4-15,7-8-4 16,7-1-8-16,9 5-3 15,13-7-6-15,1 8-3 16,-4 10-6 0,-1 12-2-16,-9 6-2 15,-11 18-1-15,7 12 2 16,-25 8-1-16,-14 10 0 15,-5 6 0 1,-6-10 1-16,-4-4-1 16,-37 39 3-1,31-56-3-15,6-8-1 16,0-9 1-16,10 0 0 15,13-6 0-15,2-5 2 16,2-15-1-16,10-2 2 16,15-14 0-16,20 7 0 15,3-15 0 1,68 15 4-16,-50 11-6 15,-13 17 0-15,-3 10-2 16,-3 14 0 0,24 51 2-1,-53-34 2-15,-10-2 1 16,-20 3 4-16,-9-8 1 15,-6-13 2 1,-12-5 0-16,-56-1 7 16,55-31-13-1,-1 1-2-15,14-1-2 16,2 0-2-16,2-10-4 15,11-1-5-15,-3 0-12 16,7-5-15 0</inkml:trace>
  <inkml:trace contextRef="#ctx0" brushRef="#br0" timeOffset="36798.6795">18656 7592 121 0,'2'-26'126'0,"-2"26"-18"15,0 0-14 1,0 0 46-1,0 8-114-15,9 7-12 16,5 15-7-16,7 15-4 16,-9 15 0-16,-8 5-4 15,-8-3-2-15,-6-4 1 16,-5-10 0-16,-9-8-2 15,1-7 2-15,2-9-2 16,-2-5-4 0,11-13-9-16,8 2-16 15</inkml:trace>
  <inkml:trace contextRef="#ctx0" brushRef="#br0" timeOffset="37624.7621">19514 7013 118 0,'-14'12'102'15,"14"-12"-12"-15,0 0-5 16,-6 14-8-16,1 15-37 15,1 23-10-15,-2 17-9 16,4 7-5-16,2-3-5 16,8 8-2-16,5-15 0 15,11-7-3-15,7-7 1 16,7-14 1-16,5-14 1 15,5-29 0-15,-7-12 0 16,2-17 1-16,-1-11-3 16,1-14-1-1,-8 6-2-15,13-10 0 16,1 5 0-16,-1 1-3 15,-9 4 1-15,17 2-2 16,6 17 1-16,2 11-1 16,-4 13 0-16,2 17-1 15,-4 6 1-15,-6 22 0 16,-7 6 0-16,-6 8 0 15,-8 0 0-15,-10-1 0 16,-11 2 2 0,-12 9 0-16,-8 4 2 15,-13-10 2 1,-14-8 1-16,-10-12 1 15,-11-10-1-15,-2-19 0 16,10-7-2-16,-10-15-2 16,2-16 0-16,13-1-1 15,8-13-2-15,-7-17 0 16,-3 0 0-16,1 2 0 15,-10-2 0-15,5 7 0 16,5 10 0-16,1 5 0 16,-1 10-3-16,15 11-5 15,-6 5-4 1,6 5-10-16,4 4-11 15,4 5-17-15</inkml:trace>
  <inkml:trace contextRef="#ctx0" brushRef="#br0" timeOffset="38169.8166">20602 6625 123 0,'-25'-12'100'0,"23"7"-11"16,2 5-4-16,0 0-8 16,0 0-36-16,6 0-5 15,17 9-3-15,14 15-6 16,23 14-4-16,22 24-3 15,9 16-4-15,9 26-6 16,-1 12-5 0,-16 16-1-1,-28-7 0-15,-9-4-1 16,-52 90 11-1,-17-123-3-15,-14-10 2 16,-13-13 3-16,-12-12-2 16,8-18-2-16,3-2-5 15,13-5-5-15,5-9-9 16,6-5-11-16,5-5-16 15,7-5-26-15</inkml:trace>
  <inkml:trace contextRef="#ctx0" brushRef="#br0" timeOffset="40410.0406">15270 7005 75 0,'11'3'179'16,"-11"-3"-102"0,2 0 1-16,4-6-27 15,0 20-4-15,-2 20-9 16,0 19-7-16,11 38-9 15,-1 16-5 1,11 14-6-16,4-2-3 16,4-2-4-16,13-15-2 15,11-8-1-15,1-19-1 16,4-19 1-16,5-21 2 15,-1-28 1-15,-4-26 2 16,-6-23 0 0,-13-15 0-16,-6-27-1 15,-10-3 0-15,-10-17-1 16,-15 2 2-16,-9-2 1 15,-1-90 3 1,0 123-8-16,-15 18-3 16,-2 11-6-16,11 15-11 15,4 11-12-15,1 16-21 16</inkml:trace>
  <inkml:trace contextRef="#ctx0" brushRef="#br0" timeOffset="43361.3357">13422 7456 144 0,'-8'31'102'0,"8"-31"-16"16,0-2-3-16,2-4-5 15,6-5-42 1,17-6-6-16,19 7-7 16,22-12-6-16,8 5-5 15,11 1-6-15,-5 12-5 16,-1-12-6-16,-17 8-3 15,-6-3-6 1,-11 2-3-16,-14-2-7 16,-2-4-4-16,-6-7-7 15,-6 4-5-15</inkml:trace>
  <inkml:trace contextRef="#ctx0" brushRef="#br0" timeOffset="43625.3621">14199 6969 105 0,'-2'-8'105'0,"-8"5"82"16,10 3-103-1,-6 10-32-15,0 19-11 16,-5 15-12-16,11 14-9 16,4 14-5-16,3 13-5 15,13-3-2-15,3 2-1 16,-4-2-3-16,5-14-2 15,-7-4 0-15,-2-15-1 16,-1-10-1-16,-6-9-3 16,-4-4-2-16,5-9-7 15,-5-12-8 1,-12-5-66-1</inkml:trace>
  <inkml:trace contextRef="#ctx0" brushRef="#br0" timeOffset="44073.4069">14439 6715 102 0,'15'-26'94'0,"-15"26"-17"15,0 0-3 1,2-4-2-16,25 4 2 16,6 4-42-1,6 8-3-15,73 55 21 16,-38-8-32-1,1 21-2-15,5 27-3 16,-14 6-2-16,-8 1-2 16,-14 3 0-16,-22-2-1 15,-15 0 2-15,-12-16 0 16,-11-6 1-16,-11-15-2 15,-6-18-1 1,2-10-2-16,4-9-1 16,4-6-5-16,-2-9 1 15,3-7-1 1,-11 5 0-1,20-16-1-15,3 0-1 16,6-3-4-16,6-4-2 16,0 1-5-16,-2-2-8 15,-4 0-9-15,6 0-14 16</inkml:trace>
  <inkml:trace contextRef="#ctx0" brushRef="#br0" timeOffset="45170.1153">13034 7992 116 0,'24'-17'96'0,"-24"17"-7"16,0 0-3-16,2 0-3 15,5 3-38-15,-1 11-7 16,10 10-8-16,1-1-8 15,-1 14-11-15,-1 16-3 16,-11-5-3-16,-6 8-4 16,0-10-6-16,-8-7-4 15,-7-5-11-15,-8-4-13 16</inkml:trace>
  <inkml:trace contextRef="#ctx0" brushRef="#br0" timeOffset="45905.1888">11760 7668 126 0,'-43'7'117'15,"43"-12"-20"-15,0 5-6 16,2 0-10 0,0 0-32-16,8 0-18 15,15-6-9-15,18-10-7 16,13 2-6-16,0 8-5 15,-2 1-13-15,-7-2-15 16,-7-1-17-16</inkml:trace>
  <inkml:trace contextRef="#ctx0" brushRef="#br0" timeOffset="46505.2488">12269 7360 173 0,'-25'23'114'0,"13"-18"-19"16,5 3-10-16,3 19-8 16,4 15-48-16,6 20-17 15,7-6-5-15,5 0-3 16,5-8-4-16,4-3 1 15,12-22 0-15,3-10 3 32,3-18 0-32,5-12 1 15,-5-14 1-15,-12-9 0 16,2-5-1-16,-2-11 0 15,-10 6-1-15,14 4-1 16,-24-2 1-16,14 12-1 16,-9 8 1-16,-3 3 1 15,16 27 1-15,0 13 0 16,-2 23 0-16,4 11 0 15,4 10-1-15,-4 9-2 16,0 5 0-16,-10-3-3 16,-19-7 0-1,-8 0 0-15,-31 30 0 16,-4-67 0-1,-19-14 0-15,-40-16 2 16,55-20-1 0,2-5 1-16,1-14 0 15,11-4 2-15,-6-18 1 16,17-2-1-16,1-9 1 15,-6 19-1-15,13 1-1 16,-2 2-2 0,1 10-4-1,-11 4-5-15,-1 4-5 16,6 7-12-16,-12 13-16 15</inkml:trace>
  <inkml:trace contextRef="#ctx0" brushRef="#br0" timeOffset="46985.2968">11684 6735 133 0,'-19'-8'100'16,"11"15"-7"-16,0 0-6 16,-15 20-6-16,-14 7-39 15,-17 34-4-15,4 23-6 16,-3 32-8-16,5 15 1 15,19 20-1-15,15 0-2 16,26 3-2 0,73 148 14-1,-17-173-22-15,8-30-3 16,7-21-5-16,-2-18-13 15,3-24-20-15</inkml:trace>
  <inkml:trace contextRef="#ctx0" brushRef="#br0" timeOffset="86995.2974">7644 9834 84 0,'-16'-35'101'0,"16"35"-19"16,0 0-4 0,0 0-6-16,0 0-31 15,0 0-8-15,-2 0-9 16,2 0-6-16,0 0-4 15,-2 20-3-15,-11 8-2 16,9 15-2-16,-10 5-2 16,1 55 0-1,-1-57-3 1,18-6 2-16,-4-7-1 15,10-7 3-15,-6-4 3 16,7-7-2-16,14-11 1 16,8-4-2-1,6-2 0-15,2-9-3 16,11-1-3-16,2-1 1 15,12 7-2-15,6 0 1 16,1 3 0-16,-11 12 0 16,-7-1 0-16,-9 7 1 15,-13 2 1-15,-10 8 2 16,-19 14 1-1,-12-5 1-15,-40 41 10 16,1-35-10-16,-3-20 0 16,-10 9 1-16,0-7-4 15,2-5 1 1,-35-7-8-1,52-4-7-15,6-11-6 16,8-6-13-16,10-1-20 16</inkml:trace>
  <inkml:trace contextRef="#ctx0" brushRef="#br0" timeOffset="87525.3504">7750 9850 94 0,'-37'-20'100'16,"37"20"-14"-16,0 0-5 16,0 0-6-1,0 0-30-15,0 0-13 16,2 3-3-16,18 3-3 15,11-4-3-15,13-2-1 16,1-2 0 0,15-4-5-16,11 3-3 15,-1 3-4-15,-6 0-1 16,-14-5 0-16,-9 5 1 15,-14 3 1-15,-2-8 2 16,-15 1-2-16,-4 2-2 16,6 4-3-16,-5 2-4 15,-3-2-5-15,-2-2-8 16,-4 8-9-16,2-8-15 15,0 0-23-15</inkml:trace>
  <inkml:trace contextRef="#ctx0" brushRef="#br0" timeOffset="88051.403">9507 9794 153 0,'0'6'116'16,"0"-6"-18"-16,-12 2-11 15,-9 5-5 1,-51 42-19 0,16-20-46-16,-2 5-4 15,-6 0-1-15,4 0-2 16,4-7-1-16,15-2-1 15,-23 13 2 1,45-28-8-16,7 0 1 16,16 0-1-1,16-1 1-15,5-3 1 16,17 7 0-16,11-4 1 15,3 5-1 1,2 0 0-16,-4-3-1 16,-1 0-2-16,-5 1-6 15,-19-1-5-15,4-3-8 16,-14-4-10-16,-3-2-17 15</inkml:trace>
  <inkml:trace contextRef="#ctx0" brushRef="#br0" timeOffset="88363.4342">9947 9727 194 0,'-22'-14'122'0,"22"16"-21"15,0 1-9-15,6 11-7 16,12 8-49-16,17 13-16 16,11 17-4-1,14 11-2-15,12 7-2 16,1 10-3-16,-5-2-2 15,74 68 1 1,-94-77-6-16,-15-17 0 16,2-3-2-16,-12-18-5 15,0-3-6-15,-7-15-12 16,-3-9-17-1</inkml:trace>
  <inkml:trace contextRef="#ctx0" brushRef="#br0" timeOffset="88635.4614">10539 9760 137 0,'-52'-16'121'16,"52"16"-18"-16,0 0-12 15,-4 11-7-15,-7 9-38 16,-7 14-19-16,-3 8-12 15,-4 16-2-15,-2 7-4 16,3 8 0 0,-14-5-2-1,-3 6-1-15,2-13-2 16,4-1-2-16,2-12 0 15,8-7-4-15,0-7-4 16,6-14-7-16,9 0-10 16,0-8-21-16</inkml:trace>
  <inkml:trace contextRef="#ctx0" brushRef="#br0" timeOffset="89090.5069">11864 9850 116 0,'-19'1'97'16,"13"-1"-15"-16,4 2-9 16,-5 3-3-1,-3 16-36-15,-13 7-10 16,-8 2-2-16,-20 5-1 15,-3 4-3-15,-4 3 1 16,-8-2 0-16,2-6-1 16,8-6 1-1,4-6-2-15,15-7-2 16,4-5-4-16,19-3-3 15,9 7-3-15,10 2 2 16,17-1-2-16,14 6-1 16,26-4 0-16,10 3 0 15,8 3-2-15,-9-1-2 16,-5-1-3-1,35 3-21-15,-78-13 2 16,0-2-15-16</inkml:trace>
  <inkml:trace contextRef="#ctx0" brushRef="#br0" timeOffset="89691.1657">12724 9910 179 0,'-15'-48'118'16,"15"36"-18"-16,0-8-11 0,0-1-5 15,0-10-46 1,-16 2-21-16,-7-2-4 15,-2 3-4-15,-10 16-3 16,-7 1-3 0,1 8 0-16,-2 24 0 15,-7 9-2-15,9 9 0 16,1 7-1-16,9 4 0 15,13 1 0-15,12-1 0 16,6-4 1-16,8-2 0 16,13-13-1-16,8-5 0 15,6-12 1-15,10-8-1 16,3-8 0-16,-17-10 1 15,14-10 0-15,-6-6 3 16,-5-1 1-16,-3-2 4 16,6-6 0-1,-2 1 2 1,-4 8 1-16,-10 11-1 15,-9 3-2-15,2 3 1 16,-1 7-2-16,1 15-1 16,3 24 1-16,-3 16 0 15,-1 18 1-15,-13 16 1 16,4 17-2-16,-6-1-1 15,4-3 1-15,-2 7-2 16,0-17-3-16,-2-7 0 16,2-17-3-1,-2 12-14 1,2-45-6-16,-2-11-19 15</inkml:trace>
  <inkml:trace contextRef="#ctx0" brushRef="#br0" timeOffset="102317.4282">18592 9761 88 0,'-8'-20'97'0,"8"20"-18"16,0 0-4-16,0 0-1 15,-4 0-34-15,-4 8-5 16,3 3-5-1,-11 6-6-15,-5 11-6 16,-4 18-1-16,-1 16-4 16,1 14 0-16,0 17-2 15,8 10-1-15,9 11 0 16,16-16-1-16,7-5-1 15,53 54 9 1,110 2 6 0,-48-77-17 15,-99-63-15-16,-12 2-7-15,-11-16-19 16</inkml:trace>
  <inkml:trace contextRef="#ctx0" brushRef="#br0" timeOffset="103180.5145">19527 9957 126 0,'-38'-6'106'0,"28"9"-17"15,-6 3-5-15,-1 19-7 16,0 9-37-16,-9 12-19 16,13 7-4-16,5 6-7 15,8-5-6-15,10-9-2 16,-1-6 1-16,7-3 1 15,11-18 3-15,4-1 1 16,2-7 5 0,8-20 0-16,1-5 2 15,-1-4-2-15,-2 2-2 16,7-3-3-1,57-13 0 1,-43 30-7-16,-2 11 0 16,4 4-1-16,-12 12-1 15,-3 0 1-15,-14 9 1 16,-12 7 0-16,-23 12 1 15,-2-14 3-15,-15 10 1 16,-26-12 0-16,-7 4-1 16,-12-9 0-16,2-4-2 15,0-6-3-15,6-13-3 16,-4 1-5-1,6-26-8-15,13-4-11 16,6-9-18-16</inkml:trace>
  <inkml:trace contextRef="#ctx0" brushRef="#br0" timeOffset="103467.5432">19471 9851 171 0,'8'0'115'0,"-8"0"-12"16,12 0-9-16,11 8-5 15,12 6-45 1,17-8-9-16,20 2-9 15,17 6-8-15,2-6-5 16,-10-7-3-16,-7-1-5 16,-12 0-5-16,-18 0-3 15,-3 3-6-15,-8-6-8 16,-18-6-13-16,-9 1-23 15</inkml:trace>
  <inkml:trace contextRef="#ctx0" brushRef="#br0" timeOffset="103803.5768">20599 10344 118 0,'-14'14'129'0,"14"-14"-19"15,0 3-8-15,2 28-5 16,-2 8-30-16,4 20-27 15,2 8-12-15,-1 13-8 16,-10-8-5-16,-1-1-3 16,2-6-2-16,-6-7-3 15,-7-14-3 1,13-9-4-16,2-15-9 15,-6-5-11-15,6-15-13 16,-2-6-22-16</inkml:trace>
  <inkml:trace contextRef="#ctx0" brushRef="#br0" timeOffset="104419.6384">21643 10048 149 0,'-45'-48'109'15,"28"33"-13"1,5-7-7-16,-15 2-9 15,-14-10-41-15,-15-1-12 16,4 14-8-16,-10 8-7 16,2 15-3-16,-4 7 1 15,4 13-1-15,9 11-2 16,1 13 1-16,15 3-3 15,10 5 1-15,15 3-2 16,10-7-2-16,12-1 0 16,15-4-1-16,4-11 0 15,8-18-1 1,11-9 1-16,-3-18 1 15,1-17 3-15,-3 0-1 16,5-11 1 0,-2-12-1-16,-5-1 2 15,-6-8-3-15,-2 4 2 16,-4 1 0-16,-6 12 2 15,-6 9 1-15,1 7 0 16,-5 8 1-16,-7 8-2 16,5 24 2-16,5 27-1 15,1 21 0 1,-1 19 0-16,3 108 6 15,-6-84-9 1,-9-10-1-16,4-13-2 16,-10-13-1-16,6-10 0 15,-4-17-3-15,-6-11-2 16,4-6-6-16,-2-16-11 15,0-12-15-15,-6-23-23 16</inkml:trace>
  <inkml:trace contextRef="#ctx0" brushRef="#br0" timeOffset="104739.6704">22090 9392 203 0,'-6'36'126'0,"18"-16"-16"16,29 7-6-16,21 13-9 15,13 31-52 1,96 126-3-16,-90-88-31 15,-15 15-6-15,-18 0 0 16,-21 1 1 0,-17-10 4-16,-20-10 3 15,-21-8 3-15,-15-4 0 16,-8-10 1-16,-10-11-5 15,-6-6-9-15,12-18-11 16,7-10-22-16</inkml:trace>
  <inkml:trace contextRef="#ctx0" brushRef="#br0" timeOffset="117068.9032">6592 12363 105 0,'15'-14'93'16,"-15"14"-15"-16,0 0-5 16,0 0-6-1,0 0-6-15,0 0-36 16,0 6-3-1,0 22-2-15,0 30-4 16,0 10-2 0,4 12-3-16,2-2-6 15,4-11-1-15,11-9-2 16,-4 0-1-16,5-19 3 15,9-12-1-15,-8-13 2 16,4-10 1-16,-2-26 0 16,-2-15-1-1,28-87-1-15,-32 52-4 16,-1 7-1-16,-3-5-1 15,1 11 1-15,-7 4-1 16,-5 10 2 0,-2 11 2-16,2 10 0 15,-2 3 0-15,4 13 2 16,-4 5-1-16,0 14-1 15,0 13 0-15,9 20 0 16,-3 23 1-16,2 26 3 16,15 4-1-1,-10 13 2-15,16 115 7 16,-27-113-8-1,2-4 2-15,-14-16-1 16,-5-21 1 0,-7-15-1-16,-49 7 3 15,28-39-8 1,6-17-4-16,-2-3-3 15,6-9-9-15,-2-17-8 16,6 4-14-16,6-12-21 16</inkml:trace>
  <inkml:trace contextRef="#ctx0" brushRef="#br0" timeOffset="117546.951">7446 12574 99 0,'14'-17'97'0,"-18"17"-16"0,0 3-3 16,6-3-5 0,11 9-30-1,5 0-6-15,50 10 18 16,-28-7-32-16,7 6-6 15,3-6-7-15,-7 8-2 16,3-3-1 0,-3-15-1-16,-8 10-3 15,-6-1 0-15,-8 0 1 16,-9-2 1-16,-1 0 0 15,-11 8 2-15,-6 16 0 16,-9 9 0-16,-1 3-2 16,-13-3 0-16,0 3-1 15,-4-11-1-15,-1 1-1 16,10-4-3-16,-9-6-4 15,14-6-5-15,5-4-11 16,-1-7-17 0</inkml:trace>
  <inkml:trace contextRef="#ctx0" brushRef="#br0" timeOffset="118005.9969">8399 12354 153 0,'29'18'99'0,"-29"-18"-16"16,2 8 0-1,-2 9-4-15,0 6-46 16,0 16-5-16,0 20-1 15,0 3-6-15,0-11-7 16,0 7 0-16,-8-3-2 16,8-11-2-16,-4-7 1 15,4-11-2-15,0-5-1 16,4 16 10-1,12-28-9 1,11-3 1-16,21-6-2 16,7 0-2-1,3-11-2-15,6 5-2 16,-2 6-2-16,-12-1-5 15,2-4-6-15,-13 0-7 16,-6-1-9-16,-14-5-15 16</inkml:trace>
  <inkml:trace contextRef="#ctx0" brushRef="#br0" timeOffset="118315.0278">8843 12239 118 0,'9'8'102'16,"-13"-2"-12"-16,4 13-1 16,0 29-5-16,0 9-35 15,0 27-11-15,0-1-5 16,0 12-11-1,0 1-6-15,0 0-5 16,4-4 0-16,0-10-4 16,-2-9-2-16,4-10 0 15,2-15-2-15,-1-10-3 16,-1-12 0-1,-2-4-7-15,0-10-6 16,2-3-14-16,-2-13-21 16</inkml:trace>
  <inkml:trace contextRef="#ctx0" brushRef="#br0" timeOffset="119635.1598">11828 12479 99 0,'-35'-26'102'16,"35"26"-16"-16,0 0-5 15,0 0-5 1,0 1-31-16,0 72 16 15,0-11-42-15,0 8-3 16,4 15-4 0,5-7-2-16,28 60 1 15,-6-85-6 1,2-10 0-16,6-21 1 15,-2-15-1-15,7-17 0 16,1-20-1-16,3-26 0 16,-1-4-2-16,-11-15-2 15,-5 1-1 1,0-2 1-16,8-76-1 15,-25 99 1-15,-3 12 2 16,-7 10 1-16,2 6 2 16,-6 9 0-1,-2 15 0-15,0 18 0 16,2 11 1-1,0 21-1-15,0 23 2 0,2 0-1 16,4 12 0 0,-2 11-1-16,9 4-2 15,1 2 1-15,-4 1-2 16,-7 0 0-1,-20 77 2-15,-6-99-2 16,-16-13 1-16,2-14 0 16,-13-19-1-1,-37-6 0 1,44-17-8-16,6-18-5 15,6-3-10-15,6-17-15 16,8-9-21-16</inkml:trace>
  <inkml:trace contextRef="#ctx0" brushRef="#br0" timeOffset="120133.2096">13253 12472 97 0,'-4'20'93'0,"4"-20"-14"16,0 0-1-16,0 7-5 16,0 17-31-16,-13 10-6 15,3 5-4-15,-11 2-7 16,-16-2-4-16,-2-5-5 15,-15 0 0-15,6-1-3 16,-9-1 0-16,1 4-2 16,0-9-1-1,4-10-1-15,27-5 0 16,-6 5-2-16,27-5-3 15,-6-5 1-15,18 3 0 16,13 3-1-16,14 4 2 16,10-6 2-16,20-2 1 15,1-1-2-15,-2 3-1 16,-6-4-2-16,-9 7-3 15,-9-3-6-15,-14-1-5 16,-3-3-6 0,-6 0-10-16,-11-12-15 15</inkml:trace>
  <inkml:trace contextRef="#ctx0" brushRef="#br0" timeOffset="120772.2735">13858 12338 151 0,'-10'-4'112'15,"6"4"-17"-15,4 10-7 16,-12 17-8-16,9 4-43 15,-5 4-14-15,-8 0-7 16,3-8-8 0,7-11-1-16,-6 1-1 15,5-9 1-15,-3 3 1 16,12-10 1-16,-2-2 0 15,0-6-1 1,0-3 0-16,15-18-4 16,40-31 3-1,-13 35-5 1,47-8 4-16,-38 43-4 15,-1 21 0-15,-5 16 1 16,-7 22 1 0,-18 11-1-16,-7 4 0 15,-11-1 2-15,-15 3 0 16,-5-16 0-16,-5-8 1 15,-20-8-1-15,-5-18 0 16,5-14 0-16,12-10-2 16,-2-26-3-16,6-4 0 15,10-19-1-15,21-10 0 16,13-7 1-16,4-3-1 15,18 5 1-15,13-6 1 16,14 21 1 0,85 13 6-1,-75 34-3-15,-8 23 2 16,-4 3 1-16,-14 13-2 15,-11 1 1 1,-24 0-1-16,1-4-3 16,-14-12-5-16,-6 1-8 15,4-13-14-15,-2-3-19 16,-4-12-25-16</inkml:trace>
  <inkml:trace contextRef="#ctx0" brushRef="#br0" timeOffset="125581.7544">9786 12737 97 0,'10'15'92'16,"-10"-10"-14"-16,0-1-1 15,-2-4-4-15,2 13-31 16,0 15-5-16,0 18-5 15,0 7-5-15,0 9-7 16,9-2-7 0,5 2-5-16,11-9 1 15,6-5-3-15,12-12 0 16,7-11-1-16,10-14-1 15,0-13-1-15,-6-18-2 16,-3-10 2-16,-5-7-3 16,-19-14-1-16,-9-6 1 15,-7-10 0 1,-24-54 0-16,-6 64 1 15,-9 15 0-15,-14 2 0 16,-3 10 0 0,-7 15 0-16,-6 8 0 15,0 12-1 1,0 9 0-16,13 9 0 15,8 11 0-15,6-6-1 16,16 11-2-16,5-2-2 16,16 7-1-16,2-7-4 15,21-9-2 1,6-7-5-16,61 9-30 15,-45-24 17-15,1-4-2 16,0-15 4-16,-11-4 2 16,-8-6 11-1,-2-13 7-15,-2 4 6 16,-6-9 2-16,-9 9 4 15,1-16 5-15,-5 17 6 16,4-5 9-16,-3 8 2 16,-9 10 4-16,2 5-3 15,-6 13-3-15,6 16-4 16,-2 5-6-16,2 17-4 15,11 5-2-15,3 14-3 16,5 1-2-16,-6 1-1 16,14 0-1-16,-7-7 0 15,14-10-1 1,-18-11 1-1,-7-6 2-15,-11-11 0 16,2-5 3-16,-4-7 0 16,0-13-1-16,-8-11-1 15,-7-3 0-15,5-13-3 16,-7-13-1-16,5-2 0 15,6-11 0-15,4-4 0 16,39-41 0 0,-10 66 0-16,10 6 0 15,8 9 0-15,3 9 0 16,4 13 0-1,39 8 1 1,-58 26-1-16,-13-7 0 16,-9 20 1-16,-9-6-1 15,-13 10 1-15,-9-9 0 16,-11-2 2-16,-15-1 0 15,-3-16-1-15,-1-10 1 16,9 3 1 0,-23 1 6-16,51-4-4 15,-1-2 1 1,12 1-3-1,12 2 0-15,7 3-1 16,7 0 1-16,14 6 0 16,3-5 0-16,-2 10 1 15,11-7 0-15,-3 4 0 16,1-1 1-16,4 4-1 15,-7-5 2-15,-2 6-3 16,-1-4 0 0,-7-7-1-16,2 4-2 15,-27-11-14-15,-1-4-25 16</inkml:trace>
  <inkml:trace contextRef="#ctx0" brushRef="#br0" timeOffset="143814.1762">20866 12147 78 0,'8'-4'95'0,"-8"4"-7"16,0 0 0-16,0 0-3 15,2 0-29 1,-2 0-6-16,0 0-7 15,0 6-12-15,5 6-8 16,9 19-8-16,-10 7-5 16,4 8-4-16,-5-1-2 15,-3-3-4-15,2-3 1 16,4-10-1-16,6 1 1 15,1 1 1-15,3-8 1 16,7-3 0-16,10 0 2 16,8-9 2-16,15 1-3 15,10-7 1 1,-2-10-2-16,-14 13-1 15,-2-11-3-15,-9-6-3 16,-12 1-6-16,-11-11-9 16,-3 4-12-16,-5-11-19 15</inkml:trace>
  <inkml:trace contextRef="#ctx0" brushRef="#br0" timeOffset="144116.2064">21416 12016 175 0,'-50'3'116'15,"50"-3"-11"1,-16 0-14-16,16 34 30 16,-10 8-100-1,10 4-6-15,0 15-6 16,8 12-1-16,10 7-1 15,-3-1-1-15,-5 10-1 16,7-3-2-16,-1-13-2 16,7 58 3-1,-17-82-4-15,2-5 0 16,3-10-1-16,-9-11-4 15,6-4-3-15,-8-12-7 16,-2-4-8 0,2 5-13-16</inkml:trace>
  <inkml:trace contextRef="#ctx0" brushRef="#br0" timeOffset="144539.2487">22078 12822 277 0,'-3'0'107'0,"-3"6"-10"16,2 22-8 0,-10 6-41-16,7 13-19 15,7 5-13-15,0-2-8 16,-6-5-3-16,-8-2-3 15,1-1-1-15,-9-5-1 16,3-2-3-16,-2-12-1 16,-8-8-5-16,7 2-7 15,1-10-10 1,4-7-12-16,-3-5-17 15</inkml:trace>
  <inkml:trace contextRef="#ctx0" brushRef="#br0" timeOffset="144816.2764">19411 11723 128 0</inkml:trace>
  <inkml:trace contextRef="#ctx0" brushRef="#br0" timeOffset="156768.4715">22251 12327 81 0,'29'-11'88'16,"-29"11"-14"-16,0 0-7 16,0 0-3-16,0 0-31 15,0 0-2 1,0 4-2-16,0 14 16 15,0 7-29-15,0 9-3 16,0 10-4-16,0-6-3 16,0 21-1-1,0-17 1-15,10 3-1 16,9-9 0-1,12-2 1-15,4-17 0 16,0-5 0-16,7-13 0 16,-5-6-1-16,4-14-2 15,-6-4-1-15,3-9 0 16,-1-5-2-16,2-7 1 15,-4-1 0 1,44-44-1-16,-44 56 0 16,4 6 1-16,-10 10 1 15,15 4 0 1,-5 6 0-16,-2 9 0 15,-8 10 0-15,14 14 0 16,-1 10-3-16,-1 6 2 16,0 7-1-16,1 8 0 15,-13-2 0-15,0 1 1 16,-21-10-1-16,-10 10 1 15,-6-7 3-15,1-10 0 16,-13-9 1 0,-40 17 7-16,20-44-7 15,3-12-1-15,-6-18 0 31,-7 3-1-31,3-7 0 16,-5-12 0-16,7 8 0 16,-3-7-1-16,3-1 0 15,1 4 1-15,-3 5-3 16,1 2 1-16,5 4 2 15,-3 3-3-15,1 3 0 16,4 3 1 0,3 3-1-16,-21 0-8 15,17 18-1-15,7 1-9 16,6-1-10-1,9 11-12-15</inkml:trace>
  <inkml:trace contextRef="#ctx0" brushRef="#br0" timeOffset="157399.5346">23584 12194 121 0,'3'-6'99'16,"-3"6"-7"-1,2 0 72-15,-2 0-121 16,0 4-7-1,10 10-6 1,7 10-6-16,5 11-4 16,22 13-4-16,14 5-3 15,8 8-3-15,6 11-5 16,2 3-2-16,-9-10-3 15,-6 9 0-15,-15 5-3 16,-15-4 0-16,-33-2 1 16,-19-7-2-1,-12-10 2-15,-64 33-5 16,49-54-5-16,-6-12-11 15,11-5-17-15</inkml:trace>
  <inkml:trace contextRef="#ctx0" brushRef="#br0" timeOffset="158287.2221">20643 12068 108 0,'10'-23'91'16,"-10"23"-16"-16,-4 5-5 15,4-2-7-15,0 8-34 16,-6 10-5-1,-11 14-1-15,-34 58 19 16,11-21-24-16,1 15-2 16,0 16-1-1,10 5-4-15,6 13 0 16,5 0 1-1,15-6-4-15,18-5 0 16,10-13-3-16,6-3 0 16,10-11-1-16,7-11-2 15,5-10 1-15,-1-17 0 16,-8-10 0-16,-3-10 0 15,19-2 1 1,-40-9-6-16,-5-5-8 16,-5 2-11-16,1-6-21 0</inkml:trace>
  <inkml:trace contextRef="#ctx0" brushRef="#br0" timeOffset="169744.3677">18960 12552 105 0,'-4'3'107'16,"4"-3"-19"-16,6 0-12 16,-10 0-3-16,4 5-33 15,0 13-18 1,4 18-5-16,5 63 10 15,5-30-17 1,-6 10 1-16,19 1-2 16,-10 1-1-1,51 63 7 1,-33-77-10-16,-2-8 1 15,6-8 1-15,-1-5 1 16,3-12-2-16,0-10 0 16,-8-7 0-16,11-13-2 15,-9-10 0-15,2-9 0 16,-4-13-1-1,31-57 1 1,-45 29-3-16,14-87 3 16,-25 58-2-1,-2 1 2-15,-8 3 1 16,0 9 2-16,-4 6-2 15,0 12 0-15,-4 20 1 16,3 6-2-16,3 5-1 16,2 6-1-16,0 4 0 15,2 4-2-15,0 8-3 31,-2-7-17-31,2 8-2 16,0 0-11-16,0 12-16 16</inkml:trace>
  <inkml:trace contextRef="#ctx0" brushRef="#br0" timeOffset="172016.5949">15405 12324 118 0,'-7'-9'88'16,"3"9"-10"-16,-8 15 71 15,-3 12-112-15,-5 7-2 16,-9 9-6-1,4 18-4-15,-20 98 6 32,22-61-22-32,15 4 0 15,10 1-3-15,8-2 0 16,15-5-2-16,14-14 0 15,11-3-2-15,8-14-3 16,-1-14-4-16,-1-7-7 16,27-3-54-1</inkml:trace>
  <inkml:trace contextRef="#ctx0" brushRef="#br0" timeOffset="172775.6708">18129 12354 88 0,'42'12'85'0,"-32"-1"-7"16,0 3-9-16,19 20-2 15,4 11-36-15,13 25 0 16,5 4-5-16,1 11-6 15,-11 7-4-15,-1-1-3 16,-5-2-3-16,-21-6-1 16,-10-7-1-16,-14-6-1 15,-11-6-1-15,-10-7 2 16,-10-10-4-16,6-13-4 15,-6 0-10 1,1-8-15-16</inkml:trace>
  <inkml:trace contextRef="#ctx0" brushRef="#br0" timeOffset="173616.7549">16713 13391 81 0,'15'17'86'32,"-15"-17"-17"-32,8 0 55 15,11 5-101-15,-9 5 0 16,8 8-2-1,13 16-4-15,-8 3-2 16,-6 8-1-16,-9-6-2 16,-12 10-1-16,-13-2-2 15,-3-5-3-15,-18-2-5 16,12 3-6-16,-5-15-13 15,2 0-13-15</inkml:trace>
  <inkml:trace contextRef="#ctx0" brushRef="#br0" timeOffset="197350.7268">15446 13041 130 0,'-48'0'105'0,"46"0"-5"16,2 0-4-16,0 0-8 15,0 0-36 1,0 0-9-16,5 3-8 15,1 1-12-15,8 4-6 16,7-2-4-16,12 0-4 16,10 11-3-16,5-7-4 15,-7-1 0 1,38 8-1-1,-42-14-1-15,2-3 1 16,-12-3-3-16,-14 0-4 16,7 0-6-16,-7 0-9 15,1-2-15-15</inkml:trace>
  <inkml:trace contextRef="#ctx0" brushRef="#br0" timeOffset="198112.803">16068 12867 155 0,'-58'-11'197'0,"54"14"-112"15,2 3-7 1,0 11-45-1,-6 7-8-15,-9 10-8 16,15 3-5-16,2 2-3 16,0-5-2-16,8 0-3 15,3-6-1-15,16-3 0 16,6-8-1-16,-8-2 2 15,3-6-1-15,6-9 0 16,-8-6 1-16,5-11 0 16,0 0 0-1,23-37 0-15,-29 18-4 16,0 1 0-1,2 2 0-15,-3-10 0 16,5 7 0-16,-2 2 0 16,4 11 1-16,-4 1-1 15,-2 8 1-15,4 14-1 16,-2-6 1-16,8 18 0 15,-14-1 0 1,3 14 2-16,5 4-1 0,-8 12 1 16,-4 2 1-16,-7 0 0 15,-2 2 1 1,5-1 0-1,-11-2 2-15,-15-10 0 16,3-1 0-16,-7-4-3 16,-7-13 0-16,-10-5 0 15,-3-9-3-15,6-11-2 16,-4-9-1-16,4-5-1 15,-6-6 1-15,8-8-1 16,-4 10 1-16,0-15 2 16,10 9 0-16,-6 1 1 15,0-8 1-15,4 1 0 16,1 7 1-1,-5 5 0-15,-2 2 0 16,-2 0-1-16,0 25 0 16,-1-7-1-16,-5 12-1 15,21-2-3-15,-22 15 0 16,7-5-2-16,10 7-2 15,9 3-2-15,0 3-5 16,1 3-4-16,5-3-7 16,6-6-14-16</inkml:trace>
  <inkml:trace contextRef="#ctx0" brushRef="#br0" timeOffset="199439.9357">17503 12667 108 0,'0'51'95'16,"-2"-51"-11"-16,-4 0-3 16,4 0-4-16,-5 5-36 15,-1-4-6-15,-4 16-7 16,-5-4-7-16,1 1-3 15,3-14-3-15,3 9-3 16,6-9 1-16,2 5-3 16,2-2-1-1,2-11-3-15,-2 2 0 16,0-14-1-16,10-7-1 15,9 4 0-15,-1 9 0 16,1-17 0-16,-3 8-1 16,5 3 1-16,6-2-3 15,-4 9 0-15,4 7 1 16,1 9-2-16,-3 19 1 15,2 12 1-15,-2-4 0 16,-4 22 0-16,-3 6 1 16,-16 10 1-16,-6 5-1 31,-4-3 0-31,0-1 1 15,-11-7 2-15,-12 2 0 16,-6-8-1-16,-5-10 0 16,5-5 0-16,-8-12-1 15,10-15 0-15,-5 0-2 16,9-13 0-16,11-1 1 15,-1-12-1 1,11-10 0-16,22-43 0 16,7 22-1-1,10-5-1-15,66-45 3 16,-37 56-2-1,2 12 0-15,-5 5-1 16,-3 12 0-16,12 8 0 16,-10 12 1-16,-7 12 3 15,-3 8 0-15,-19 8 3 16,-7 1 2-16,3 5 2 15,-21 4 0 1,14-4 1-16,3-1-3 16,-7-14 0-16,-4 3-1 15,-1-15-2 1,-10-5-2-16,16 3-2 15,-15-8-2-15,4 1-6 16,-7-6-5-16,7-4-10 16,0-3-18-16,0-15-29 15</inkml:trace>
  <inkml:trace contextRef="#ctx0" brushRef="#br0" timeOffset="246979.6892">4905 15921 75 0,'-18'47'90'16,"18"-47"-11"-16,0 0-3 15,0 0-2-15,0 0-28 16,0 0-3-16,0 0-5 15,0 0-7-15,0 0-4 16,0 0-5-16,0 0-7 16,0 0-2-16,0 0-2 15,0 0-4-15,0 0-2 16,0 0-1-16,0 0-2 15,0 0-1 1,0 0 0-16,0 0-1 16,0 0 1-16,0 0-1 15,0 0 1-15,0 0 1 16,0 0-2-1,6 0 2-15,8 0 0 16,15 0 1-16,17 0 1 16,22-5 1-16,23-3 0 15,6-13-1-15,2 11 1 16,1-1-3-16,-13 8 0 15,-17 0 0-15,-16 2 2 16,-15-1 3 0,-12-3-1-16,-9 1 1 15,1 8-1-15,-11 1-3 16,-2-5-3-16,1 14-3 15,-5-9-7-15,2-12-8 16,-4 20-12-16,4-13-19 16</inkml:trace>
  <inkml:trace contextRef="#ctx0" brushRef="#br0" timeOffset="247552.7465">6497 15684 135 0,'-4'-9'101'0,"4"9"-11"16,-6-10-8-16,0 3-8 15,-15-10-42-15,-4-7-10 16,-20 4-9-16,-3 1-6 16,-6 4-2-16,1 13 1 15,17 9 1-15,3 13 2 16,-4 9-1-16,10 5 0 15,11 7 1 1,26 7 1-16,11 3-2 16,16 11 0-16,19-3-3 15,10-8-1-15,6 0-1 16,-1 8-2-16,-7-8 0 15,-15-3-1-15,-14 7 0 16,-22-4 0-16,-19-6 3 16,-17-13 1-16,-14-5 0 15,-23-13 2-15,14-14-1 16,1-10-1-16,-3-13-2 15,7-11 2 1,-5-70 2 0,48 37 0-1,7-18 2-15,16 14 2 16,18-8 1-16,11 14-1 15,2 4 0-15,-5 15-2 16,-9 10-5-16,-11 8-4 16,-7 6-3-16,-5 8-9 15,-11 4-10-15,-2-1-18 16</inkml:trace>
  <inkml:trace contextRef="#ctx0" brushRef="#br0" timeOffset="248001.7914">7777 15479 142 0,'-17'0'102'0,"15"0"-14"16,2 0-5-16,-2 6-8 16,0 12-41-16,-12 2-8 15,-13 20-6-15,-15 8-5 16,-26 2 1-16,0 5-2 16,-21 7 1-1,-83 39 19-15,98-67-18 16,16-1-2-1,17-10-2-15,10-6-3 16,16 6 0-16,15 1-2 16,23 2 1-16,18 2 2 15,32-8 0-15,5-3-1 16,11 5-2-16,-4-2-3 15,-7-1-3-15,-9 4-1 16,-24-6-3-16,-8-8-2 16,-8 2-6-1,9 0-36-15,-36-9-1 16</inkml:trace>
  <inkml:trace contextRef="#ctx0" brushRef="#br0" timeOffset="248522.8435">8659 15560 99 0,'-2'0'111'16,"0"-6"-15"-16,2 6-5 16,-2 0-8-16,2 0-29 15,0 3-15 1,0 25-8-16,0 34-8 15,0 18-3-15,2 13 0 16,4 11-3 0,-3 11-1-16,9-5-4 15,2 2 0-15,3-10-5 16,6-9-1-16,-9-17-2 15,3-6-3-15,-5-24-5 16,-4-4-7-16,7-22-8 16,-11-6-11-16,8-23-19 15</inkml:trace>
  <inkml:trace contextRef="#ctx0" brushRef="#br0" timeOffset="248856.8769">8664 15836 108 0,'-29'-101'98'15,"29"90"-7"1,0-4-6-16,0-18-6 15,0-6-33-15,8 4-11 16,17-1-8-16,16 4-7 16,19 2-4-16,10 11-2 15,13 13 0 1,2 14-5-16,2 12-2 15,-13 11-3-15,-10 19-2 16,-8 15 1-16,-35-3 3 16,-24 9 2-16,-13-10 3 15,-19-18 3-15,-11 8-1 16,-12-17-2-1,-4 2-3-15,9-10-4 16,1-7-3-16,7-2-5 16,9-6-5-16,12-5-9 15,3-1-13-15,17-11-22 16</inkml:trace>
  <inkml:trace contextRef="#ctx0" brushRef="#br0" timeOffset="249330.9243">10485 15447 110 0,'16'0'115'16,"-5"0"-22"-16,-11 0-8 15,0 0-8-15,0 1-30 16,0 19-22-16,-17 10-3 15,-16 6-4-15,-12 7 0 16,-15 5 2-16,-17 9 1 16,-6-1 0-16,-1-19-2 15,-1 7 0 1,-41 9 12-1,80-43-20-15,22 9-3 16,5-4-1-16,29 9-1 16,19-1 0-16,25-8 0 15,18 15 2-15,19-10 0 16,-2 6-2-16,0-2-3 15,0 5-1-15,-15-2-3 16,-24-15-3-16,-11-6-2 16,-8 0-5-16,-14-1-8 15,-9 4-11 1,-6-12-17-1</inkml:trace>
  <inkml:trace contextRef="#ctx0" brushRef="#br0" timeOffset="249770.9683">11320 15292 175 0,'-17'-5'131'0,"15"8"-24"16,-4 3-10-16,6 18-10 16,0 14-41-16,-4 10-26 15,-2 5-7 1,-3 1-2-16,1 2-3 15,-2 3 1-15,6-5-2 16,-2-12 3-16,1-3-2 16,5-17-1-16,0 1 0 15,7-8 0 1,-3-1 0-16,21-3 0 15,16-15 1-15,13 8-2 16,14-8 0-16,19 13-1 16,2-3-2-16,-3-7-1 15,-5-3-1 1,-2 15-1-16,-9-6-2 15,-16-3-3-15,-11 4-3 16,-12-8-8-16,-8 8-9 16,-3-10-11-16,-7-2-20 15</inkml:trace>
  <inkml:trace contextRef="#ctx0" brushRef="#br0" timeOffset="250106.0018">11861 15084 113 0,'-26'-50'105'0,"26"50"-10"15,0 3-10 1,0 8-6-16,6 8-32 15,2 32-12-15,-4 27-6 16,0 27-4-16,0 24-1 16,1 15 1-16,1-3-1 15,-2 2-2-15,-4-9 0 16,-6-10-2-16,6-12-2 15,0-16-3-15,0-18-4 16,0-13-3 0,0-22-3-16,0-9-5 15,0-6-8-15,0-12-14 16,2-16-21-16</inkml:trace>
  <inkml:trace contextRef="#ctx0" brushRef="#br0" timeOffset="259674.9586">20223 14360 149 0,'-47'-36'102'16,"41"36"-16"-16,-11 8-1 15,-8 14-7-15,-24 13-47 16,1 23-8-16,-10 22-5 16,0 30-10-16,9 16-4 15,5 18-1-15,19 11 0 16,9 10-2-1,10-4 1-15,26-6 0 16,7-20 1-16,21-17 1 16,12-21 2-1,4-18 2-15,2-10 0 16,2-20-2-16,-10-9 2 15,-19-12-1-15,-16-11-2 16,-2 0-1-16,-7-7-5 16,-12-7-10-16,2-14-23 15</inkml:trace>
  <inkml:trace contextRef="#ctx0" brushRef="#br0" timeOffset="260224.0135">20566 15230 110 0,'-47'15'118'15,"47"-15"-20"-15,0 0-11 16,2 0-9-16,14 2-28 15,22 2-25-15,3 7-8 16,17 0-5-16,8-5-1 16,15 8-4-16,1 2 0 15,9-5-3-15,-4 1 0 16,54 5 0-1,-94-14-4-15,-20 0-2 16,-12 2-3 0,-13-10-8-1,-9 2-16-15</inkml:trace>
  <inkml:trace contextRef="#ctx0" brushRef="#br0" timeOffset="260715.0626">21759 14755 163 0,'-105'-23'103'16,"76"14"-12"-16,-2 9-5 15,-15 4-8-15,-36 44-30 16,55-9-32 0,16 17-11-16,9 14-5 15,21 6 2-15,18 3-1 16,9 4-1-16,18 1 1 15,10-3 0-15,7 4 0 16,-5-3 0-16,3-1 0 16,-23-8-1-1,-19-8 1-15,-25-14 1 16,-16-11-1-16,-25-12 3 15,-10-15 0-15,-11-7 1 16,-8-23 2 0,1-13 1-16,11-12 2 15,7-15-1-15,-1-10 2 16,20-2 0-16,12-9-2 15,16-6-2-15,10 5 1 16,13 5-3-16,7-7-2 16,53-57-4-1,-52 81-10-15,-6 20-11 16,-12 4-18-16</inkml:trace>
  <inkml:trace contextRef="#ctx0" brushRef="#br0" timeOffset="261013.0924">22514 15637 142 0,'22'11'121'0,"-22"-11"-21"15,0 13-8-15,-2 36-7 16,2 7-38-16,0-3-25 15,-4 12-8-15,-2 3-8 16,-13-9-10-16,5-11-8 16,-9-8-16-1</inkml:trace>
  <inkml:trace contextRef="#ctx0" brushRef="#br0" timeOffset="261425.1336">22958 14710 144 0,'-14'31'116'0,"14"-31"-20"16,0 5-9-1,0 24-7-15,0 27-37 16,-11 29-18-16,3 4-4 15,-2-9-4-15,-5-5-3 16,-3 44 11 0,14-77-17-16,1-5 0 15,14-17 2-15,12-6 0 16,14-14-1-16,16-14-1 15,9-1 0-15,7-4-4 16,1 2-1-16,0 6-3 16,-4 2-2-1,-6-5-7-15,-24 6-10 16,-5-2-10-16,-7 5-15 15</inkml:trace>
  <inkml:trace contextRef="#ctx0" brushRef="#br0" timeOffset="261690.1601">23396 14516 161 0,'-31'-4'118'0,"31"8"-14"15,-2 23-8-15,2 32-5 16,-6 28-42-1,6 12-12-15,0 23-10 16,0 1-5-16,2 7-3 16,11-9-5-16,3-6-4 15,13-18-5-15,-10-4-1 16,-5-23-3-16,5-14-3 15,-7-22-4-15,-6-5-8 16,7-11-11-16,-9-39-19 16</inkml:trace>
  <inkml:trace contextRef="#ctx0" brushRef="#br0" timeOffset="262036.1947">23566 14241 130 0,'4'-33'122'0,"-4"33"-20"15,14 0-10-15,18 14-4 16,21 17-32-16,30 29-25 15,16 38-8-15,13 31-5 16,-1 6-7-16,-18 10-4 16,-16 6-3-16,-25 1 0 15,-21-2 2-15,-21-6 2 16,-29-7 4-1,-8-30 1-15,-20-13 2 16,4-22-1-16,-3-12-5 16,1-3-3-16,7-23-10 15,7-13-14-15,19-11-31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|x-5| &lt; 3			This is an ‘and’ statement (less </a:t>
            </a:r>
            <a:r>
              <a:rPr lang="en-US" dirty="0" err="1" smtClean="0"/>
              <a:t>th</a:t>
            </a:r>
            <a:r>
              <a:rPr lang="en-US" b="1" dirty="0" err="1" smtClean="0"/>
              <a:t>and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X-5 &lt; 3 and x-5 &gt; -3	Rewrite. </a:t>
            </a:r>
          </a:p>
          <a:p>
            <a:endParaRPr lang="en-US" dirty="0"/>
          </a:p>
          <a:p>
            <a:r>
              <a:rPr lang="en-US" dirty="0" smtClean="0"/>
              <a:t>X &lt; 8 and x &gt; 2</a:t>
            </a:r>
          </a:p>
          <a:p>
            <a:r>
              <a:rPr lang="en-US" dirty="0" smtClean="0"/>
              <a:t>2&lt; x &lt; 8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24400" y="3848400"/>
              <a:ext cx="2459160" cy="1035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3600" y="3844800"/>
                <a:ext cx="2480760" cy="10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Solve: |2x+4| &gt;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5200" y="143640"/>
              <a:ext cx="11086560" cy="5680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240" y="132840"/>
                <a:ext cx="11111400" cy="57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3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Solve: 2|4-x| + 4 &lt;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57560" y="366840"/>
              <a:ext cx="11008440" cy="5917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200" y="358560"/>
                <a:ext cx="11029320" cy="59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0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and 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4m – 5 &gt; 7 or 4m – 5 &lt; -9</a:t>
            </a:r>
          </a:p>
          <a:p>
            <a:endParaRPr lang="en-US" dirty="0"/>
          </a:p>
          <a:p>
            <a:r>
              <a:rPr lang="en-US" dirty="0" smtClean="0"/>
              <a:t>2) 3 &lt; x-2 &lt; 7</a:t>
            </a:r>
          </a:p>
          <a:p>
            <a:endParaRPr lang="en-US" dirty="0"/>
          </a:p>
          <a:p>
            <a:r>
              <a:rPr lang="en-US" dirty="0" smtClean="0"/>
              <a:t>3) |y-3| &gt; 1</a:t>
            </a:r>
          </a:p>
          <a:p>
            <a:endParaRPr lang="en-US" dirty="0"/>
          </a:p>
          <a:p>
            <a:r>
              <a:rPr lang="en-US" dirty="0" smtClean="0"/>
              <a:t>4) |p+2| &lt; 6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35960" y="2280240"/>
              <a:ext cx="7425720" cy="3740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5160" y="2275920"/>
                <a:ext cx="7448760" cy="37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Compound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2x+3 &gt; 2 and 5x &lt; 10 </a:t>
            </a:r>
          </a:p>
          <a:p>
            <a:r>
              <a:rPr lang="en-US" dirty="0" smtClean="0"/>
              <a:t>This is a conjunction because the two inequality statements are joined by the word “and”</a:t>
            </a:r>
          </a:p>
          <a:p>
            <a:r>
              <a:rPr lang="en-US" dirty="0" smtClean="0"/>
              <a:t>You must solve each part of the inequality.  </a:t>
            </a:r>
          </a:p>
          <a:p>
            <a:r>
              <a:rPr lang="en-US" dirty="0" smtClean="0"/>
              <a:t>The graph of the solution of the conjunction is the intersection of the two inequalities.  Both conditions of the inequalities must be met.  </a:t>
            </a:r>
          </a:p>
          <a:p>
            <a:pPr lvl="1"/>
            <a:r>
              <a:rPr lang="en-US" dirty="0" smtClean="0"/>
              <a:t>In other words, the solution is wherever the two inequalities overlap.</a:t>
            </a:r>
          </a:p>
          <a:p>
            <a:pPr lvl="1"/>
            <a:r>
              <a:rPr lang="en-US" dirty="0" smtClean="0"/>
              <a:t>If the solution does not overlap, there is no solution.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Solve a Compound Inequality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3x ≤ 15 or -2x + 1 ≥ 0</a:t>
            </a:r>
          </a:p>
          <a:p>
            <a:r>
              <a:rPr lang="en-US" dirty="0" smtClean="0"/>
              <a:t>This is a disjunction because the two inequality statements are joined by the word “or”</a:t>
            </a:r>
          </a:p>
          <a:p>
            <a:r>
              <a:rPr lang="en-US" dirty="0" smtClean="0"/>
              <a:t>You must solve each part of the inequality.  </a:t>
            </a:r>
          </a:p>
          <a:p>
            <a:r>
              <a:rPr lang="en-US" dirty="0" smtClean="0"/>
              <a:t>The graph of the solution of the disjunction is the union of the two inequalities.  Only one condition of the inequality must be met. </a:t>
            </a:r>
          </a:p>
          <a:p>
            <a:pPr lvl="1"/>
            <a:r>
              <a:rPr lang="en-US" dirty="0" smtClean="0"/>
              <a:t>In other words, the solution will include each of the graphed lines.  The graphs can go in opposite directions or towards each other, thus overlapping. </a:t>
            </a:r>
          </a:p>
          <a:p>
            <a:pPr lvl="1"/>
            <a:r>
              <a:rPr lang="en-US" dirty="0" smtClean="0"/>
              <a:t>If the inequalities do overlap, the solution is all reals.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each of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 &gt; 3 and x &lt; 5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&gt; 3 and x &gt; 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&lt; 3 and x &lt; 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&lt; 3 and x &gt; 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 &gt; 3 or x &lt; 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&gt; 3 or x &gt; 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&lt; 3 or x &lt; 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X &lt; 3 or x &gt; 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6" y="2622659"/>
            <a:ext cx="3301315" cy="40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58950"/>
            <a:ext cx="3301315" cy="40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895931"/>
            <a:ext cx="3301315" cy="40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083764"/>
            <a:ext cx="3301315" cy="40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16" y="2405431"/>
            <a:ext cx="3301315" cy="40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16" y="3406020"/>
            <a:ext cx="3301315" cy="40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01" y="4491611"/>
            <a:ext cx="3301315" cy="40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9" y="5500162"/>
            <a:ext cx="3301315" cy="404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649160" y="2398320"/>
              <a:ext cx="8102880" cy="4131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7280" y="2386080"/>
                <a:ext cx="8127000" cy="41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6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“AND” Statements written in combined form can be solved in two different ways.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Example: 8 &lt; m + 6 &lt; 14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Method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Method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6" y="5645150"/>
            <a:ext cx="3342845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20" y="5510213"/>
            <a:ext cx="3647800" cy="66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32920" y="1460160"/>
              <a:ext cx="9892800" cy="4807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360" y="1456560"/>
                <a:ext cx="9911880" cy="48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4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 &lt; 2x-4 &lt; 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41" y="5645150"/>
            <a:ext cx="8831317" cy="66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45720" y="949320"/>
              <a:ext cx="7582320" cy="5385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040" y="944280"/>
                <a:ext cx="759780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3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‘or’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x – 1 &gt; 2 or x + 3 &lt; -1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4" y="5423337"/>
            <a:ext cx="7916425" cy="753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84360" y="734040"/>
              <a:ext cx="8444520" cy="5515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5000" y="730440"/>
                <a:ext cx="8463960" cy="55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3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an Absolute Value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Rewrite the inequality as a conjunction or a disjunction.  </a:t>
            </a:r>
          </a:p>
          <a:p>
            <a:pPr lvl="1"/>
            <a:r>
              <a:rPr lang="en-US" dirty="0"/>
              <a:t>If you have a &lt; or ≤ you are working with a conjunction or an ‘and’ statement.  </a:t>
            </a:r>
          </a:p>
          <a:p>
            <a:pPr lvl="1"/>
            <a:r>
              <a:rPr lang="en-US" dirty="0"/>
              <a:t>If you have a &gt; or ≥ you are working with a disjunction or an ‘or’ statement.  </a:t>
            </a:r>
          </a:p>
          <a:p>
            <a:r>
              <a:rPr lang="en-US" dirty="0" smtClean="0"/>
              <a:t>Step 2: For the first equation, all you have to do is drop the absolute value bars. </a:t>
            </a:r>
          </a:p>
          <a:p>
            <a:r>
              <a:rPr lang="en-US" dirty="0" smtClean="0"/>
              <a:t>In the second equation, you must </a:t>
            </a:r>
            <a:r>
              <a:rPr lang="en-US" b="1" u="sng" dirty="0" smtClean="0"/>
              <a:t>negate</a:t>
            </a:r>
            <a:r>
              <a:rPr lang="en-US" dirty="0" smtClean="0"/>
              <a:t> the right hand side and </a:t>
            </a:r>
            <a:r>
              <a:rPr lang="en-US" b="1" u="sng" dirty="0" smtClean="0"/>
              <a:t>reverse</a:t>
            </a:r>
            <a:r>
              <a:rPr lang="en-US" dirty="0" smtClean="0"/>
              <a:t> the direction of the inequality sign.  </a:t>
            </a:r>
          </a:p>
          <a:p>
            <a:r>
              <a:rPr lang="en-US" dirty="0" smtClean="0"/>
              <a:t>Solve as a compound inequality.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|2x+1| &gt;7				This is an ‘or’ statement. (Great-or). </a:t>
            </a:r>
            <a:r>
              <a:rPr lang="en-US" dirty="0"/>
              <a:t>	</a:t>
            </a:r>
            <a:r>
              <a:rPr lang="en-US" dirty="0" smtClean="0"/>
              <a:t>				Rewrite. </a:t>
            </a:r>
          </a:p>
          <a:p>
            <a:r>
              <a:rPr lang="en-US" dirty="0" smtClean="0"/>
              <a:t>2x+1 &gt; 7 	or 	2x+1 &lt; -7	Remember to reverse and negate in 					the second inequality</a:t>
            </a:r>
          </a:p>
          <a:p>
            <a:r>
              <a:rPr lang="en-US" dirty="0" smtClean="0"/>
              <a:t>X&gt;3 or x&lt;-4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64960" y="4132080"/>
              <a:ext cx="5310360" cy="87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4880" y="4123080"/>
                <a:ext cx="5331600" cy="8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44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2053</TotalTime>
  <Words>490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Depth</vt:lpstr>
      <vt:lpstr>Compound Inequalities</vt:lpstr>
      <vt:lpstr>Solving Compound Inequalities</vt:lpstr>
      <vt:lpstr>Steps to Solve a Compound Inequality</vt:lpstr>
      <vt:lpstr>Graph each of the following</vt:lpstr>
      <vt:lpstr>“AND” Statements written in combined form can be solved in two different ways.</vt:lpstr>
      <vt:lpstr>Practice</vt:lpstr>
      <vt:lpstr>‘or’ Statements</vt:lpstr>
      <vt:lpstr>Solving an Absolute Value Inequality</vt:lpstr>
      <vt:lpstr>Example 1: </vt:lpstr>
      <vt:lpstr>Example 2: </vt:lpstr>
      <vt:lpstr>Solve: |2x+4| &gt; 12</vt:lpstr>
      <vt:lpstr>Solve: 2|4-x| + 4 &lt; 14</vt:lpstr>
      <vt:lpstr>Solve and Graph </vt:lpstr>
    </vt:vector>
  </TitlesOfParts>
  <Company>Oldham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Inequalities</dc:title>
  <dc:creator>Murt, Lindsey</dc:creator>
  <cp:lastModifiedBy>Murt, Lindsey</cp:lastModifiedBy>
  <cp:revision>12</cp:revision>
  <cp:lastPrinted>2013-08-22T17:15:33Z</cp:lastPrinted>
  <dcterms:created xsi:type="dcterms:W3CDTF">2013-08-20T20:38:39Z</dcterms:created>
  <dcterms:modified xsi:type="dcterms:W3CDTF">2016-08-25T19:45:30Z</dcterms:modified>
</cp:coreProperties>
</file>