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E020A7-2E90-48A3-A3B8-65C7AA42D80D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38FE8-3A13-4D0F-9AD6-48AE48EDFE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32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12T15:05:52.9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6521 3070 28 0,'0'0'0'0,"0"0"61"15,0 0-27-15,0 0-6 16,0 0-7-16,0 0-4 16,11-7 6-16,6 3 9 15,9 2-5-15,9 1 1 16,12 1-3-16,16 1 26 15,22 1-9-15,22 1-20 16,27 1 3 0,9 1 0-16,-143-5-25 15,333 18 11-15,-161-6 0 16,-2 2-8-16,-170-14-3 15,321 32 1-15,-184-14-2 16,-10-4-1-16,-9-4 4 16,-10-5-6-16,-14-5 3 15,-19-1-2-15,-75 1 3 16,92-5-43-16,-70 2 11 15,-11 2-24-15,-11 1-20 16,0 0-15-16,0 0 8 16,-13 5-42-16,13-5 125 15</inkml:trace>
  <inkml:trace contextRef="#ctx0" brushRef="#br0" timeOffset="975.0975">7371 3387 13 0,'0'0'0'0,"0"0"34"16,0 0-16-16,0 0 2 16,12-1-5-16,-12 1 4 15,0 0 6-15,-7 23 11 16,14 10 0-16,-16 7 4 15,13 7 1-15,0 4-5 16,-4-51-36 0,-2 94 62-16,-4-61-38 15,4-9-15-15,-2-12 9 16,4-12 5-16,0 0-5 15,0 0 14-15,3-26-5 16,0-13-23-16,3-11-2 16,3-7 1-16,-14-2-2 15,17-2-3-15,-2 7 2 16,4 9 0-16,5 9-6 15,0 9 8-15,0 11-4 16,-1 12-1-16,0 9 2 16,0 17 6-16,-4 14 7 15,-6 18-9-15,-8 12 6 16,-6 10-6-16,-6 12 0 15,-7-6 3-15,19-82-6 16,-55 196-1-16,35-106 1 16,-21-4 2-16,13-9 0 15,1-11 1-15,-1-14-6 16,3-16 3-16,25-36 0 15,-45 37 4-15,29-37-9 16,1-16-10 0,5-17 12-16,5-14-3 15,7-12 2-15,9-8 0 16,9-4-2-16,8 2 7 15,8 10-2-15,2 15-2 16,-13 17 7-16,4 14-3 16,0 20 7-16,2 25-1 15,2 20 8-15,0 9 3 16,2 5 9-16,-3 2 6 15,-5-2-4-15,-2-7-1 16,-5-8-17-16,-7-11-5 16,-5-10 5-16,-2-10-19 15,-3-7-34-15,-3-13-58 16,0 0-58-16,-16-10-16 15,0-5-88-15</inkml:trace>
  <inkml:trace contextRef="#ctx0" brushRef="#br0" timeOffset="4757.4757">11032 3122 61 0,'-12'-7'39'0,"4"3"15"16,8 4 9 0,0 0-7-16,0 0 5 15,8-11 9-15,15-2 14 16,18-4-10-16,26-8 6 15,25 0-22-15,25-3-2 16,6 4-21-16,25 5 2 16,20 4-15-16,18 2 4 15,14 4-3-15,-5 3-10 16,0 2-14-16,-10-2 1 15,-14-3 7-15,-22-3 1 16,-25 1-14-16,-26-1 5 16,-27 4-3-16,-24 0-17 15,-19 4-2-15,-12 2-10 16,-8-1-34-16,-8 3-19 15,0 0-25-15,-10 4-23 16,-6 3 3-16,-4 9 18 16,-3 8 26-16,-5 8-22 15</inkml:trace>
  <inkml:trace contextRef="#ctx0" brushRef="#br0" timeOffset="5446.5446">12413 3524 10 0,'-1'-26'13'15,"0"8"7"-15,1 6-1 16,0 12 6-16,0 0-2 16,0 0-9-16,-4 9 10 15,-3 19 9-15,-2 9-6 16,-4 4 1-16,-2 2-5 15,1-1-11-15,0-7-6 16,3-12-4-16,5-9 8 16,6-14-10-16,0-19 23 15,7-15-14-15,9-14-7 16,6-5 1-16,7 4-3 15,1 10 2 1,-2 14 1-16,-1 15 4 16,-3 24 10-16,0 31 8 15,-6 31-9-15,-8 15 1 16,-13 30 4-16,-13 6-3 15,-11-3-2-15,-8-9-2 16,-7-17-5-16,-2-22 4 16,2-20-11-16,5-21-1 15,6-18-3-15,3-20 2 16,6-18-14-16,5-19 3 15,7-12 8-15,9-6 1 16,9-3 1-16,7 4-1 16,7 11 1-16,7 12-4 15,8 12 12-15,6 14-5 16,2 17 19-16,1 15 11 15,-3 16 10-15,-3 9 1 16,-5 5-5-16,-7-1-13 16,-8-5 3-16,-6-10-21 15,-5-12 2-15,-1-10-5 16,-8-16-15-16,0 0-53 15,0 0-75 1,1-16-42-16,2-20 25 16,13-16-17-16</inkml:trace>
  <inkml:trace contextRef="#ctx0" brushRef="#br0" timeOffset="6163.6163">15585 3091 101 0,'-21'-4'60'15,"8"1"-2"-15,13 3-13 16,0 0 3-16,12-7 29 15,21 3 27-15,16 2-18 16,22-1-17-16,7 5-3 16,15 1-21-16,14 6-17 15,10 0-5-15,8 1-3 16,3 0 0-16,1-1 6 15,2-2 6 1,-10-3-16-16,-11-1-11 16,-9-1 7-16,-15-1-14 15,-16-2-3-15,-19-2-7 16,-18 2 2-16,-15 1-31 15,-18 0-41-15,0 0-48 16,0 0-40-16,0 0-8 16,-19-7 30-16,-8 11-15 15</inkml:trace>
  <inkml:trace contextRef="#ctx0" brushRef="#br0" timeOffset="6831.6831">16566 3547 111 0,'0'0'54'15,"-9"3"-5"-15,9-3-2 16,-10 19-18-16,3 5 13 15,0-1-6 1,3-3-12-16,0-1-13 16,3-8 0-16,1-11-6 15,0 0-5-15,0 0 9 16,0 0 12-16,0 0 7 15,11-19-14-15,2-12-3 16,3-9-8-16,4 0 1 16,0 5 0-16,0 6 4 15,1 11-4-15,1 13 2 16,0 14 4-16,2 23 1 15,-2 24-7-15,-5 19 0 16,-8 4-4-16,-12 17 3 16,-9 1-4-16,-7-10 5 15,-8-8 1-15,-4-11-1 16,-5-15-4-16,0-13-6 15,-1-14 2-15,2-12 3 16,2-9 7-16,4-9-5 16,5-9-5-16,6-10 1 15,5-8 9-15,9-11-11 16,7-3 4-16,10-3-1 15,9 1-3 1,8 9 2-16,6 9 5 16,4 10 0-16,8 12 5 15,1 17 15-15,3 9 8 16,-2 6-3-16,-1 4 0 15,-6 3-7-15,-8-1-8 16,-26 0-10-16,10-6 6 16,-18-3-7-16,10-11-9 15,-11-11-31-15,0 0-56 16,0 0-39-16,0 0-26 15,-11-18 23-15,20-11-4 16</inkml:trace>
  <inkml:trace contextRef="#ctx0" brushRef="#br0" timeOffset="7510.751">19238 2925 95 0,'-17'-1'57'15,"17"1"9"1,0 0-11-16,0 0-19 16,11 2 18-16,15 1 6 15,21 2-2-15,22-1-11 16,24-4-8-16,19-3-1 15,20 0 2-15,9 1 2 16,0 1-16-16,-3 3-20 16,-13 2-3-16,-17 0 3 15,-23-3-8-15,-26 0 1 16,-21-1-1-16,-15-1-2 15,-13 1-7-15,-10 0-20 16,0 0-8-16,0 0-30 16,-9-8-30-16,-5 2-20 15,-5 1-3-15,-2 6 21 16,-2 4-27-16</inkml:trace>
  <inkml:trace contextRef="#ctx0" brushRef="#br0" timeOffset="8167.8167">19947 3365 78 0,'-18'0'56'16,"5"4"-3"-16,1 4-5 15,0 5-7-15,0 6-6 16,0 5-3-16,3 1-3 15,0-1-15-15,3-2 1 16,3-6-2-16,2-4-7 16,1-12 8-16,0 0 6 15,7 0 13-15,0-6-5 16,4-11-8-16,6-11-10 15,6-6-2-15,8-3 3 16,6 4-5-16,0 8 1 16,-37 25-7-16,72-14 14 15,-59 30 15-15,4 18-6 16,-10 21 4-16,-8 17-10 15,4 16 2-15,-23-3-3 16,4 9-6-16,-9-4 7 16,-10-6-2-1,-5-17 2-15,-3-16-4 16,3-19-3-16,7-13 4 15,6-11 1-15,5-14 7 16,7-9 8-16,4-8-8 16,9-7-5-16,11-12-14 15,17-16 10-15,16-12-15 16,15 8 3-16,6 16-2 15,-10 23 24-15,3 23 14 16,3 18-11-16,-59-18-26 16,123 97 0-16,-77-37 0 15,-13-4 0-15,-9-9 0 16,-24-47 0-16,28 64 0 15,-21-47 0-15,-3-7 0 16,-4-10 0-16,0 0-66 16,0 0-158-16,-19-29-102 15,5-23-82-15</inkml:trace>
  <inkml:trace contextRef="#ctx0" brushRef="#br0" timeOffset="14983.4982">4761 6022 100 0,'0'0'0'16,"-4"-39"101"0,8 22-50-16,9 3-5 15,-13 14-46-15,42-15 32 16,-9 18 14-1,6 8-15-15,-39-11-31 16,94 66 43-16,-43-6-29 16,3 19 7-16,-54-79-21 15,156 292 24-15,-135-189-23 16,-21-103-1-1,82 242 6-15,-82-242-6 16,73 172-117 0,-73-172 117-1,16 29-136 1,-16-29 136-16,-14-12-263 15,14 12 263-15</inkml:trace>
  <inkml:trace contextRef="#ctx0" brushRef="#br0" timeOffset="15311.531">5299 5984 102 0,'-16'-32'43'0,"3"13"1"15,13 19-44-15,-22-10 59 16,22 10-39-1,-8 21-2-15,-3 18-2 16,0 21 2-16,1 18 4 16,1 10 7-16,9-88-29 15,-29 217 52-15,12-101-29 16,17-116-23-16,-43 213 47 15,23-118-28-15,0-12-8 16,5-18-3-16,1-16-7 16,3-14 1-16,3-13-2 15,2-9-6-15,6-13-4 16,0 0-43-16,0 0-39 15,-7-22-15-15,3-16 1 16,6-15-54-16</inkml:trace>
  <inkml:trace contextRef="#ctx0" brushRef="#br0" timeOffset="15863.5862">5545 5700 61 0,'-3'-21'23'16,"9"-3"1"-16,2 0-2 15,5 0-4-15,7-1-9 16,7 4 13-16,5 6-7 16,4 4-1-16,1 8-2 15,-1 13-1-15,-2 16-1 16,-5 16 7-16,-9 16 1 15,-10 12-4-15,-8 9 1 16,-12 1-3-16,-8-4-8 16,-10-8 11-16,-5-10-9 15,-5-17 3-15,38-41-9 16,-81 35 14-16,45-42-2 15,4-12-6-15,5-7 1 16,8-9-1-16,9-5-3 16,7-2 1-16,12 0-7 15,7 4 10-15,7 6-11 16,5 9 3-1,4 11 5-15,3 10-2 16,0 14 4-16,1 9-1 16,-2 10-5-16,-4 8 5 15,-2 6-1-15,-7-2-1 16,-3-6-2-16,-4-7-10 15,-5-7-25-15,-9-23 34 16,7 14-199-16,-7-14 9 16</inkml:trace>
  <inkml:trace contextRef="#ctx0" brushRef="#br0" timeOffset="16463.6462">7047 6595 62 0,'0'0'0'0,"0"0"93"16,0 0-93-16,0 0 94 15,0 0-38-15,12-9 14 16,7 3 5-16,13-2-3 15,13-3-12-15,17-2-12 16,-62 13-48-16,151-30 27 16,-81 18-11-16,-3 3-7 15,-4 4 2-15,-5 4-5 16,-10 2-3-1,-11 1 0-15,-12 1-3 16,-9-1-8-16,-5 0 7 16,-11-2-21-16,0 0-33 15,0 0-50-15,0 0-29 16,0 0 134-16,0 0-154 15,-8-14-72-15</inkml:trace>
  <inkml:trace contextRef="#ctx0" brushRef="#br0" timeOffset="17011.701">8356 5952 84 0,'3'-12'57'0,"-3"12"3"16,0 0-1-16,0 0-4 16,0 0-8-16,0 0 1 15,6 9 2-15,-6-9-50 16,29 71 107-16,-11-6-67 15,-2 20-11-15,-16-85-29 16,9 214 45-16,-1-108-32 16,-14-7 1-16,15-13-7 15,-17-12-9-15,15-18 6 16,-16-13 0-16,14-16-7 15,-12-11-4-15,7-16-4 16,0 0 11-16,-12-14-284 16,13-19 129-16,5-14 29 15,5-9-9 1,-11 56 135-1</inkml:trace>
  <inkml:trace contextRef="#ctx0" brushRef="#br0" timeOffset="17367.7366">8815 5941 149 0,'0'0'50'0,"0"0"2"16,-8 8-7-16,4 8 0 15,3 11 7-15,2 12 3 16,0 7 4-16,2 10 0 16,2 12 0-16,-2 10-9 15,0 7-18-15,1-2 6 16,0-5-14-16,-4-78-24 15,14 137 28-15,-7-82-3 16,-2-11-9-16,-1-8-4 16,0-9-4-16,-2-11-10 15,1-4 9 1,-3-12-13-16,0 0-4 15,0 0-39-15,0 0-38 16,0 0-46-16,0 0-23 16,0 0-7-16,-14-17 35 15,2 3-3-15</inkml:trace>
  <inkml:trace contextRef="#ctx0" brushRef="#br0" timeOffset="17777.7776">8022 6990 107 0,'-9'-1'50'0,"9"1"-12"16,9 0 17-16,-9 0-55 16,59-4 72-16,-1 1 37 15,-58 3-109 1,159-14 84-16,-57 4 3 15,-102 10-87-15,231-25 91 16,-115 10-73-16,-4-3-4 16,-112 18-14-16,204-29 1 15,-120 16 2-15,-13 2-5 16,-16 0-4-16,-14 4-1 15,-41 7 7-15,46-7-52 16,-34 6-12-16,-12 1-32 16,0 0-27-16,0 0-11 15,-15 7 19-15,-10 4-15 16</inkml:trace>
  <inkml:trace contextRef="#ctx0" brushRef="#br0" timeOffset="18279.8278">8966 7186 210 0,'-7'-4'116'0,"7"4"-36"15,6-15-39 1,13-3-12-16,11 0-6 15,4 4-11-15,-34 14-12 16,62-15 6-16,-35 17 2 16,-2 9 2-16,-7 13-2 15,-10 19-5-15,-9 15-2 16,-12 10 0-16,-12 5 1 15,-10 7-1-15,-10 0-1 16,-10-6 5-16,-6-12-6 16,-2-16-1-16,1-18 7 15,5-14-11-15,8-19 10 16,7-13 4-16,9-18-2 15,7-13-5-15,15-11 7 16,11 60-8-16,21-132 6 16,-21 132-6-16,64-113 18 15,-19 72-1-15,11 13 2 16,8 14-9-16,5 13 0 15,0 9-4-15,-2 11-3 16,-5 6-3-16,-10 3 2 16,-10-1-1-16,-11-4-2 15,-10-4-13 1,-7-5-38-16,-14-14-52 15,9 9-31-15,-9-9 135 16,13-23-244-16,4-14 123 16</inkml:trace>
  <inkml:trace contextRef="#ctx0" brushRef="#br0" timeOffset="18627.8626">9530 6657 111 0,'11'-19'69'15,"6"7"1"-15,10 4-13 16,7 4-5-16,4 9-2 16,0 10-3-16,-38-15-47 15,70 53 86 1,-38-15-45-16,-3 7-14 15,-4 5-11-15,2 3 0 16,2 1-6-16,2-4-11 16,-1-3-1-16,-30-47 2 15,65 78-1 1,-31-46-8-16,-2-8-33 15,-5-7-33-15,-4-8-14 16,-5-5-18-16,-1-9 3 16,-2-8 14-16,-2-6-42 15,-13 19 132-15</inkml:trace>
  <inkml:trace contextRef="#ctx0" brushRef="#br0" timeOffset="19060.9059">10094 6516 86 0,'-24'5'60'0,"24"-5"-60"16,-45 42 107-16,22-7-62 15,0 8-6-15,23-43-39 16,-45 104 83-16,22-51-56 15,0 1 5-15,1 0-2 16,22-54-30-16,-40 101 63 16,21-56-35-16,19-45-28 15,-34 80 23 1,18-47-11-16,1-2 0 15,3-6-6-15,2-7 5 16,4-5 3-16,6-13-1 16,0 0-5-16,0 0-2 15,0 0 4-15,0 0 3 16,0 0-3-16,0 0 7 15,0 0-10-15,0 0 9 16,0 0-6-16,0 0-14 16,0 0 11-16,0 0-13 15,0 0-12-15,0 0-55 16,0 0-62-16,0 0-44 15,-12-12-1-15,2-7-20 16</inkml:trace>
  <inkml:trace contextRef="#ctx0" brushRef="#br0" timeOffset="19711.971">11284 6972 154 0,'0'0'116'15,"0"0"-116"1,0 0 145-16,19 2-47 16,12 0-20-16,-31-2-78 15,151 13 63 1,-151-13-63-1,301 25 141 1,-301-25-141 0,150 4 23-16,-127-5-25 15,-23 1 2 1,39-2-39-1,-39 2-197-15,0 0 236 16,-27-26-215 0,-1 2-111-16,28 24 326 15</inkml:trace>
  <inkml:trace contextRef="#ctx0" brushRef="#br0" timeOffset="20077.0075">11577 6650 294 0,'0'0'0'15,"37"191"187"1,-37-191-187-1,21 258 138 1,-21-258-138 0,33 193 92-1,-37-166-83 1,4-27-9-1,14 42 4-15,-14-42-4 16,12 2-187 0,-12-2 187-1,0-85-537 1,0 85 537-1</inkml:trace>
  <inkml:trace contextRef="#ctx0" brushRef="#br0" timeOffset="20848.0846">13284 6543 101 0,'0'0'0'0,"0"0"83"16,0 0-83 0,-24 187 123-1,20-109-78-15,4-78-45 16,4 178 37-1,4-91 2-15,7-7-13 16,-15-80-26-16,51 137 40 16,-51-137-40-16,77 98 34 15,-77-98-34-15,103 45 16 16,-103-45-16-16,137-7 13 15,-73-15-10-15,-64 22-3 16,147-115 8-16,-116 64-1 16,-11-4-10-16,-13-3 9 15,-12 1 5-15,-10 1-9 16,-11 7 5-16,26 49-7 15,-67-59 20 1,47 50-8-16,-18 15-6 16,38-6-6-16,-52 60 8 15,29-9 6 1,23-51-14-16,-48 179 23 15,42-121-8-15,8-2-17 16,-2-56 2 0,30 131 4-16,-16-101-4 15,-14-30 0 1,19 35-108-16,-19-35-29 15,10 2-23-15,-10-2 160 16,20-37-293-16</inkml:trace>
  <inkml:trace contextRef="#ctx0" brushRef="#br0" timeOffset="21460.1458">15670 6869 104 0,'0'0'54'0,"0"0"-12"16,0 0-16-16,0 0 6 16,20 0 19-16,-20 0-51 15,65 6 107-15,-65-6-107 16,169 17 160-1,-113-13-127-15,2 0-8 16,-1-2-3-16,-5-2-1 16,-8 0-11-16,-10 0 2 15,-10-1-14 1,-9 1 2-16,-5 0 0 15,-10 0-8-15,0 0-37 16,0 0-56-16,0 0-31 16,0 0 132-1,0 0-249-15,-14 0 172 16,2 0-8-16,12 0 85 15</inkml:trace>
  <inkml:trace contextRef="#ctx0" brushRef="#br0" timeOffset="21832.183">15798 7207 69 0,'-16'8'65'0,"4"-3"2"15,12-5-6-15,0 0-11 16,0 0-13-16,0 0 5 16,20 1 25-16,8 2 2 15,-12-1-9 1,14 1-14-16,-30-3-46 15,87 7 72-15,-37-1-36 16,0 1-13-16,-4 0-6 16,-1-2-5-16,-3-2-1 15,-3 0-11-15,-4-2 5 16,-3-1-2-16,-5-1-2 15,-5 0-9-15,-7-1-1 16,-3 0-1-16,-12 2-16 16,0 0-33-16,0 0 59 15,0 0-259-15,0 0 91 16,3-19-106-16</inkml:trace>
  <inkml:trace contextRef="#ctx0" brushRef="#br0" timeOffset="22577.2575">17630 6928 62 0,'-14'-9'40'0,"-1"5"4"16,-1 5 0-16,-3 7-13 16,-1 9-10-16,-3 8-5 15,-2 12 0-15,1 10 6 16,1 9-6-16,5 6 0 15,3 3-4-15,6-2-2 16,6-1-1-16,11-1 2 16,7-5-1-16,7-6 0 15,9-7-4 1,8-4-6-16,5-6 7 15,6-11-4-15,-50-22-3 16,107 19 6-16,-53-24-6 16,-1-9 2-16,0-8 1 15,-8-3-8-15,-18-7 11 16,3-5-2-16,-2-2 1 15,-3-2 9-15,-5 1 4 16,-4-3 2-16,-5-6 0 16,-6 0-7-16,-9-2-4 15,-8-1 6-15,-10 1 2 16,-9 3-4-16,9 2 8 15,-3 9-4-15,-9 9 1 16,-8 12-6-16,-6 12-8 16,-3 12 0-16,0 8-10 15,5 7 3-15,5 4-1 16,9-1-18-16,7-5-48 15,9-7-31-15,9-4-31 16,7-10 2-16,16-7-44 16</inkml:trace>
  <inkml:trace contextRef="#ctx0" brushRef="#br0" timeOffset="36104.6101">5298 8952 111 0,'-3'-14'66'16,"-13"9"-19"-16,16 5-13 15,0 0-15-15,5 17 18 16,1 16 12-16,6 16-9 15,13 17 6-15,8 18-12 16,9 14-6-16,4 7-8 16,4 5-4-16,-1-4-9 15,-5-4 2-15,-1-9-10 16,-4-12 2-1,-39-81-1-15,59 117-1 16,-40-84-6-16,-7-13-33 16,-5-11-28-16,-7-9-32 15,-3-22-20-15,-9-21 16 16,-4-22-19-16</inkml:trace>
  <inkml:trace contextRef="#ctx0" brushRef="#br0" timeOffset="36440.6437">5731 9039 86 0,'0'0'48'16,"0"0"-10"-16,0 0-7 15,-10 11-7-15,1 12 5 16,-1 16 3-16,-2 10 3 15,-4 8-4-15,-2 9-6 16,-4 6-4-16,-4 7 2 16,-4 1-5-16,1 0-2 15,-3-4-8 1,-1-2-6-16,4-8-1 15,4-10 5-15,5-9-4 16,0-11-5-16,5-6 4 16,4-11-3-16,2-8-10 15,9-11 12-15,26 4-32 16,-26-4-133-16,-15-27 42 15,7-15-17-15</inkml:trace>
  <inkml:trace contextRef="#ctx0" brushRef="#br0" timeOffset="37048.7045">6026 8758 39 0,'0'-19'30'15,"1"0"-3"1,3-4-2-16,-4 23-25 15,14-60 24-15,2 23 8 16,7 1-11-16,3-2-4 16,2 3 1-16,2 9-6 15,-4 6 0-15,1 13-6 16,1 9 2-16,1 14-1 15,0 15 6-15,-22 16 0 16,-7-47-13-16,46 130 12 16,-49-54-3-16,7 2-1 15,-23-1 8-15,9-5-1 16,-2-11-9-16,-7-11-1 15,-2-13 0-15,0-13-2 16,-1-9-1-16,3-8 3 16,-1-7 5-16,4-7-8 15,1-3-2-15,5-9-4 16,5-4 3-16,7-1 3 15,10-4-2-15,-12 28 0 16,37-44-9-16,2 33 5 16,1 11 3-16,-12 13-1 15,0 7 4 1,2 6 0-16,-1 0-1 15,-4-1 0-15,-3-4 4 16,-7-2-1-16,-3-2-7 16,-2-7 3-16,-2-5-3 15,-8-5-35-15,0 0-53 16,-12-10-22-16,-3-13-37 15</inkml:trace>
  <inkml:trace contextRef="#ctx0" brushRef="#br0" timeOffset="37584.7581">7259 9606 68 0,'-14'-1'39'16,"7"1"-4"-16,7 0-6 15,0 0-4-15,0 0-25 16,19-10 34-16,12 3 13 15,10 1-5-15,-3 0 2 16,8-1-11-16,6-4-7 16,7 0-13-16,3 0-4 15,-3 0-4-15,-6 0 7 16,-8 2-8-16,-7 1-7 15,-9 2 1-15,-6 1 0 16,-8 2-14-16,-6 2-27 16,-9 1-36-16,7 2-24 15,-7-2-1 1,0 0-9-16</inkml:trace>
  <inkml:trace contextRef="#ctx0" brushRef="#br0" timeOffset="38144.8141">8928 8873 50 0,'0'0'36'0,"0"0"-36"16,3-8 35-16,-3 8 3 15,0 0-12-15,7 8-1 16,1 18 2-16,4 13 9 15,0 20-13-15,4 5 1 16,1 8-4-16,-1 2 0 16,0 1-9-16,-3-5 6 15,-1-9-10-15,0-9 0 16,-5-10-2-16,0-14-10 15,-3-9 7-15,-1-6 1 16,-3-13-4-16,0 0-10 16,0 0-26-16,0 0-16 15,0 0-23-15,-5-20-5 16,0-6 9-16,2-4-4 15</inkml:trace>
  <inkml:trace contextRef="#ctx0" brushRef="#br0" timeOffset="38488.8485">9326 8846 59 0,'0'0'49'16,"0"0"-15"-16,0 0-34 15,-14 19 24-15,14 16 26 16,9 11 6-16,2 3-14 16,1 6 4-16,1 2-3 15,0 2-10-15,-1-2-3 16,1-1-6-16,-4-6-4 15,-1-3-5-15,-1-5-5 16,0-5-3-16,-3-8-4 16,1-8-1-16,-2-7 0 15,-3-14-1-15,0 0-6 16,0 0 5-16,-12 7-7 15,12-7-99-15,0 0-16 16,0 0-2-16,-3-20-62 16</inkml:trace>
  <inkml:trace contextRef="#ctx0" brushRef="#br0" timeOffset="38944.8941">8658 9769 59 0,'-17'5'39'0,"8"-1"-7"15,9-4 6-15,8 6 23 16,12-2 2-16,11-3 8 15,10-3-4-15,11-3-12 16,12-4-8-16,10-4-18 16,8-1 3-16,8 3-18 15,10-2-2 1,5 1-8-16,-9 1 0 15,-4 2-2-15,-5 0 0 16,-87 9-2-16,155-21 4 16,-99 8-5-16,-14 0-18 15,-12 2-13-15,-7 1-23 16,-10 3-16-16,-3 3-30 16,-10 4-6-16,0 0-2 15,0 0-31-15</inkml:trace>
  <inkml:trace contextRef="#ctx0" brushRef="#br0" timeOffset="39472.9469">9453 9983 87 0,'-20'-5'77'16,"5"-2"-5"-16,15 7-19 15,-4-19-12-15,14-2-9 16,13 0-3-16,6 0-2 15,-9 4-9 1,6 1 0-16,5 9-2 16,0 7-5-16,-1 13-6 15,-4 14 3-15,-2 19-2 16,-10 16-2-16,-8 3-1 15,-12 13 8-15,6-78-11 16,-22 161 2-16,-23-94 3 16,1-13-1-16,-6-14-6 15,-8-13 4-15,1-12-5 16,3-11 7-16,8-9-9 15,4-9 17-15,10-9-6 16,9-11 3-16,12-12-6 16,11 46-3-16,2-113 0 15,17 58 3-15,14 7-2 16,-33 48-1-16,84-51 4 15,-25 53 2-15,-16 12-3 16,5 14 6-16,-5 12-7 16,-5 2-1-16,-6 0-4 15,-8-9-1-15,-6-8-13 16,-5-7-42-16,-13-18-43 15,10 8-22 1,-10-8 1-16,11-32-29 16,-11 32 152-16</inkml:trace>
  <inkml:trace contextRef="#ctx0" brushRef="#br0" timeOffset="39839.9836">10086 9472 103 0,'0'0'51'16,"0"0"-1"-16,10 0-5 15,10 10-2-15,5 6 3 16,5 6 0-16,3 5-2 15,3 4-7-15,4 5 14 16,2 2-18-16,0 3-9 16,1-1 2-16,0 2-10 15,-43-42-16-15,60 73 16 16,-31-43-10-16,-13-5-3 15,5-4-2 1,-12-5-6-16,-1-3-3 16,-8-13-14-16,0 0 22 15,11 11-136-15,-11-11 28 16,0 0 1-16,0 0 12 15,3-20 16-15,-7-7-2 16</inkml:trace>
  <inkml:trace contextRef="#ctx0" brushRef="#br0" timeOffset="40207.0203">10489 9498 109 0,'-21'-6'55'16,"4"5"2"-16,17 1-57 15,-35 10 36-15,21 3-12 16,3 6-1-16,-2 7-1 16,0 3-6-16,-2 6-3 15,0 2 3-15,-2 3-2 16,0 2-3-16,-2 4-1 15,-2 1-6 1,-2 1 3-16,3-3-3 16,2-7-4-16,3-3 6 15,3-4-7-15,2-10 4 16,4-7-1-16,6-14-5 15,0 0 0-15,0 0-2 16,0 0 5-16,0 0-23 16,0 0 23-16,8-24-207 15,4-13 113-15,8-6-2 16</inkml:trace>
  <inkml:trace contextRef="#ctx0" brushRef="#br0" timeOffset="41025.1021">15997 9392 41 0,'-14'1'40'0,"14"-1"3"16,0 0-4-16,0 0 11 15,0 0 14-15,0 0-64 16,45-3 65-16,-18 2 15 15,1 0-15-15,-28 1-65 16,78-1 47-16,-37-1-4 16,-1 1-2-16,-2 0-21 15,-1-1-8-15,-1 0-4 16,-1-1-4-16,-2 2-2 15,-4-1 5-15,-5-2-10 16,-24 4 3-16,39-9-1 16,-26 4 0-16,-4 1-1 15,-1 0-1-15,-8 4-34 16,0 0-33-16,0 0-36 15,0 0 106 1,0 0-129-16,0 0-190 16</inkml:trace>
  <inkml:trace contextRef="#ctx0" brushRef="#br0" timeOffset="41448.1444">16045 9671 71 0,'-9'3'46'16,"9"-3"-2"-16,0 0-12 15,0 0-3-15,0 0-2 16,0 0 7-16,0 0-34 16,53-5 34-16,-28 1 5 15,-2 2-15-15,3 2-2 16,-1 0-7-16,3 3-1 15,0-2-8 1,3 1-2-16,-2-2 3 16,-1 0-3-16,2-3 3 15,1-1-5-15,-2 0-1 16,-5 1 0-16,-1-1-1 15,-7 1-4-15,-6 1 6 16,-2 2-18-16,-8 0-18 16,0 0 34-16,0 0-79 15,0 0-83-15,-4-16-8 16</inkml:trace>
  <inkml:trace contextRef="#ctx0" brushRef="#br0" timeOffset="42048.2044">17443 9627 71 0,'-8'-2'40'0,"8"2"0"16,0 0-8-16,0 0-2 15,0 0 0-15,0 0-30 16,34-5 75-16,-9 4-26 16,5 0-10-16,2 1-15 15,3 0-3-15,-1 0-2 16,-1-2 1-16,1 0-1 15,-1 1-9 1,1-3-3-16,-1-1-2 16,-3 0-4-16,-4-2-6 15,-5 3 3-15,-3 2-6 16,-4-1-23-16,-6 1-25 15,-8 2-26-15,0 0 82 16,-15-10-108 0,11-3-132-16</inkml:trace>
  <inkml:trace contextRef="#ctx0" brushRef="#br0" timeOffset="42689.2685">18149 9346 112 0,'0'0'48'15,"0"0"-19"-15,0 0-16 16,0 0 3-16,-6 14 0 15,2 5 6 1,4-19-22-16,9 52 27 16,-12-18 15-16,3-34-42 15,-3 77 38-15,-7-37-3 16,0 0-7-16,2-1-12 15,5-1 5-15,6-1-4 16,7 1 0-16,5-5 0 16,8 0-1-16,10-4-2 15,8-3-3-15,7-10-7 16,-48-16-4-16,107 8 4 15,-53-16 4-15,-4-6-6 16,-2-6-7-16,-5-4 9 16,-3-3-2-16,-9 0 3 15,-4 1 13-15,-7 0-11 16,-5 0-2-16,-7-1 7 15,-5 2-4-15,-6-1-6 16,-7 2-2-16,-7 4 1 16,-3 3 3-16,-3 8-10 15,0 5 8-15,23 4-2 16,-48 11-4-16,26 6 7 15,2 9-8 1,20-26 5-16,-22 62 37 16,22-30-13-16,5 3-10 15,-5-35-14-15,20 66 14 16,-10-35-14-16,-3-8-4 15,-7-23 4-15,8 26-35 16,-8-26-48-16,-10 7-60 16,-7-10-26-16,-3-4-112 15</inkml:trace>
  <inkml:trace contextRef="#ctx0" brushRef="#br0" timeOffset="45641.5637">1781 11394 66 0,'-7'-6'46'0,"7"6"-5"16,0 0-3-16,0 0-4 15,0 0-11-15,0 0 2 16,-2 8 2-16,4 9 13 16,3 20-3-16,4 10 0 15,-2 5-1-15,1 4-6 16,2 1-6-16,-1-1 3 15,0-4-3-15,-3-5-12 16,1-5-9-16,-2-6 6 16,0-8-12-16,-1-8 9 15,0-6-11-15,-2-5 7 16,-2-9-14-16,0 0-15 15,0 0-43-15,0 0 70 16,-9-6-108-16,4-11-65 16,4-12-16-16</inkml:trace>
  <inkml:trace contextRef="#ctx0" brushRef="#br0" timeOffset="46040.6036">2093 11378 100 0,'0'0'29'16,"0"0"-5"-16,10 13-4 15,-12-1 12-15,11 6 10 16,-9 6 4-16,10-1 8 15,-8 4-1-15,-1 5-3 16,0 3-1-16,1 2-9 16,-2-37-40-16,28 86 49 15,-19-41 8-15,-3-2-21 16,-2 1-7-16,0 0-5 15,1-6-3-15,0-9-3 16,-2-4-13-16,0-6 6 16,1-5-7-16,-2-5-4 15,-2-9 2-15,0 0-3 16,0 0 3-1,0 0-19-15,0 0-41 16,0 0-51-16,0 0-37 16,0 0 146-16,1-20-166 15,-14 1-134-15</inkml:trace>
  <inkml:trace contextRef="#ctx0" brushRef="#br0" timeOffset="46489.6485">1636 12220 54 0,'-14'-4'47'0,"6"2"-2"15,8 2-7-15,0 0-8 16,4-9 12-1,11 2 16-15,9 1-9 16,10 1-4-16,9-1-3 16,11-2-3-16,9 0-6 15,9-2-2-15,1 0-3 16,-4 1-2-16,3 0-10 15,-72 9-16-15,146-14 7 16,-87 8-4-16,-12 1 4 16,-8 0-2-16,-7 1-8 15,-9 1 2-15,-6 2-6 16,-6 1-18-16,-3-1-34 15,-8 1-36-15,0 0-26 16,0 0-9-16,-15-6-74 16</inkml:trace>
  <inkml:trace contextRef="#ctx0" brushRef="#br0" timeOffset="47305.7301">2078 12527 31 0,'0'0'39'16,"1"-9"-7"-16,-1 9-5 15,0 0-3-15,0 0-1 16,0 0-4-16,8 12-5 16,-7 7 7-16,-2 9 7 15,-3 4-1-15,-3-3-6 16,0-4-1-16,1-1 2 15,0-7-5-15,1-7 4 16,5-10-2-16,0 0-19 16,-20-1 20-16,20 1 9 15,-1-17-23-15,3-11-4 16,2-7 6-16,5-6-8 15,6-1-2-15,4 5 0 16,-14 9 1-16,11 8-9 16,-6 11 10-16,-10 9 0 15,44 17-5-15,-24 16 8 16,-2 17-8-1,-2 5 8-15,-6 16 5 16,-3 4-3-16,-8 1 7 16,-8-1 0-16,-8-5 4 15,-7-3-1-15,-7-6-8 16,13-10 0-16,0-9 1 15,-4-10-7-15,-3-9 5 16,-3-8-1-16,-2-10 3 16,1-11-8-16,-3-12-2 15,1-11-5-15,5-8-4 16,6-6-5-16,7 0 2 15,8 1 6-15,7 1 1 16,8 3 3-16,7 5 2 16,9 5 3-16,6 9-6 15,7 9-2-15,3 12 8 16,-42-2-1-16,86 40-1 15,-61-10 11-15,-5 4 10 16,0 1 4-16,-2-2-4 16,-4-8 0-16,-5-5-2 15,-4-6-3-15,-2-3 0 16,-3-11-7-1,0 0-4-15,0 0 4 16,0 0-4-16,0 0-13 16,0 0-26-16,0 0-51 15,0 0-58-15,-9-9-8 16,1-9-67-16</inkml:trace>
  <inkml:trace contextRef="#ctx0" brushRef="#br0" timeOffset="48439.8435">3135 12093 92 0,'0'0'93'0,"0"0"8"15,0 0-19-15,0 0-3 16,0 0-19-16,0 0-8 16,-8-5-19-16,8 5-9 15,0 0-14-15,0 0-9 16,0 0-9-16,0 0-53 15,0 0-58-15,0 0-35 16,-4-10 16-16,1-2-9 16</inkml:trace>
  <inkml:trace contextRef="#ctx0" brushRef="#br0" timeOffset="49105.9101">3642 11566 29 0,'0'0'38'15,"0"0"3"-15,0 0 8 16,0 0-9-16,0 0-3 16,0 0-7-16,2 13 2 15,0 8 4-15,0 10 4 16,0 9-15-16,0 6 0 15,0 2-9-15,1-1 0 16,-2-1-8-16,0-3 0 16,1-3 3-16,-1-5-6 15,1-6-9-15,0-5 7 16,-2-6-5-16,0-8 5 15,1-2-6-15,-1-8 0 16,0 0-2-16,0 0-28 16,0 0-17-16,0 0-24 15,0 0-18-15,-9 0-2 16,-1-1-38-16</inkml:trace>
  <inkml:trace contextRef="#ctx0" brushRef="#br0" timeOffset="49608.9604">3488 12294 62 0,'0'0'42'15,"-6"-9"-5"-15,6 9-2 16,0 0-5-16,0 0 1 15,0-9 0-15,0 9 13 16,8-8 5 0,4 2-4-16,4-2 2 15,5 2-14-15,7-2 1 16,5-2-17-16,7-1-7 15,1-2-6-15,-2 0 1 16,-1 1-4-16,-4 0-8 16,-3 3-8-16,-7 2-10 15,-5 0-9-15,-5 2-14 16,-5 1-14-16,-9 4-11 15,0 0-10-15,0 0 3 16,0 0 15-16,0 0 0 16</inkml:trace>
  <inkml:trace contextRef="#ctx0" brushRef="#br0" timeOffset="50329.0324">3713 12588 65 0,'-8'-2'41'15,"8"2"-11"-15,0 0-16 16,0 0-6-16,0 0-3 15,-2 9 3-15,2 2 1 16,-1 0-3-16,-1 5 7 16,0-1-3-16,-1-4-1 15,3-11 4-15,0 0-13 16,0 0 17-16,0 0 18 15,0 0-7-15,0 0-28 16,4-31 46-16,4 5-27 16,5 1-11-16,2-2-2 15,3 2-5-15,3 6-1 16,0 6 3-16,1 9 0 15,0 12-1-15,0 13 6 16,-1 21 1-16,-2 10-7 16,-5 16 4-16,-6 8-3 15,-8 0 6-15,-6-1 0 16,6-75-9-1,-29 124 19-15,7-77-9 16,-3-10-1 0,-3-11 6-16,0-12-4 15,-1-11-3-15,3-8-4 16,0-7-6-16,26 12 2 15,-47-71 5-15,38 35-17 16,8-6 6-16,7-4-3 16,8 1 9-16,8-2-6 15,7 2 3-15,4 10-1 16,2 11 1-16,2 11-1 15,1 13-8-15,-4 7 11 16,-3 10 0-16,-3 6 1 16,-6 0-1-16,-4-3 2 15,-7-3 5-15,-5-5-2 16,-6-12-3-16,7 9-7 15,-7-9 5-15,0 0-37 16,0 0-46-16,0 0-23 16,-11-10 3-16,3-10-30 15</inkml:trace>
  <inkml:trace contextRef="#ctx0" brushRef="#br0" timeOffset="50809.0804">4306 12062 53 0,'-8'6'52'15,"8"-6"-5"-15,0 0-8 16,0 0 4-16,0 0 6 16,0 0 9-16,13 6 8 15,6-1-1-15,2 0-10 16,2-2-3-16,1 0-12 15,2 0-5-15,0-3-13 16,0 0-4 0,0 0-8-16,-2-3-3 15,-2 2-5-15,-5 0-10 16,-3 1 9-16,-3-1-3 15,-4 1-14-15,-7 0-13 16,0 0-29-16,0 0-28 16,8 0-32-16,-8 0-10 15,0 0 9-15,-4-12-31 16</inkml:trace>
  <inkml:trace contextRef="#ctx0" brushRef="#br0" timeOffset="51238.1233">4354 12327 45 0,'0'0'35'0,"-8"0"0"16,8 0 0-16,0 0-4 15,0 0 8-15,0 0 11 16,11-5 10-16,3-2-5 16,2 2-3-16,2 0 4 15,3 0-9-15,3 1-7 16,1-1-10-16,-2-1-9 15,2 1-5-15,-1 0-4 16,-4-2-14-16,-3 3 5 16,-5 1-10-16,-4 1-12 15,-8 2-28-15,7-1-21 16,-7 1-32-16,0 0-23 15,0 0-1-15,0 0-48 16</inkml:trace>
  <inkml:trace contextRef="#ctx0" brushRef="#br0" timeOffset="51888.1883">5154 11563 27 0,'0'0'32'0,"0"0"6"16,0 0 5-16,0 0 13 15,0 0 1-15,0 0 1 16,0 0-1 0,-3 9 5-16,6 10 15 15,3 10-7-15,4 12 0 16,-4 7-12-16,1 8-3 15,-2 4-8-15,3-2-10 16,-2-3-13-16,-2-5-7 16,3-10-2-16,0-7-10 15,-5-6 5-15,0-7-3 16,-2-20-7-1,-12 28 4-15,13-19 1 16,-1-9 2-16,0 0-6 16,0 0-4-16,0 0 3 15,0 0-9-15,0 0-14 16,0 0-34-16,0 0-24 15,0 0-47-15,0 0-20 16,0 0-10-16,5-22 13 16,1-4-42-16</inkml:trace>
  <inkml:trace contextRef="#ctx0" brushRef="#br0" timeOffset="52337.2332">5493 11596 61 0,'0'0'52'15,"0"0"-7"-15,0 0-4 16,-6-10-8-16,6 10 6 16,0 0 2-16,0 0 5 15,0 0-1-15,4 17-5 16,1 2 8-16,0 5-1 15,3 6-1-15,-2 7-2 16,2 4-4-16,-2 1-3 16,0 2-17-16,0 1 2 15,-1-3-7-15,1-6 1 16,-4-3-1-16,-1-7 3 15,0-7 0-15,0-8-12 16,-1-11 6 0,0 0-6-16,0 0-6 15,23 12 1-15,-23-12-33 16,0 0-37-16,-9-5-39 15,-2-3-51-15,1-1-10 16,-2-1 23-16,12 10-25 16</inkml:trace>
  <inkml:trace contextRef="#ctx0" brushRef="#br0" timeOffset="53017.3012">5253 12356 26 0,'0'0'53'15,"0"0"30"-15,-8-7 27 16,8 7 9-16,-8-2 4 16,8 2-18-16,0 0-18 15,0 0-11-15,0 0-12 16,0 0-15-16,0 0-3 15,0 0-46-15,-10 0 41 16,25 1 1-16,-4 2-42 16,13-2 0-16,8 2 0 15,6-2 0-15,-38-1 0 16,102 2 0-16,-51-2 0 15,-5-1 0-15,-3 1 0 16,-2 0 0 0,-4 0 0-16,-3 0 0 15,-6 1 0-15,-7-3 0 16,-6-1 0-16,-5 2 0 15,-2 1 0-15,-8 0 0 16,0 0 0-16,0 0-28 16,0 0-46-16,0 0-51 15,0 0-39-15,0 0-27 16,-11 0 15-16,-4 3 45 15,-1 2-4-15</inkml:trace>
  <inkml:trace contextRef="#ctx0" brushRef="#br0" timeOffset="53657.3652">5460 12668 95 0,'0'0'74'16,"0"0"-4"-16,0 0-12 15,0 0-11-15,0 0-6 16,0 0 12-16,0 0-7 16,0 0-3-16,0 0-7 15,0 0-36-15,17 62 34 16,-23-32 3-16,0 4-5 15,0 2-6-15,1-3-6 16,-2-6 7-16,2-4-1 16,2-2-5-16,1-6-8 15,0-5 15-15,0-1-7 16,2-9 5-16,0 0-6 15,0 0 5-15,0 0 15 16,0 0-8-16,8 0 1 16,4 0-33-16,4 1 0 15,7-2 0-15,3-2 0 16,4 1 0-16,3-4 0 15,4-2 0-15,1 2 0 16,0-3 0 0,-2 2 0-16,-3 2 0 15,-7 1 0-15,-6 2 0 16,-20 2 0-1,22-1 0-15,-22 1 0 16,0 0 0-16,0 0 0 16,0 0 0-16,0 0-51 15,0 0-40-15,0 0-58 16,-8 2-24-16,-4-3 6 15,-3 0 26-15,1-2 33 16,1 2-36-16</inkml:trace>
  <inkml:trace contextRef="#ctx0" brushRef="#br0" timeOffset="54161.4156">5707 12541 49 0,'0'0'146'0,"0"0"-60"15,-8-2-28-15,8 2-23 16,-3 9-5-16,3 6 10 15,1 12 14-15,2 3 6 16,0 2 3-16,-1 8-4 16,2 6 1-16,-3-1-15 15,0 0-3-15,0 4-10 16,-1-1-3-16,1 0-8 15,-1 0 1-15,-2-1-11 16,0 0-2-16,2-2 1 16,0-3 7-16,0-7-8 15,0-6-1-15,-1-4 4 16,1-5 2-16,0-4-11 15,1-3-3-15,0-3 0 16,-1-10 0-16,0 0 0 16,1 10 0-1,-1-10 0-15,0 0 0 16,0 0 0-16,0 0-16 15,0 0-33-15,0 0-44 16,0 0-39 0,0 0-37-16,0 0-10 15,0 0 12-15,0 0-52 16</inkml:trace>
  <inkml:trace contextRef="#ctx0" brushRef="#br0" timeOffset="61249.1243">6435 11488 50 0,'-8'13'21'0,"3"2"-6"15,5-15-15 1,6 45 7-16,-9-21-3 16,-5-4 0-16,-4-3 4 15,5-6 5-15,7-11 2 16,0 0 0-16,0 0 7 15,0 0-3-15,0 0-2 16,0 0 0-16,0 0-17 16,11 3 15-16,-11-3 3 15,0 0-6-15,-3-16-4 16,6-1-4-16,6-4-6 15,4-3 4-15,3 5-4 16,2-2 1-16,2 0-4 16,1 10 2-16,-3 5-1 15,0 6 1-15,0 7 3 16,-2 11-2-16,4 11 3 15,-6 8-5-15,-6 10 6 16,-4 5-2-16,-5 1 0 16,-5 1 1-16,-8-2 1 15,-1-5-6-15,-3-7 10 16,-4-8-10-16,-4-9 5 15,0-9 0 1,1-8-1-16,3-3 5 16,8-7-1-16,1-5-2 15,1-5 7-15,5-1-6 16,4-3 1-16,8-2-5 15,5-3 3-15,2 4-7 16,6-1 1-16,4 2 0 16,3 6 2-16,1 7-5 15,2 7 4-15,-3 9 2 16,-4 8-3-16,-1 6 7 15,-4 6-3-15,-2-1 8 16,-1-3 1-16,-6-7 7 16,-2-4 6-16,-4-7-8 15,-1-9 0-15,0 0 3 16,0 0-2-16,0 0-9 15,0 0 2-15,0 0-13 16,0 0-28-16,0 0-46 16,-6-13-29-16,4-2-63 15</inkml:trace>
  <inkml:trace contextRef="#ctx0" brushRef="#br0" timeOffset="63065.3059">11335 9677 54 0,'0'0'36'15,"0"0"-1"1,0 0-9-16,0 0-3 16,0 0-7-16,0 0 7 15,0 0 3-15,17 4 1 16,5-3 2-16,8 1-1 15,6-2-1-15,5-3-4 16,10 1-5-16,-12 0-5 16,7 1-7-16,8-1-5 15,-1-1 2-15,-3 3-2 16,-3 0 2-16,-6-1-5 15,-6-2 4-15,-8 1-8 16,-5-1-5-16,-6 1-15 16,-4 0-14-16,-12 2-14 15,0 0-14-15,0 0-13 16,-4-15-51-16</inkml:trace>
  <inkml:trace contextRef="#ctx0" brushRef="#br0" timeOffset="63697.3691">11662 9479 17 0,'0'0'21'16,"0"0"0"-16,0 0-2 16,0 0-4-16,0 0 3 15,0 0 3-15,0 0-5 16,0 0 6-16,0 0-1 15,0 0 5-15,0 0-6 16,0 0 1-16,0 0-1 16,0 0-4-16,0 0-7 15,0 0 1-15,0 0-4 16,0 0-7-16,2 14 1 15,0 9 8 1,-1 10-3-16,2 6-4 16,1 3-2-16,1 3-1 15,-2-1 4-15,-3-2-3 16,-1-2 3-16,0-6-4 15,-1-6 5-15,-2-9-3 16,6-6 1-16,-2-13 0 16,0 0-1-16,1 11-1 15,-1-11-1-15,0 0 4 16,0 0-3-16,0 0 2 15,0 0-6-15,0 0 3 16,0 0 2-16,17 3-3 16,-17-3-14-16,0 0-4 15,0 0-14-15,0 0-26 16,-13 8-17-16,13-8-34 15</inkml:trace>
  <inkml:trace contextRef="#ctx0" brushRef="#br0" timeOffset="64986.498">13056 8967 54 0,'0'0'35'16,"-5"-15"0"-16,5 15-3 15,0 0-1-15,0 0 0 16,0 0 0-1,0 0 3-15,0 0 5 16,0 0 1-16,0 0-1 16,0 0-9-16,0 0-3 15,0 0-8-15,0 0-6 16,-7 19 2-16,4 19-8 15,2 18 2-15,3 12-4 16,0 1 3-16,2 1-8 16,-1-5 3-16,1-5 7 15,-1-6-2-15,-1-5-7 16,1-10 6-16,-1-10 2 15,0-9-7-15,-1-7 0 16,-1-13 4-16,0 0 0 16,0 0-3-16,0 0-2 15,0 0 1-15,0 0-2 16,0 0-18-16,0 0-39 15,0 0-36-15,-3-15-29 16,2-7 7-16,3-3 24 16,9-3-7-16</inkml:trace>
  <inkml:trace contextRef="#ctx0" brushRef="#br0" timeOffset="65602.5596">13429 9041 45 0,'-17'13'41'0,"1"1"-7"15,3-2-8-15,2-1-12 16,11-11-4-16,0 0 0 16,0 0 6-16,0 0 8 15,0 0 10-15,0 0 10 16,21-24-5-16,5-3-7 15,4 0 5-15,5 2-12 16,2 7-3-16,3 7-15 16,-1 16 0-16,-3 20-2 15,-4 21 5-15,-5 15-9 16,-11 10 2-1,-11 4-2-15,-11 0 5 16,-11-4-10-16,-11-8 2 16,-8-9 4-16,-6-12-1 15,-4-16 5-15,0-13-3 16,1-11-3-16,4-9-1 15,5-8 3-15,4-9-2 16,8-4 1-16,7-2 1 16,6 6-2-16,8 4 1 15,8 1 0-15,7 2 1 16,13 6 10-16,10 3-5 15,10 7-2-15,9 2-4 16,8 3 0-16,7 2-2 16,-6 0-12-16,-20-1-2 15,-3-3-22-15,-7-3-24 16,-8-7-10-16,-1-7-10 15,-5-12 1-15,-1-4 9 16,-3-9 20-16,-1 0-1 16</inkml:trace>
  <inkml:trace contextRef="#ctx0" brushRef="#br0" timeOffset="65913.5907">13960 8965 56 0,'2'-15'91'16,"-2"15"-7"-16,0 0-16 15,-10-2-18-15,10 2-50 16,0 0 39-16,0 0 2 15,-3 14-11-15,0 12 2 16,2 14 10-16,0 11-10 16,2 8-4-16,4 3-11 15,2 1 1-15,2 0 2 16,-1-5 0-16,1-7 3 15,-3-7-8-15,-3-8-4 16,0-12-2-16,-2-8-8 16,-1-16 3-16,0 0-5 15,0 0-3-15,0 0-7 16,0 0-30-16,0 0-50 15,0 0-33-15,0 0-18 16,0 0 9-16,-1-11-51 16</inkml:trace>
  <inkml:trace contextRef="#ctx0" brushRef="#br0" timeOffset="66385.6379">13076 9765 50 0,'-35'-6'37'16,"9"1"4"-16,11 2-6 15,15 3-7-15,0 0 1 16,10-5 19-16,15 0 10 15,15 1 0-15,13 2 1 16,10 3-9-16,10 4-27 16,9 5-2-16,9 4 1 15,11 3-3-15,-5-1-13 16,2 2 2-16,6-3-4 15,0-6 1-15,-7-5-6 16,-8-7 5-16,-11-3 0 16,-13 0-8-1,-13-5-12-15,-16 2-21 16,-13 3-15-16,-9 4-12 15,-5-2-21-15,-10 4-17 16,0 0 2-16,-18 1-48 16</inkml:trace>
  <inkml:trace contextRef="#ctx0" brushRef="#br0" timeOffset="66769.6763">13466 10164 86 0,'0'0'83'15,"0"0"-6"-15,0 0-27 16,-9-5-11-16,9 5-12 15,0 0-8-15,0 33 17 16,4 16-6-16,-4-49-30 16,4 131 35-1,3-59 15-15,1 0-15 16,-2-4-13-16,0-3-8 15,-3-4-7-15,-1-5-8 16,-1-7 5-16,-2-6-5 16,0-8 4-16,-1-10-2 15,1-10-14-15,1-15-11 16,0 0-39-16,0 0-15 15,0 0-14-15,9-16-13 16,3-13 3-16,4-11-37 16</inkml:trace>
  <inkml:trace contextRef="#ctx0" brushRef="#br0" timeOffset="67268.7262">13884 10320 204 0,'0'0'73'15,"-1"22"-21"-15,-1 12-21 16,1 10-3-16,3 8-12 16,2 3-15-1,3 0 13-15,2-6-11 16,5-3 2-16,5-7-1 15,4-4 10-15,5-6 6 16,6-8 9-16,5-5-5 16,6-9-15-16,8-7 3 15,4-7-9-15,0-9 5 16,-3-4-9-16,-7-5 1 15,-8-3 1-15,-10-2 6 16,-8 1-7-16,-10 0 17 16,-11 1 5-16,-11 0 5 15,-10 4-14-15,-6 6 0 16,-3 8-2-16,-3 8 0 15,0 12 1-15,0 9-5 16,3 13-1-16,2 9 5 16,5 6 6-16,7 2-1 15,16-49-16-15,-15 86 4 16,13-48 2-16,2-6-9 15,4-5-10-15,-4-27 13 16,25 34-193-16,-2-28 20 16,7-13-3-1,10-19-16-15</inkml:trace>
  <inkml:trace contextRef="#ctx0" brushRef="#br0" timeOffset="76617.661">19271 9619 127 0,'-15'3'117'0,"4"-1"-6"15,3-1-27-15,8-1-22 16,0 0-23-16,0 0 11 15,15 7 14-15,16-2-10 16,13-1-11-16,7-3-16 16,7-1-16-16,5-3-5 15,1-2 7-15,2-4-10 16,0-2-6-16,-4-2 8 15,-10 2-15-15,-10-1-5 16,-8 2-8-16,-11 1-15 16,-7 2-30-1,-4 2-24-15,-12 5 92 16,0 0-120-16,-3-9-79 15,-2-1-49-15</inkml:trace>
  <inkml:trace contextRef="#ctx0" brushRef="#br0" timeOffset="77000.6993">19643 9341 76 0,'-14'2'51'0,"4"1"6"15,4 6-18-15,5 7-1 16,3 10 8-16,3 5 8 16,5 8-14-16,2 2-3 15,0 4-14-15,1 1 8 16,-2-2-3-16,-11-44-28 15,11 88 28-15,-6-48 12 16,0-3-8-16,-2-5-4 16,-2-5-14-1,-1-3-4-15,-1-5-5 16,2-6-8-16,-1-13 4 15,-1 11 1-15,1-11-8 16,0 0-14-16,0 0-30 16,0 0-51-16,-14-6-38 15,0-7-9-15,4-9-65 16</inkml:trace>
  <inkml:trace contextRef="#ctx0" brushRef="#br0" timeOffset="77458.7451">20707 9061 42 0,'-7'-7'52'0,"7"7"12"16,0 0 2-16,0 0-5 16,0 0-9-16,-6 10-3 15,2 15 4-15,5 13-10 16,3 15 5-16,-1 5-3 15,-3-58-45-15,10 132 34 16,-2-67 17-16,0-5-10 16,1-7-17-16,-1-7-11 15,-1-10-8-15,-3-8-2 16,0-7 2-16,-2-9-5 15,-2-12-1-15,0 0-27 16,0 0-32-16,0 0-36 16,-2-11-31-16,0-14-22 15,1-8 15-15,6-4-22 16</inkml:trace>
  <inkml:trace contextRef="#ctx0" brushRef="#br0" timeOffset="78282.8275">21034 9164 98 0,'18'-28'60'15,"8"-5"-3"-15,4-3-18 16,-30 36-39-16,43-72 35 15,-9 51 8-15,3 9-11 16,-1 12-8-16,-4 13-5 16,-4 14 4-16,-7 13-10 15,-7 14-7-15,-10 7 6 16,-8 6 9-16,-11 0-11 15,-7-2-5-15,-10-5 3 16,-8-9-4-16,11-13 1 16,-17-10 2-16,14-16-2 15,3-10 11-15,3-11-8 16,4-7-4-16,4-5 4 15,6-6-6-15,6-5 2 16,7-2 1-16,7-1-7 16,7 4 1-1,5 7 5-15,9 6-9 16,0 8 2-16,-2 8 3 15,6 8-4-15,6 8-4 16,6 4 1-16,0 1-15 16,-1 0-11-16,-1-3-2 15,-2-4-13-15,-4-5-3 16,-4-4-4-16,-4-6 2 15,-2-6 3-15,-3-6 7 16,-3-8 9-16,-3-3 5 16,-4-2 7-16,-2-4 3 15,-5-5 8-15,1-1 6 16,-4-3 4-16,-2-3 6 15,-2 2 6-15,-3-1 12 16,0 5 13-16,-1 8 10 16,1 14 14-16,1 5 0 15,2 11-5-15,0 0-5 16,0 0-9-16,-3 8-11 15,0 18 2-15,1 18-3 16,1 15 0-16,1-59-29 16,8 129 18-1,-4-63 4-15,3-5-5 16,-1-4-7-16,0-6-5 15,1-5 3-15,-3-9-12 16,-1-8 10-16,-1-5-3 16,-2-7-13-16,-1-5 4 15,-1 0-12-15,-3-2-37 16,-3 0-29-16,0 0-25 15,-2-2-12-15,10-8 16 16,-9 7-15-16</inkml:trace>
  <inkml:trace contextRef="#ctx0" brushRef="#br0" timeOffset="78765.8758">20596 9853 41 0,'-12'-5'37'15,"12"5"2"-15,0 0-10 16,0 0 4-16,12-4 6 15,12 2 14-15,9 4 2 16,14 3 7-16,11-1-6 16,12 1-14-16,17 1-6 15,5 0-5-15,3 1 3 16,13-2-3-16,-108-5-31 15,229 6 12-15,-119-6-6 16,-10-4 1-16,-10-4-10 16,-11-3-8-16,-12 0-19 15,-12-2-17-15,-13 3-5 16,-15 0-8-16,-9 4-13 15,-7 0-9-15,-11 6-8 16,0 0 90-16,-25 0-84 16,5 8-27-1</inkml:trace>
  <inkml:trace contextRef="#ctx0" brushRef="#br0" timeOffset="79154.9147">21140 10213 59 0,'-4'-9'72'15,"4"9"4"-15,0 0-12 16,0 0-24-16,0 0-11 16,2 13-9-16,0 11 2 15,1 9 0-15,1 9-5 16,-2 6 4-16,-1 5 0 15,-2 5 4-15,-4 3 5 16,1 2-6-16,0 0-10 16,1-5 0-1,0-5-10-15,1-4-6 16,0-7-2-16,4-11-12 15,-5-9-18-15,2-9-33 16,3-4-22-16,-2-9-15 16,6-13 1-16,4-10-52 15</inkml:trace>
  <inkml:trace contextRef="#ctx0" brushRef="#br0" timeOffset="79705.9698">21360 10353 92 0,'0'0'68'0,"0"0"-5"16,0 0-16-16,0 0-8 16,4 23-9-16,-2 4 4 15,-1 4-7-15,1 5-3 16,1 2-3-16,0-1-3 15,2-3 0-15,3-1-6 16,2-2 4-16,3-3-6 16,2-3 5-1,3-2-11-15,3-4 6 16,3-5-13-16,5-5 6 15,2-5-4-15,5-6 0 16,3-4-7-16,1-6 0 16,-1-3-4-16,-3-4 6 15,-2 0 0-15,-3-1 3 16,-6-1 4-16,-4 1-2 15,-4-1-1-15,-3-1 4 16,-5 0 6-16,-6 0 1 16,-5-3-2-16,-8 4 4 15,-3 3 5-15,-5 4-1 16,-4 8-1-16,-3 8 3 15,-3 8-5-15,1 6-6 16,-1 7 5-16,5 6 10 16,2 4-2-16,3 4-1 15,4-1-6-15,6 0-6 16,4-3-8-16,4-6 8 15,0-27-6-15,11 53-1 16,-10-45-129-16,-1-8-41 16,0 0-8-1,0 0-49-15</inkml:trace>
  <inkml:trace contextRef="#ctx0" brushRef="#br0" timeOffset="86130.6122">10251 12431 37 0,'0'0'30'16,"0"0"0"-16,0 0 1 16,0 0-2-16,0 0 6 15,0 0 5-15,-7 16 6 16,-6 8-5-16,-5 16 9 15,-4 16-3-15,-5 6-12 16,0 28-1-16,-1 15-2 16,6 10-7-16,5 3 10 15,9-1-2-15,10-8-2 16,9-9-11-1,10-13 0-15,10-12 7 16,7-11-15-16,10-5 4 16,5-8-8-16,3-10 3 15,-5-4-9-15,-10-11 4 16,-10-9 2-16,-11-5-7 15,-8-7 5-15,-12-5-7 16,0 0-5-16,0 0 9 16,0 0-11-16,0 0-52 15,0 0-53-15,0 0 113 16,-22-24-160-16,5-14-273 15</inkml:trace>
  <inkml:trace contextRef="#ctx0" brushRef="#br0" timeOffset="86642.6634">10754 12851 68 0,'9'-4'44'16,"8"12"15"-16,8 10-5 16,5 8 1-16,5 11-4 15,2 8 0-15,2 7-17 16,-1 7-11-16,-1 10-9 15,-2 5-9-15,-1 1-3 16,-2-2 1-16,-1-4-3 16,0-7 5-16,1-5-8 15,0-9-3-15,0-4 0 16,1-10-23-1,0-9-33-15,2-8-13 16,2-12-2-16,-1-11 1 16,-36 6 76-16,54-36-134 15</inkml:trace>
  <inkml:trace contextRef="#ctx0" brushRef="#br0" timeOffset="87002.6994">11370 12978 58 0,'-24'-28'35'16,"7"12"2"-16,6 7-7 16,11 9-12-16,0 0-6 15,-12 2-8-15,5 11 7 16,-4 11-1-16,11-24-10 15,-32 88 11-15,12-29 9 16,-5 8-3-16,-5 4-2 16,-1 0 2-16,0-3 6 15,1-4-6-15,3-4-8 16,2-7-2-1,4-5-4-15,1-6 1 16,7-8-7-16,5-8 0 16,3-10 1-16,5-16-23 15,0 0-20-15,0 0-23 16,0 0-7-16,10-25 7 15,-10 25 68-15,38-89-69 16</inkml:trace>
  <inkml:trace contextRef="#ctx0" brushRef="#br0" timeOffset="87474.7466">11723 13297 90 0,'0'0'46'16,"0"0"-5"-16,0 0-20 15,0 0-7-15,14 1 21 16,9 0 18-16,9 1-3 16,8-1-12-16,-40-1-38 15,101-1 26-15,-45-2-1 16,1-2-8-16,-2-1-8 15,-6 1-4-15,-8 2-3 16,-8 3-1-16,-8-1 0 16,-8 1 1-16,-6 1-3 15,-11-1-5-15,9 0-21 16,-9 0-50-16,12-1-29 15,-2-3-5-15,0-5-37 16</inkml:trace>
  <inkml:trace contextRef="#ctx0" brushRef="#br0" timeOffset="87963.7955">13009 12763 61 0,'0'0'42'0,"-6"-11"-4"15,6 11-8-15,0 0-10 16,0 0-6-16,0 0 11 15,0 0 13-15,5 32 30 16,4 12 0-16,4 15 0 16,1 5-12-16,0 8-6 15,-3-1-11 1,0-3-5-16,0-4 1 15,-3-10-7-15,-1-9-6 16,-2-11-11-16,-2-11 5 16,-2-9-15-16,-1-14 3 15,0 0-2-15,0 0-8 16,0 0-5-16,0 0-55 15,0 0-52-15,-3-15-45 16,0-9 6-16,3-6 33 16,7-4-1-16</inkml:trace>
  <inkml:trace contextRef="#ctx0" brushRef="#br0" timeOffset="88298.829">13456 12751 129 0,'0'0'72'0,"0"0"-12"16,0 0-27-16,0 0 1 16,0 0 3-16,1 26 14 15,0 15 2 1,2 6-1-16,3 5-13 15,1 4-9-15,-1 0 3 16,0-1-12-16,1-5-5 16,-1-4-4-16,0-4 1 15,-1-5-7-15,-1-8-1 16,1-5-6-16,1-6-2 15,-2-5-4-15,-4-13 7 16,0 0-11-16,0 0-115 16,0 0-10-16,0 0 3 15,0 0 12-15,9 3-37 16</inkml:trace>
  <inkml:trace contextRef="#ctx0" brushRef="#br0" timeOffset="88698.869">12984 13616 106 0,'-16'-5'76'0,"6"1"-13"16,10 4-33-16,0 0-13 15,0 0-6-15,21 0 18 16,11 0 16-16,10 0 3 15,11-1-1-15,9-3 3 16,8-3-14-16,7 0-11 16,0 0-1-16,1 0-8 15,-1-1-17-15,-5 1 7 16,-29 3-10-16,0-1 2 15,-24 2 3-15,2 1-2 16,-21 2-4-16,12-2-4 16,-12 2-56-16,0 0-43 15,0 0-22-15,0 0 2 16,-22 10-49-16</inkml:trace>
  <inkml:trace contextRef="#ctx0" brushRef="#br0" timeOffset="89113.9105">13506 13717 143 0,'0'0'84'15,"0"0"-19"-15,0 0-24 16,-9 9-17-16,2 5 10 15,2 14 18-15,-2 15-8 16,7-43-44-16,-23 97 41 16,14-43-5-16,0 0-12 15,0-5-1-15,2-8-5 16,2-9-1-16,3-10-4 15,3-8 6-15,-1-14 1 16,11 6 10-16,10-4 22 16,10-3-13-16,7-4 1 15,10-2-9-15,10-4-2 16,-1-3-10-16,-5 1-12 15,0 2 2-15,-2-2-10 16,-5 3-1-16,-9 2-11 16,-10 3-5-16,-9 3-43 15,-7 0-39 1,-10 2-34-16,0 0-26 15,0 0-2-15,-1-12 20 16,-9-5-19-16</inkml:trace>
  <inkml:trace contextRef="#ctx0" brushRef="#br0" timeOffset="89410.9402">13792 13754 63 0,'-5'-15'73'16,"-7"7"13"-16,12 8-9 15,0 0-24-15,0 0-13 16,-7 14 12-16,11 20 3 15,-5 17-2-15,-3 4 2 16,2 16-8-16,1 1-5 16,-1 1-9-16,4-5-4 15,-2-5-11-15,-1-8-9 16,0-8-6-16,-3-8 2 15,12-15-3-15,-10-7-6 16,2-17 4-16,0 0-13 16,0 0-40-16,0 0 53 15,22-1-111 1,-22 1 111-16,20-56-248 15,-16 6-118-15</inkml:trace>
  <inkml:trace contextRef="#ctx0" brushRef="#br0" timeOffset="89880.9872">14301 12578 63 0,'0'0'45'15,"0"0"-18"-15,0 0 0 16,25 1 2-16,7 16 10 16,9 12-8-16,8 8 10 15,9 30-13 1,2 17-3-16,1 14 6 15,-6 12 15-15,-11 11-4 16,-13 2-6-16,-12 3-6 16,-9-3-8-16,-12-1-12 15,-12-6-8-15,-5-5 2 16,-6-9-5-16,-3-12 2 15,-2-15-5-15,1-14 6 16,1-15-5-16,7-16-41 16,5-10-15-16,6-9-22 15,-1-15-30-15,1-11-7 16,2-15-42-16</inkml:trace>
  <inkml:trace contextRef="#ctx0" brushRef="#br0" timeOffset="90570.0561">15045 12309 56 0,'1'-15'60'16,"-1"15"-8"-16,7-19-11 15,4-1-13-15,9 3-9 16,8 1 0-16,4 4 2 16,3 3-4-16,5 5-1 15,1 8 0-15,0 6-11 16,-3 10 8-16,-5 12 5 15,-6 11 2-15,-8 9-3 16,-9 8-9-16,-9 5 7 16,-9-3 1-16,-8-4-2 15,-8 1-11 1,-6-10 7-16,-6-14 5 15,-2-18 1-15,-2-17-7 16,0-16-4-16,2-12-4 16,4-8-1-16,6-2 5 15,6-1-1-15,7 6 1 16,6 9-1-16,9 24-4 15,10-28 0-15,-1 15 3 16,5 2-3-16,11 2 0 16,9 3 2-16,7 2-1 15,4 5 2-15,0 5-3 16,-2 1 6-16,-7 3 0 15,-6 0-6-15,-9-1-7 16,-7-1 3-16,-14-8 2 16,0 0-36-16,9 5-49 15,-9-5-37-15,0 0-3 16,10-7-53-16</inkml:trace>
  <inkml:trace contextRef="#ctx0" brushRef="#br0" timeOffset="91197.1188">16477 13176 71 0,'0'0'53'16,"0"0"-5"-16,0 0-5 16,0 0-6-16,0 0 10 15,13-1 3-15,6 0 5 16,7-1 1-16,7 0-9 15,7-1-5-15,7 0-6 16,4 0-10-16,5-1 0 16,3 0-12-16,-18 1-8 15,6-3-3-15,2 3-2 16,-2 0 1-16,-6 2-2 15,-12 0-7-15,-7 1 2 16,-5-2-10-16,-6 1-45 16,-11 1-32-16,9 4-24 15,1 0-1-15,-1-1 13 16,-9-3-43-16</inkml:trace>
  <inkml:trace contextRef="#ctx0" brushRef="#br0" timeOffset="91595.1586">16643 13501 55 0,'-12'0'46'16,"3"-1"-10"-16,9 1-13 15,0 0-23-15,-7 1 8 16,7-1-4-16,12 4 0 16,6 1 2-16,8 0-6 15,5 3 0-15,5 0 4 16,3-1-6-16,-1 0 5 15,2 0-6-15,-18 0 3 16,7-2-1-16,-7-2 0 16,2 1 5-16,-1-3-6 15,1-1-2 1,-1-1-16-16,-2-1-29 15,-6-5-62-15</inkml:trace>
  <inkml:trace contextRef="#ctx0" brushRef="#br0" timeOffset="98363.8354">18294 12729 35 0,'-2'-9'43'0,"2"9"-3"16,0 0-4-16,0 0-13 15,0 0-9-15,0 0-7 16,-10 17 0-16,-1 12-3 15,-4 4 5-15,1-2 0 16,0-2-3-16,1-8 5 16,5-9 4-16,8-12-3 15,0 0 7-15,0 0 4 16,0 0-1-16,0 0-1 15,0-22-6-15,11-12-12 16,6-8 1-16,5-1-3 16,5 5 2-16,2 8-8 15,0 13 7-15,0 15-4 16,-2 11 9-16,-2 15-9 15,-4 21 3-15,-9 16 0 16,-10 15 0-16,-11 9 9 16,-11 3-7-1,-9-4 1-15,-7-9-2 16,-5-11-2-16,-6-12 6 15,-1-12-9-15,1-14 5 16,6-12 1-16,4-10-3 16,4-9 1-16,5-10 1 15,8-11-9-15,19-10 4 16,6-5 5-16,7-1 2 15,14 4 3-15,6 5-5 16,8 9-4-16,5 12 6 16,1 11-4-16,-1 10 8 15,-4 9-3-15,-4 6 3 16,-4 4-9-16,-5 0 0 15,-6-4-2-15,-5-4-13 16,-5-6-21-16,-3-5-16 16,-2-3-20-16,-7-6-8 15,10-6 8-15,-2-10-32 16</inkml:trace>
  <inkml:trace contextRef="#ctx0" brushRef="#br0" timeOffset="98954.8945">18706 12661 39 0,'-7'-12'42'15,"7"12"-2"-15,-7-9-8 16,7 9-17-16,0 0-5 16,0 0-8-16,-1 10 1 15,4 8 1-15,2 13 2 16,0 7-5-16,0 4 1 15,-2-2 3-15,1 0-3 16,0-9 0-16,1-5 2 16,-1-6-2-16,3-7-1 15,-7-13 5-15,10 8 8 16,1-10-1-16,3-7-6 15,4-3 0-15,3-7-1 16,3-4-3-16,3-1-5 16,2 2 2-1,2-1 1-15,5-2 0 16,-1 4 0-16,-12 6 2 15,6 8-1-15,-2 8 4 16,2 10 0-16,-3 8-1 16,-4 5 4-16,-1 8-3 15,-6 1 5-15,-5 2-7 16,-7-2-3-16,-7 0 4 15,-6-3-1-15,-7-2-6 16,-12-4 2-16,-5-5 3 16,13-9-6-16,-19-1-3 15,14-6-4-15,3-3-17 16,1-1-9-16,3-5-11 15,0-1-6-15,2-3-4 16,6-4 12-16,6-2-3 16</inkml:trace>
  <inkml:trace contextRef="#ctx0" brushRef="#br0" timeOffset="99370.9361">18736 12530 35 0,'0'0'27'16,"0"0"3"-16,0 0 4 15,13 2 7-15,14 2 3 16,7-1 1-16,9 2 1 15,7-1-2-15,3-1-2 16,-12 1-11-16,5-1-9 16,2 2-2-16,2-3 1 15,-2-2-11-15,-5-1-2 16,-6-4 2-16,-6 0-7 15,-9 2-18-15,-6 2-15 16,-4 0-24-16,-4 2-23 16,-8-1-17-1,4 12-2-15,-4 8-51 16</inkml:trace>
  <inkml:trace contextRef="#ctx0" brushRef="#br0" timeOffset="99979.997">18081 13593 51 0,'-10'-1'35'0,"10"1"0"16,0 0 3-16,0 0 3 15,22-3 5-15,9 2 0 16,9-1 1-16,8 1-4 16,11-4 2-16,11-4-7 15,9-2-8-15,9-3 0 16,8-4-12-16,6 2-3 15,0-1-6-15,-9 6-6 16,-93 11-3-16,151-18-2 16,-95 10 3-16,-9-1-1 15,-7 0-6-15,-6 1-13 16,-10-1-17-16,-5 2-10 15,-4 2-16-15,-6 1-18 16,-9 4-15-16,0 0-3 16,-21 9-29-1</inkml:trace>
  <inkml:trace contextRef="#ctx0" brushRef="#br0" timeOffset="100395.0385">18679 13847 50 0,'0'0'45'0,"0"0"5"16,0 0-4-16,0 0-9 16,0 0-5-16,0 0 6 15,-4 19 1-15,4 11-10 16,1 20 3-16,-1 12-20 15,0 7-1-15,-1 4-5 16,0 1 2-16,0-2-7 16,2-3 1-1,1-6 4-15,-1-7-3 16,3-9-6-16,-2-9-3 15,-1-11-5-15,1-10-19 16,-1-8-13-16,-1-9-15 16,0 0-13-16,0 0-5 15,6-22 6-15,3-10-9 16</inkml:trace>
  <inkml:trace contextRef="#ctx0" brushRef="#br0" timeOffset="100931.0921">18996 13873 77 0,'0'0'52'16,"0"0"-4"-16,0 0-3 15,-4 21-9-15,-2 8-9 16,1 14-2-16,-2 12-6 15,-1 2-14-15,3 0 3 16,-1-2-4-16,4-4 10 16,2-3-12-1,5-4 2-15,2-4 4 16,5-4-10-16,3-3 4 15,4-2-3-15,-13-1-3 16,14-7 7-16,6-5-7 16,4-7 0-16,6-5 2 15,6-9-1-15,-1-6-2 16,0-10 1-16,-1-5 2 15,-5-7 2-15,-3-4 0 16,-5-7 2-16,-7 3-3 16,-8-1 2-16,-7 1 10 15,-11 3 3-15,-5 6 3 16,-5 8 0-16,-3 10-3 15,-6 8-2-15,1 10-4 16,0 11 8-16,0 13-1 16,3 11-4-16,3 4 22 15,5 2-10-15,5 0-9 16,5-3-1-16,6-4-2 15,1-3-17-15,5-8-8 16,-1-5-29-16,1-5-48 16,-2-5-38-1,-7-14-12-15,0 0-14 0</inkml:trace>
  <inkml:trace contextRef="#ctx0" brushRef="#br0" timeOffset="120252.024">9158 15121 41 0,'-7'-31'56'15,"3"8"7"-15,2 7 2 16,3 1-5-16,-1 15-4 16,13-8-4-16,4 8 6 15,7 10 4-15,3 9-8 16,4 18-10-16,6 15-2 15,1 20-4-15,1 13-14 16,2 2-7-16,-3-3-11 16,-22-3-6-16,11-10 2 15,-4-10-3-15,-2-9-18 16,2-11-18-16,0-10-17 15,-1-8-19-15,-4-7-12 16,-2-8-4-16,-6-5-5 16,-10-3 8-16,9-20 11 15,-6-10 16-15,-7-8-9 16</inkml:trace>
  <inkml:trace contextRef="#ctx0" brushRef="#br0" timeOffset="120591.0579">9526 15157 33 0,'-22'-50'37'15,"14"12"10"-15,8 12 2 16,1 10-1-16,-1 16-48 16,-14-4 47-16,14 4 13 15,0 0-16-15,-2 34-6 16,-5 12-8-16,0 6-5 15,-3 10-3-15,1 8-4 16,-4 4 3-16,-3-2-9 16,-1 0 4-16,-1-3-11 15,0-7-7-15,2-5 1 16,2-7 11-16,-1-9-9 15,3-6-4-15,2-7 3 16,0-6-13-16,3-7-19 16,7-15-8-16,0 0-15 15,0 0-26-15,0 0-20 16,0 0 1-16,-8-13-35 15</inkml:trace>
  <inkml:trace contextRef="#ctx0" brushRef="#br0" timeOffset="120988.0976">9854 15404 134 0,'-10'-3'78'16,"10"3"-15"-16,0 0-23 15,0 0-16-15,0 0 27 16,24 3 12-16,10-3 3 16,8 1-7-16,7-5-15 15,4-2-4-15,0-4-10 16,-4 0 2-16,-7 1-8 15,-7 0-1-15,-10 2-12 16,-8 6 0 0,-7 1-14-16,-10 0 5 15,0 0-15-15,0 0-28 16,0 0-33-16,0 0-37 15,10-1-34-15,-10 1-18 16,0 0-82-16</inkml:trace>
  <inkml:trace contextRef="#ctx0" brushRef="#br0" timeOffset="121468.1456">11045 14983 108 0,'0'0'74'0,"-11"-10"-1"15,11 10-16-15,0 0-12 16,0 0-1-16,-3 24 21 16,3-24-65-16,15 98 67 15,-4-43 15-15,1 8-22 16,1 2-15-16,0-5-10 15,-3-9-9-15,1-10-16 16,-3-7-5-16,-3-8-6 16,1-12-3-16,-3-4-26 15,-3-10-16-15,0 0-21 16,0 0-30-16,0 0-19 15,0 0-6-15,0 0 0 16,10-25 27-16,3-8-1 16</inkml:trace>
  <inkml:trace contextRef="#ctx0" brushRef="#br0" timeOffset="121808.1796">11420 14914 63 0,'0'0'60'16,"0"0"10"-16,0 0-13 16,0 0-1-16,-2 26-1 15,7 12 10-15,1 7-4 16,2 9-6-16,1 5-14 15,1 2-1-15,4-3-7 16,0-6-22-16,0-7 1 16,-2-7-4-16,-1-8-7 15,0-11 4-15,-6-6 1 16,-5-13-7-16,0 0-12 15,0 0-25-15,0 0-19 16,0 0-28-16,0 0-36 16,0 0-12-16,-11-13 17 15,11 13-19-15</inkml:trace>
  <inkml:trace contextRef="#ctx0" brushRef="#br0" timeOffset="122275.2263">10919 15753 102 0,'-12'1'84'0,"12"-1"-3"16,0 0-7-16,0 0 1 15,12-1 11-15,9 1 7 16,10 3-11-16,12-2-11 16,12 0-10-16,12-2-3 15,7-2-15-15,8-2-2 16,7-1-25-16,1-2 4 15,-18-1-8-15,-7-1-4 16,-7 0 2 0,-11 2-5-16,-14 3-3 15,-8 2-6-15,-10 0 2 16,-5 2-5-16,-10 1 15 15,0 0-22-15,0 0-28 16,0 0-36-16,0 0-22 16,0 0-40-16,0 0 140 15,-23 0-381-15,0-2 117 16</inkml:trace>
  <inkml:trace contextRef="#ctx0" brushRef="#br0" timeOffset="122756.2744">11443 15914 175 0,'-11'2'115'0,"11"-2"-21"15,-9 9-25-15,3 11 1 16,5 13-13 0,1 8-3-16,1 5-10 15,0 4-5-15,-1-2-11 16,0 1-5-16,-1-2-1 15,-3-6-6-15,1-2-1 16,-1-8 0-16,2-9-2 16,0-11-1-16,2-11-2 15,0 0 6-15,0 0-2 16,0 0 0-16,21 3 14 15,11-4 4-15,12-3-12 16,4-4-4-16,-13-1-3 16,5-2-13-16,2 2 0 15,-1 1 0-15,-4 1 0 16,-4-1 0-16,-8 0-14 15,-7 5-13-15,-5 0-17 16,-13 3 44-16,20-4-71 16,-20 4-123-16,0 0 6 15,0 0 5-15,-16-17 44 16,0 0-25-16</inkml:trace>
  <inkml:trace contextRef="#ctx0" brushRef="#br0" timeOffset="123108.3096">11642 15987 78 0,'-17'-14'95'0,"17"14"13"16,-13-8-6-16,13 8-16 15,-11-1-4-15,11 1-18 16,-2 20 8-16,16 16-3 15,-13 13 12-15,12 11-12 16,-13 12-4-16,11 7-12 16,-5 0-53-16,-3 10 0 15,2-5 0-15,3-8 0 16,-1-9 0-16,0-10 0 15,-1-11 0-15,-3-9 0 16,1-11 0-16,-1-9 0 16,-3-17 0-16,0 0 0 15,0 0 0-15,0 0 0 16,0 0-26-16,0 0-62 15,0 0-64-15,0-17-67 16,-7-18-18 0,2-13-65-16</inkml:trace>
  <inkml:trace contextRef="#ctx0" brushRef="#br0" timeOffset="123700.3688">12666 15677 99 0,'0'0'102'15,"-9"-1"2"-15,9 1-16 16,0 0-18-16,0 0 15 16,17-3 12-16,-17 3-97 15,21 3 171-15,2 0-101 16,8 0 5-16,7-2-24 15,6-3-39-15,4-2-12 16,-2-4 0-16,-46 8 0 16,86-10 0-16,-52 4 0 15,-10 1 0-15,-24 5 0 16,33-9 0-16,-25 6 0 15,-8 3 0-15,0 0-22 16,0 0-35-16,0 0-31 16,0 0-36-16,1-12-50 15,-8-2-14-15,-3 1 27 16,-4 4-49-16,14 9 210 15</inkml:trace>
  <inkml:trace contextRef="#ctx0" brushRef="#br0" timeOffset="124124.4112">12802 15843 87 0,'0'0'0'0,"0"0"111"15,-12 4-71-15,12-4-9 16,0 0-1-16,0 0 9 15,0 0 15-15,0 0 24 16,11 8 5-16,3-2-11 16,3-1-5-16,3-2-11 15,2-2-5-15,4-1-8 16,4 0-9-16,-1-3-7 15,3 0-12-15,-1-1-2 16,-4 0-10 0,-2 0-5-16,-6 0 8 15,-6 1-7-15,-3-1-7 16,-10 4-18-16,0 0 26 15,19-3-60 1,-19 3-267-16,-14 5 77 16,-4 3-16-16</inkml:trace>
  <inkml:trace contextRef="#ctx0" brushRef="#br0" timeOffset="126572.656">14397 15055 31 0,'0'0'26'16,"0"0"3"-16,-11-8 5 15,11 8-4-15,0 0-2 16,0 0-5-16,0 0-6 16,0 0 0-16,0 0-1 15,0 0 7-15,0 0-2 16,0 0 0-16,0 0-3 15,0 0-6-15,0 0-7 16,0 0-3-16,0 0 3 16,0 0-5-16,0 0 0 15,-4 11 5-15,4 8 9 16,0 9 2-16,0 3-10 15,1 2-1-15,1-3 0 16,-2-2-2 0,0-1-2-16,1-3 0 15,0-6-1-15,0-7 1 16,-1-11-5-16,0 0 11 15,0 0-7-15,0 0-2 16,10 0 7-16,1-4-2 16,4-4-2-16,2-5 1 15,2-1 2-15,4 0-11 16,5 6 10-16,6 2-2 15,4 0-2-15,6 2 1 16,8 5-5-16,-1 3 6 16,-16 5-2-16,-6 7 0 15,-3 2 7-15,-4 1-5 16,-7 1 0-16,-8 6 15 15,-5 2 7-15,-5 1-6 16,-11 4 0-16,7-4 0 16,-25-1-7-16,32-28-10 15,-66 37 11-15,30-27-7 16,0-3-9-16,-1-1-13 15,1-4-16-15,2 2-16 16,2-1-10 0,5-3-14-16,5-4-9 15,8 3 4-15,14 1 12 16,-8-17-7-16</inkml:trace>
  <inkml:trace contextRef="#ctx0" brushRef="#br0" timeOffset="127056.7044">14448 15051 28 0,'0'0'23'15,"-11"-4"-2"1,11 4 0-16,0 0 6 16,0 0 0-16,0 0 1 15,0 0 11-15,0 0 13 16,0 0 8-16,9-13 5 15,4 6 6-15,5 2-13 16,6 2-6-16,5 0-5 16,6 1-16-16,2 1 3 15,9-1 0-15,5 0-12 16,-2-2-4-16,-15 0-16 15,0-2-1-15,-4 0-2 16,-5 0-10-16,-8 1-34 16,-17 5-30-16,10-2-40 15,-10 2-35-15,0 0-13 16,-14 13-38-16</inkml:trace>
  <inkml:trace contextRef="#ctx0" brushRef="#br0" timeOffset="127668.7656">14338 15919 62 0,'-13'0'45'0,"2"2"9"15,11-2-2-15,-9-3-1 16,9 3-5-16,0 0 2 15,9-2 10 1,8-1 16-16,7-2-9 16,8-1 10-16,7-3-14 15,10 0-1-15,9-3-14 16,8-2-14-16,8 1 1 15,-3 0-9-15,8-1 3 16,7-3-15-16,-2 0-12 16,-2 0 0-16,-4 1 8 15,-3 2 7-15,-8 3-5 16,-13 5-15-16,-16 4-9 15,-11 0-21-15,-12 2-4 16,-5 2-23-16,-10-2-23 16,0 0-23-16,0 0-35 15,-9 13-23-15,-7 0 24 16,-5 0-17-16</inkml:trace>
  <inkml:trace contextRef="#ctx0" brushRef="#br0" timeOffset="128212.82">14965 16210 77 0,'0'0'82'15,"-10"-10"5"-15,10 10-9 16,0 0-15-16,0 0-12 15,0 0-51-15,0 0 45 16,2 18 29-16,-5 9-10 16,0 11 3-16,1 7-23 15,0 7-13-15,0-1-12 16,0 10-4-16,-1 0-8 15,5-6-7-15,1-9 0 16,-1-11 7-16,0-10-9 16,1-9 1-16,-3-16 3 15,0 0 9-15,18 5 22 16,6-9-5-16,8-6-4 15,7-7-1 1,7-6 2-16,4-3-14 16,0 2-6-16,2 3-2 15,-2 2-2-15,-3 1 0 16,-6 6-5-16,-10 2-17 15,-9 3-14-15,-7 3-12 16,-6 1-23-16,-9 3-19 16,0 0-32-16,0 0-31 15,0 0-4-15,-15-12 28 16,0-4-24-16</inkml:trace>
  <inkml:trace contextRef="#ctx0" brushRef="#br0" timeOffset="128556.8544">15258 16119 102 0,'0'0'103'16,"-11"-8"5"-16,11 8-17 15,-7 0-23-15,3 13 0 16,4 12-2-16,2 13 3 15,2 13-4 1,1 9-17-16,3 8-2 16,-1 10-2-16,1 3-5 15,-1 1-8-15,-2-2-9 16,0-4-3-16,-1-8 4 15,0-7-11-15,0-10-12 16,0-10 0-16,0-13 0 16,0-9 0-16,-1-8 0 15,-3-11-18-15,0 0-35 16,0 0-42-16,0 0-49 15,-4-14-47-15,-7-7-14 16,-6-6-113-16</inkml:trace>
  <inkml:trace contextRef="#ctx0" brushRef="#br0" timeOffset="129305.9293">13551 15710 73 0,'-11'-5'65'0,"11"5"0"16,0 0-22-16,0 0-20 16,0 0-6-16,0 0 12 15,19 5 2-15,7-1-2 16,4 0 1-16,5 1 5 15,2-2-11-15,-11-1-8 16,3-4 1-16,-3 1-11 16,-3-1 8-16,0-2-17 15,-4-1 3-15,-3 0-7 16,-4 1-23-16,-12 4-6 15,0 0-22-15,0 0-4 16,0 0-5-16,10-3-6 16,-10 3 73-16,11-12-70 15,-18-2-41-15</inkml:trace>
  <inkml:trace contextRef="#ctx0" brushRef="#br0" timeOffset="129692.968">13727 15480 47 0,'0'0'56'0,"0"0"2"16,0 0-3-16,0 0-15 15,0 0-6-15,0 0-10 16,1 11 5-16,0 10 10 16,-1 4-2-16,-1 8-1 15,3 5-2-15,-1 5-4 16,2-1-3-16,2 0-9 15,1-5 0-15,-2-5-5 16,-20-5-2-16,18-10 4 16,-16-4-9-16,14-13-1 15,0 0-3-15,0 0-2 16,12 9 9-16,-12-9-12 15,0 0-3 1,-11 5-17-16,11-5-26 16,0 0-16-16,0 0-21 15,0 0-21-15,11-1-9 16,-11 1-72-16</inkml:trace>
  <inkml:trace contextRef="#ctx0" brushRef="#br0" timeOffset="130181.0168">13645 16157 77 0,'-10'0'57'16,"10"0"-6"-16,-8-1-6 15,8 1-10-15,10 0 18 16,8 1 7-16,8 0 2 16,4 2-8-16,-10 2 5 15,4 1-17-15,8-1 1 16,7 2-5-16,2-5-5 15,0 1-6-15,-5-3-12 16,-8-2-2-16,-5 0-12 16,-5 1 5-16,-6-1-12 15,-4 1-34-15,-8 1-29 16,0 0-54-16,0 0-66 15,-12-6-155-15</inkml:trace>
  <inkml:trace contextRef="#ctx0" brushRef="#br0" timeOffset="136612.6599">18111 15917 79 0,'-6'-9'63'15,"6"9"-12"-15,0 0-17 16,0 0-8-16,0 0-10 15,17 29 16-15,9 16 6 16,10 18 6-16,6 15-15 16,3 8-12-1,4 8-13-15,-1-8 6 0,-2 1-8 16,-4-7 3-1,-5-10-9-15,-8-13-6 16,-9-17-10-16,-5-13-16 16,-8-10-4-16,0-9-7 15,-7-8-7-15,0 0-15 16,-17-16-2-16,-5-12-28 15</inkml:trace>
  <inkml:trace contextRef="#ctx0" brushRef="#br0" timeOffset="136964.6951">18418 15947 47 0,'-11'-19'42'0,"2"7"-1"16,9 12-2-16,-8-7-17 15,8 7-12-15,-5 12 6 16,1 13-1-16,-2 12 6 16,-2 12-6-16,0 12-4 15,-3 12 2-15,-3 9-4 16,-2 6 0-1,-3 3-2-15,-2 3 1 16,-1-7-4-16,2-12 0 16,2-12-6-16,0-13 3 15,7-12 0-15,1-14-1 16,4-9-7-16,6-15-8 15,0 0-14-15,0 0-12 16,0 0-19-16,-8-20-9 16,3-12-43-16</inkml:trace>
  <inkml:trace contextRef="#ctx0" brushRef="#br0" timeOffset="137396.7383">18783 16045 63 0,'-17'-7'49'0,"5"1"12"16,2 4 2-16,10 2-18 16,0 0-4-16,0 0-9 15,0 0 2-15,0 0 19 16,19 0 1-16,8-1-3 15,10-2-9-15,8-1-2 16,7-3 3-16,-1 2-16 16,-11 0-15-16,-1-1-5 15,4 3-5-15,-3-4 3 16,-5 1-3-16,-8 2-1 15,-9 0-6-15,-6 2 3 16,-5 1-25-16,-7 1-20 16,0 0-21-16,0 0-36 15,0 0-17-15,0 0-11 16,-17 12 23-16,-3-2-3 15</inkml:trace>
  <inkml:trace contextRef="#ctx0" brushRef="#br0" timeOffset="137771.7758">18875 16276 59 0,'-14'3'55'16,"4"-3"0"-16,10 0-10 15,0 0-16-15,16-3 8 16,10 1 4-16,11-1-1 16,6-3-11-16,-14 1 3 15,0 1-6-15,3 0 1 16,-4 4-6-16,-2-1 8 15,-7-2-4-15,-8 3-2 16,-2 0 10-16,-9 0-13 16,0 0-2-16,0 0-6 15,0 0-1-15,0 0-10 16,0 0-1-16,0 0-11 15,0 0 11-15,0 0-64 16,0 0-9-16,0 0-25 16,0 0-35-16,0 0-2 15,-7-14-19-15</inkml:trace>
  <inkml:trace contextRef="#ctx0" brushRef="#br0" timeOffset="139484.9471">19879 15557 81 0,'-12'-16'50'0,"3"5"2"16,9 11-10-16,0 0-25 15,-9-6-1 1,9 6-13-16,2 11 6 15,7 17 16-15,3 16-1 16,4 13 2-16,2 7-4 16,3 2-6-16,-1 0-7 15,1-4-4-15,-4-5 0 16,-2-10-10-16,-2-10 0 15,-4-12-4-15,-4-8-4 16,0-7-13-16,-5-10-8 16,0 0-7-16,0 0-29 15,-18-11-12-15,0-7-35 16</inkml:trace>
  <inkml:trace contextRef="#ctx0" brushRef="#br0" timeOffset="139837.9824">20168 15550 91 0,'-8'-10'67'16,"0"3"-7"-16,8 7-23 15,0 0-11-15,1 17 10 16,4 10 0-16,0 8-2 16,6 10 0-16,0 3-3 15,0 1-6-15,2-2-2 16,-3-1-8-16,0-4-3 15,1-4-1-15,-3-6-4 16,-1-7-11-16,0-6 8 16,-3-5-7-16,1-2-18 15,-5-12-23-15,5 11-16 16,-5-11-24-16,0 0-22 15,0 0 8-15,0 0-31 16</inkml:trace>
  <inkml:trace contextRef="#ctx0" brushRef="#br0" timeOffset="140205.0191">19810 16311 116 0,'-15'1'70'15,"7"-2"-10"-15,8 1-18 16,0 0-13-16,20 0 11 16,16-8 15-16,12-3 0 15,15-5-8-15,0-4-19 16,0-2-7-16,6 0-6 15,0-4-4-15,-1 2-7 16,-9 4-10-16,-8 4-1 16,-14 5-19-16,-11 5-30 15,-12 1-28-15,-3 2-26 16,-4 3-12-16,-7 0-60 15</inkml:trace>
  <inkml:trace contextRef="#ctx0" brushRef="#br0" timeOffset="140621.0607">20261 16355 77 0,'-11'1'84'16,"11"-1"-10"-16,-8 5-22 16,2 14-18-16,2 18 3 15,3 13 0-15,1 3-8 16,0-1-8-16,1-1 6 15,1-5-8-15,3-8 0 16,-2-10-4-16,3-9-3 16,0-9 3-16,5-2 13 15,6-7 3-15,8-6-2 16,10-7-7-16,10-4 1 15,5-3-15-15,2-3 4 16,-2-1-9-16,-3 1-5 16,-8-1-10-16,-39 23 12 15,53-28-19 1,-38 21-69-16,-7 4-8 15,-8 3-20-15,-1-12-11 16,-8-8 13-16,-2 1-20 16</inkml:trace>
  <inkml:trace contextRef="#ctx0" brushRef="#br0" timeOffset="140910.0896">20482 16255 160 0,'-13'-8'107'0,"6"4"-14"16,7 4-31-16,-1 12-8 15,9 16 6-15,5 20 1 16,4 10-2-16,3 15-6 16,2 4-11-16,-1-2-15 15,-1-4-10-15,-2-9-9 16,-2-4 0-16,-2-11-1 15,-3-9 0-15,-3-12-5 16,-2-7-3-16,-1-8-22 16,-1-4-30-16,-4-7-22 15,0 0-59 1,0 0-52-16,-10-23 10 15,4-8-3-15</inkml:trace>
  <inkml:trace contextRef="#ctx0" brushRef="#br0" timeOffset="141333.1319">21142 15923 81 0,'0'0'72'15,"0"0"1"-15,0 0-18 16,11-6-3-16,-11 6 7 16,19-13-9-16,13 1-7 15,10-1-5 1,5-2 0-16,0 2-6 15,-1 3-10-15,-5 1-8 16,-4-1-4-16,-3-3 5 16,-1 0-14-16,-4-1 3 15,-1 0-15-15,-5 3-21 16,-7 1-22-16,-4 2-16 15,-6 3-23-15,-6 5-22 16,0-9 3-16,0 9 27 16,-12-9-2-16</inkml:trace>
  <inkml:trace contextRef="#ctx0" brushRef="#br0" timeOffset="141654.164">21384 15613 79 0,'-17'-5'75'15,"5"4"-6"-15,4 2-18 16,3 8-10-16,5 15 7 16,5 12 5-16,3 10-6 15,3 6 0 1,1 1-16-16,2 0-3 15,1-4-10-15,-2-5 7 16,-2-3-6-16,1-7-8 16,-3-7-1-16,0-8-7 15,-3-7 1-15,-6-12-4 16,0 0-3-16,0 0-8 15,0 0-28-15,7 7-22 16,-7-7-29-16,4-15-42 16,-2-10-6-16,-1-4-47 15</inkml:trace>
  <inkml:trace contextRef="#ctx0" brushRef="#br0" timeOffset="142285.2271">22002 15055 43 0,'-14'-11'54'0,"2"5"-7"15,4 1-12-15,8 5-17 16,0 0-9-16,-8 15-5 15,3 13 2-15,2 9 0 16,1 6 3-16,1 3 0 16,3 0 1-16,1-3 2 15,1-6-2-15,1-6-2 16,-1-9 4-16,-1-9-1 15,-2-6 2-15,-1-7 4 16,10-6-1-16,5-8-8 16,6-9-1-16,2-6-3 15,4-5-2-15,3-1 4 16,3 2-6-16,1 4-1 15,-15 5 4-15,8 2-5 16,4 3 10-16,-31 19-8 16,87-19 3-16,-47 22 3 15,-7 4 3 1,-8 7-7-16,-4 9 7 15,-4 8-6-15,-7 11 6 16,-8 6 5-16,-10 3-2 16,-10 0-8-16,-7-6 5 15,-6-7-4-15,-8-6-3 16,-1-10-4-16,-1-6-3 15,20-9-21-15,-15-6-13 16,16-5-19-16,4-6-22 16,2-9-10-16,3-8 5 15,7-3-1-15</inkml:trace>
  <inkml:trace contextRef="#ctx0" brushRef="#br0" timeOffset="142604.259">22047 15013 91 0,'-15'-7'72'0,"7"4"-15"15,8 3-17 1,0 0-10-16,14 5 0 15,10 3 5-15,9 1 0 16,6 0-2-16,0 1-11 16,-5-3 3-16,5-5-2 15,3-2-1-15,1-4-8 16,0-1-6-16,-8 0 1 15,-3-1-12-15,-7 0-6 16,-9 2-34-16,-8 3-30 16,-8 1-22-16,0 0-21 15,-9 8 13-15,-4 3-1 16</inkml:trace>
  <inkml:trace contextRef="#ctx0" brushRef="#br0" timeOffset="143110.3096">21983 16011 153 0,'-12'-6'94'0,"8"-3"-17"16,13-4-24-16,20-5-15 15,16-2-1-15,15-2 8 16,-1 2-7-16,9 0-10 16,7 2-16-16,2 4-3 15,-5 1-3-15,-6 2 0 16,-10 1-3-16,-10-1-3 15,-8 3 0-15,-9-1-1 16,-7 0 2-16,-6 2-13 16,-4 2-20-16,-6 3-19 15,-6 2-20 1,0 0-32-16,0 0-15 15,-8 0 17-15,-6 6-10 16,14-6 111-16</inkml:trace>
  <inkml:trace contextRef="#ctx0" brushRef="#br0" timeOffset="143520.3506">22445 16116 129 0,'-7'2'82'0,"7"-2"-12"16,-8 16-11-16,2 15-12 16,1 9-2-16,-1 10-15 15,3 4 3-15,0 1-15 16,1-3-8-16,-2-2-2 15,2-10 1-15,1-9-2 16,3-14 4-16,0-5 4 16,-2-12 4-16,10 4 8 15,9-9 3 1,9-11-17-16,8-4-3 15,4-4-8-15,6-3 2 16,1 2-5-16,0-2-6 16,-4 2-10-16,-6 1-5 15,-7 5-7-15,-10 6-8 16,-6 5-20-16,-7 1-25 15,-7 7-24-15,-2-9-6 16,-2-3 16-16,-3 3-16 16</inkml:trace>
  <inkml:trace contextRef="#ctx0" brushRef="#br0" timeOffset="143964.395">22577 16078 119 0,'-21'-14'73'0,"7"5"5"15,6 3-23-15,8 6-17 16,0 0-7-16,-6-1-7 16,4 8 0-16,5 12 12 15,4 12-2 1,4 11-4-16,1 12 8 15,-1 7-10-15,1 4-9 16,-1 1-9-16,1 4-4 16,-3-6 4-16,0-10-5 15,-2-9-3-15,-2-11 1 16,-2-11 3-16,0-12 8 15,-3-11 5-15,3 8 9 16,-3-8-1-16,0 0-3 16,0 0-4-16,0 0 0 15,0 0 2-15,0 0-14 16,0 0 3-16,0 0-4 15,0 0-11-15,0 0 2 16,0 0 0-16,0 0-10 16,0 0-3-16,0 0-19 15,0 0-28-15,0 0-34 16,0 0-38-16,0 0-40 15,0 0 10-15,-7-9-6 16</inkml:trace>
  <inkml:trace contextRef="#ctx0" brushRef="#br0" timeOffset="145165.5151">23039 15632 264 0,'0'0'168'0,"-8"0"-32"15,8 0-37-15,0 0-55 16,0 0-18-16,14-3-10 16,8-1 4-16,9-4-15 15,5 1 5-15,7-1-11 16,-1-1-1-16,-17 3 8 15,5-3-3-15,-30 9-3 16,73-17-5-16,-48 8 6 16,-5 2-4-16,-4-1-11 15,-5 2-3-15,-3 2-20 16,0 1-6-16,-8 3-19 15,0 0-5-15,6-2-26 16,-6 2-22-16,0 0 1 16,0 0 20-16,-16-1-37 15</inkml:trace>
  <inkml:trace contextRef="#ctx0" brushRef="#br0" timeOffset="145652.5638">23224 15814 19 0,'0'0'13'16,"0"0"-5"-16,-8 4-4 16,8-4-2-16,0 0-4 15,0 0 1-15,0 0 1 16,0 0 3-16,0 0 4 15,0 0 6-15,0 0 10 16,0 0 13-16,0 0 6 16,0 0 9-16,0 0 14 15,0 0 4-15,0 0-69 16,11-17 74-16,5 10 19 15,-8 4-20-15,10-2-35 16,0 3-11-16,-18 2-27 16,61-2 20-16,-37 0-10 15,-5 0-5 1,-3 0-7-16,-3-1-7 15,-4 2-7-15,-2-1-15 16,-7 2-19-16,0 0-21 16,0 0-25-16,0 0-38 15,0 0 5-15,0 0-25 16</inkml:trace>
  <inkml:trace contextRef="#ctx0" brushRef="#br0" timeOffset="146286.6272">23830 15185 75 0,'-4'-9'93'0,"4"9"7"16,0 0-14-16,0 0-32 15,0 0-10-15,-1 21 7 16,4 17-10-16,4 11-1 15,-1 5-6-15,0-1-17 16,0-6-3-16,-1-8-12 16,-1-7 4-16,-1-8-7 15,1-8 6-15,-1-8 0 16,-3-8 0-16,0 0 10 15,0 0 1-15,0 0-6 16,6 2 3-16,10-6 7 16,12-6 4-16,11-7-10 15,11-4 0 1,9-6-17-16,5-3-1 15,4-3 6-15,-18 1-22 16,-1 1-15-16,-5 5-32 16,-11 5-28-16,-8 4-29 15,-10 0-23-15,-5-3 9 16,-6-2-28-16</inkml:trace>
  <inkml:trace contextRef="#ctx0" brushRef="#br0" timeOffset="146654.664">24136 14718 79 0,'-12'-13'87'16,"2"6"2"-16,3 2-18 15,7 5-24-15,0 12-12 16,9 25 25-16,4 24 13 16,6 22-3-1,2 21-11-15,3 0 5 16,4 23-9-16,-2 4 4 15,-2-6-16-15,-5-9-16 16,-1-12-8-16,-25-10-7 16,16-14-5-16,-14-13 7 15,14-16-9-15,-16-15-1 16,14-13-4-16,-14-8 2 15,15-9-14-15,-8-6-23 16,0 0-44-16,0 0-58 16,0 0-57-16,-14-23-17 15,16-10-102-15</inkml:trace>
  <inkml:trace contextRef="#ctx0" brushRef="#br0" timeOffset="147869.7855">18029 17865 94 0,'0'0'58'15,"6"-13"-14"-15,9 10 11 16,10 8-4-16,15 12 6 16,11 14 5-1,10 11-13-15,1 10-5 16,2 4-3-16,-4 1-11 15,-5-1-14-15,-7-4-11 16,-9-3 4-16,-9-4-17 16,-5-8-11-16,-6-8-18 15,-8-9-18-15,-2-6-22 16,-3-5-10-16,-6-9-9 15,0 0 5-15,-7-18 19 16,-5-6-1-16</inkml:trace>
  <inkml:trace contextRef="#ctx0" brushRef="#br0" timeOffset="148204.819">18430 17833 75 0,'-16'-12'68'0,"0"10"-6"16,-1 11-2-16,1 12-5 15,1 12-8-15,2 10-4 16,1 9-1-16,4 1 0 16,-1 3-13-1,1 1-7-15,-3 0-7 16,0-3 3-16,1-3-6 15,-3-5-4-15,13-46-8 16,-15 81 5-16,3-52 2 16,-3-6-5-16,4-8-7 15,11-15-5-15,0 0-4 16,-7 11-18-16,7-11-12 15,0 0-16-15,0 0-21 16,-12-1-16-16,3-9-3 16,6-11 16-16,7-5-1 15</inkml:trace>
  <inkml:trace contextRef="#ctx0" brushRef="#br0" timeOffset="148602.8588">18765 18038 68 0,'-1'-9'78'16,"1"9"-5"-1,0 0-13-15,0 0-18 16,0 0-7-16,0 0-8 15,0 0-6-15,0 0-2 16,0 0 14-16,0 0-10 16,0 0 12-16,0 0-10 15,0 0 1-15,12-5 4 16,4 1-6-16,8 1-6 15,7-2-2-15,9-2-5 16,6-5-5-16,-3 0-3 16,-21-2 6-16,6 0-6 15,-12 5-5-15,-4 1-5 16,-12 8-25-16,10-4-13 15,-10 4-28-15,0 0-8 16,0 0-23-16,0 0-5 16,-11 2 6-16,11-2-26 15</inkml:trace>
  <inkml:trace contextRef="#ctx0" brushRef="#br0" timeOffset="148885.8871">18887 18160 103 0,'-11'1'83'16,"11"-1"-1"-16,0 0-13 16,0 0-19-16,0 0-10 15,11 3 13-15,8-2-13 16,9-1 3-16,3-1-12 15,1-2-10-15,-14 2-10 16,7-3 2-16,-2-1-5 16,-2-2-5-16,-2 1-5 15,-3 1-24-15,-5 3-24 16,-3 0-36-16,-8 2-34 15,0 0-26-15,0 0-74 16</inkml:trace>
  <inkml:trace contextRef="#ctx0" brushRef="#br0" timeOffset="149444.943">20242 17341 70 0,'-6'-12'69'16,"6"12"-1"-16,0 0-14 15,0 0-20-15,0 0-5 16,-1 15 10-16,6 17 9 16,5 13-5-1,5 9-7-15,2 10 4 16,0 4-13-16,0-7 0 15,0-1-5-15,-2-7-11 16,-3-7 0-16,-2-9-13 16,-4-11 7-16,-2-10-8 15,1-6-2-15,-5-10-14 16,0 0-16-16,0 0-18 15,0 0-29-15,0 0-23 16,6-15-14-16,-3-20 15 16,0-8-2-16</inkml:trace>
  <inkml:trace contextRef="#ctx0" brushRef="#br0" timeOffset="149768.9754">20586 17349 110 0,'0'0'77'15,"0"0"-11"-15,0 0-10 16,-8-5-16-16,8 5-12 16,-1 8 2-1,2 10 12-15,2 11 9 16,5 9-10-16,1 8-21 15,4 6 7-15,0 4-15 16,-1-3 0-16,2-3-8 16,0-3 0-16,-2-7-4 15,-2-7 0-15,-2-11-9 16,-1-6-15-16,-4-5-31 15,1-4-14-15,-4-7-13 16,0 0-16-16,0 0-9 16,3-16-69-16</inkml:trace>
  <inkml:trace contextRef="#ctx0" brushRef="#br0" timeOffset="150135.012">20098 18132 108 0,'0'0'81'16,"0"0"-9"-16,-17 0-25 15,28-4-1-15,15 1 17 16,16-3-6-16,16-4-2 16,10-2-9-16,7 2-15 15,4-1-9-15,-1-1-7 16,-3 2-5-16,-4 0-2 15,-4 0 1-15,-6-1-2 16,-7-2-11-16,-4-2 2 16,-10-1-12-16,-9 2-13 15,-9 3-18-15,-7 2-10 16,-3 1-28-16,-12 8-31 15,8-12-10-15,-8 12 20 16,-9-3-1-16</inkml:trace>
  <inkml:trace contextRef="#ctx0" brushRef="#br0" timeOffset="150573.0558">20580 18252 131 0,'-11'0'82'16,"3"0"-14"-16,8 0-18 15,0 0-17-15,-7 19-7 16,3 8 4-16,2 4-1 15,2 3-6-15,1 0-1 16,0 1-5-16,2-6 2 16,0-5-7-16,0-6-7 15,2-7 6-15,3-2 2 16,4-4 12-16,6-6 11 15,7-4-8-15,7-5 3 16,5-4-9-16,3-3-16 16,2-1-3-16,-2 2 2 15,-40 16-5-15,62-29-1 16,-36 17-13-16,-3 3-1 15,-10 3-23-15,-3 2-16 16,-10 4-26-16,7-6-43 16,-5-4-12-1,-5-2 13-15,-4 2-23 16,7 10 145-16</inkml:trace>
  <inkml:trace contextRef="#ctx0" brushRef="#br0" timeOffset="150887.0872">20727 18180 136 0,'-14'-1'96'0,"4"0"-12"16,10 1-37-16,-5 13-14 15,7 13 8-15,7 9-3 16,5 7-7-16,3 5-2 15,2 2-4-15,-1-4-4 16,0 0-12-16,-1-2 5 16,-2-2 2-16,-2-6-8 15,-4-4 14-15,0-7-22 16,-4-6 9-16,-1-6-6 15,-2-3-3-15,-2-9-17 16,0 0-22-16,0 0-24 16,8 5-14-1,-8-5-26-15,8-5-8 16,3-14 2-16,2-13-34 15</inkml:trace>
  <inkml:trace contextRef="#ctx0" brushRef="#br0" timeOffset="151285.127">21212 18034 59 0,'-9'0'72'0,"9"0"-4"16,0 0-4-16,0 0-15 15,19-5-10-15,6-1-9 16,4 2-11-16,0 0 5 16,1-1-3-1,-3 1 2-15,0-1 8 16,-3 1-9-16,-4 0-8 15,-1-1-3-15,-1 0-7 16,-2-1-2-16,-1 1-4 16,-3 1-22-16,-2 0-15 15,-2 3-24-15,-8 1-33 16,0 0-29-16,3-13-78 15</inkml:trace>
  <inkml:trace contextRef="#ctx0" brushRef="#br0" timeOffset="152038.2023">21968 17382 63 0,'-14'-7'49'16,"2"1"-5"-16,4 2-6 15,8 4-16-15,-7 1-3 16,-2 7-9-16,1 8-6 15,-2 11 3-15,3 6 0 16,1 4-1-16,3 2-3 16,2 2 0-16,3-7 4 15,3-4-3-15,3-4 3 16,3-7-3-16,0-5 0 15,3-7-1-15,2-5 1 16,3-11 6-16,5-5-4 16,6-8-9-1,5-6 0-15,3-2 3 16,-1 1-1-16,-2 3 3 15,-14 3-2-15,5 4 0 16,-5 9 4-16,0 4-6 16,3 5 3-16,0 4 2 15,-2 6-5-15,-3 4 12 16,-3 2-5-16,-5 3-2 15,-2 4 2-15,-8 2 8 16,-2 5-2-16,-7 5-1 16,-7-3-2-16,-3-2-4 15,-9-2 3-15,-7-3-7 16,14-7-2-16,-17-5-7 15,18-6-11-15,-1-3-16 16,1-2-11-16,-2-3-14 16,0-4-11-16,3-8 2 15,6 2-12-15</inkml:trace>
  <inkml:trace contextRef="#ctx0" brushRef="#br0" timeOffset="152406.2391">21878 17356 62 0,'-9'-4'40'0,"9"4"0"16,0 0-8-16,0 0-7 15,0 0-25-15,21-8 27 16,7 7 27-16,11 0-8 15,10-3-9-15,5 0 2 16,2 0-13-16,-15-1-8 16,-1 0 1-16,-5 0-11 15,-4-1-4-15,-2-1-12 16,-7 1-16-16,-8 2-16 15,-6 2-20-15,-8 2-30 16,9 0-13-16,-9 0-49 16</inkml:trace>
  <inkml:trace contextRef="#ctx0" brushRef="#br0" timeOffset="152870.2855">22037 18161 59 0,'-18'-5'69'16,"7"1"4"-16,5 2-11 15,6 2-17-15,0 0-24 16,17-9 3-16,11-1-2 16,16-3-1-1,3-4 0-15,-10 3 1 16,1-1 0-16,4 0-8 15,-2-2-6-15,-1 0 2 16,-5 3-11-16,-6-2 3 16,-1 5-2-16,-5 1-7 15,-3 1-13-15,-4 1-5 16,-2 3-11-16,-5 1-17 15,-8 4-30-15,0 0-9 16,0-11 8-16,0 11-10 16</inkml:trace>
  <inkml:trace contextRef="#ctx0" brushRef="#br0" timeOffset="153318.3303">22240 18260 122 0,'0'0'81'16,"-10"-1"-18"-1,10 1-24-15,0 0-15 16,1 9-3-16,-8 10 2 15,12 6-7-15,-12 4 3 16,12-2-6-16,-10 2 10 16,11-2-10-16,-10-4-7 15,10-5 1-15,-7-5-3 16,9-4 6-16,-8-9-5 15,0 0 9-15,11 7-7 16,9-7 1-16,7-4 0 16,4-2-4-16,0-3-1 15,2-1-3-15,0-1-1 16,0 4-1-16,-3-2 5 15,-3 1-10-15,-4 2-2 16,-6 2-9-16,-4 0-10 16,-5 3-18-16,-8 1-17 15,0 0-29-15,0 0-11 16,0 0 20-16,-8-11-1 15</inkml:trace>
  <inkml:trace contextRef="#ctx0" brushRef="#br0" timeOffset="153645.363">22354 18160 55 0,'-13'-3'67'0,"6"2"-8"16,7 1-19-16,-5 14-4 15,6 7-6-15,5 9-4 16,7 5-10-16,1 3 1 16,-2 3-4-16,3 2 10 15,1 0-4-15,-1-1 7 16,-3-1-3-16,1-2 3 15,-1-1-9-15,-1-3-5 16,-1-5-3-16,-2-3-1 16,0-7-8-16,-2-5-3 15,0-4-11-15,-6-11-16 16,0 0-13-16,0 0-20 15,0 0-32-15,3-11-11 16,-3-10-62-16</inkml:trace>
  <inkml:trace contextRef="#ctx0" brushRef="#br0" timeOffset="154253.4238">22820 17837 51 0,'0'0'42'0,"0"0"3"16,0 0-6-16,0 0-8 15,3-11 6-15,10-1 0 16,6 1 13-16,3-1-3 16,4 0-10-16,4-1 2 15,2 2-11-15,1 0-8 16,-1 1-2-16,-1 1-12 15,-3-1-3-15,-2 1 0 16,-3 2-10-16,-4 0-14 16,-4 1-15-16,-4 2-20 15,-11 4-16-15,7-4-14 16,-7 4-9-16,-1-10 15 15,1 10 0-15</inkml:trace>
  <inkml:trace contextRef="#ctx0" brushRef="#br0" timeOffset="154551.4536">22982 17908 37 0,'0'0'55'16,"0"0"5"-16,0 0 3 15,0 0 0-15,13-6 6 16,7 1-5-16,4-3-17 16,4-2-13-16,2-1-12 15,-2 0-9-15,-3 1-4 16,-25 10-9-16,22-6-1 15,-10 0-21-15,1 2-14 16,-4 1-19-16,-2 2-13 16,-7 1-19-16,10-14-5 15,-4-8 8-15,0 2-7 16</inkml:trace>
  <inkml:trace contextRef="#ctx0" brushRef="#br0" timeOffset="155221.5206">23386 17014 25 0,'-7'-6'38'16,"0"-1"1"-16,0 4 2 15,7 3-6-15,-8 1-9 16,0 9 0 0,-4 12 1-16,1 11 12 0,1 9-2 15,3 5-8-15,6 1-5 16,7-2-7-1,6-3-4-15,4-6-4 16,6-6-7-16,5-5 11 16,8-8-10-16,3-10 3 15,5-8-8-15,0-7 1 16,-4-8 2-16,-5-6-1 15,-5-3-6-15,-7-1-2 16,-5-3 8-16,-9 0-2 16,-5 2 4-16,-5 2-1 15,-6 3 3-15,-6 5 0 16,-5 6-2-16,-3 7 3 15,-4 6-7-15,0 10 4 16,2 5 5-16,1 5 0 16,6 1 0-16,6 0 4 15,6 0-6-15,2 1-1 16,3 1-9-16,6-3-19 15,2 0-17-15,5-3-29 16,2-2-23-16,3-4-13 16,2-9-45-16</inkml:trace>
  <inkml:trace contextRef="#ctx0" brushRef="#br0" timeOffset="155567.5552">23354 17851 88 0,'-11'0'75'16,"11"0"-2"-16,0 0-19 15,-1-10-12-15,12-5-2 16,18-3 3-16,7 0-6 16,7-1-3-16,3 1-17 15,2 2-3-15,1 2-4 16,1 0-7-16,-2 4-1 15,-5 1-7-15,-7 0-7 16,-8 1-5-16,-8 2-13 16,-7 2-13-16,-5 2-24 15,-8 2-31-15,4-13-4 16,-2 3-56-1</inkml:trace>
  <inkml:trace contextRef="#ctx0" brushRef="#br0" timeOffset="155917.5902">23630 17978 78 0,'-12'9'53'16,"-1"5"4"-16,0 8-6 15,2 4-6-15,-3 5-3 16,1 3-12-16,4-1-1 16,3-2-4-16,6-31-25 15,13 52 19-15,-5-32 7 16,3-4-9-16,7-3-2 15,9-5-3-15,5-7-2 16,4-6-8-16,3-5 1 16,-2-2-20-16,-2-2-1 15,-5-3 1-15,-3-2-18 16,-7 1-9-1,-5 1-18-15,-5-1-16 16,-3-1-6-16,-4 0 12 16,-3-1-15-16</inkml:trace>
  <inkml:trace contextRef="#ctx0" brushRef="#br0" timeOffset="156205.619">23818 17962 47 0,'-10'-7'55'0,"4"6"9"15,6 1-7-15,0 0-2 16,0 0-23-16,-9 14 9 15,4 11 1-15,2 10-2 16,1 4-11-16,2 0-2 16,1 1-7-16,0-1-8 15,1-1-6-15,0-1-3 16,0-3-5-16,2-3 5 15,0-3 0-15,-2-5-2 16,0-6-9-16,0-3-14 16,1-3-3-16,-2-4-18 15,-1-7-20-15,0 0-20 16,0 0-15-1,0 0 6-15,0 0-9 16</inkml:trace>
  <inkml:trace contextRef="#ctx0" brushRef="#br0" timeOffset="156701.6686">24047 17574 34 0,'0'0'51'16,"0"0"12"-16,0 0 4 15,-3-7-12-15,12-1 1 16,10-1-7-16,-19 9-49 15,46-23 43-15,-13 14-12 16,4 0-21-16,-1 3 1 16,-2-1-6-16,-10 0 2 15,-2 1-8-15,-22 6-2 16,12-9-20-16,-12 9-10 15,9-8-21-15,-9 8-23 16,4-12-13-16,-15 0 2 16,11 12-25-16</inkml:trace>
  <inkml:trace contextRef="#ctx0" brushRef="#br0" timeOffset="157033.7018">24177 17738 93 0,'-8'0'66'16,"8"0"-7"-16,0 0-13 15,0 0-19-15,9-2-8 16,2-1-5-16,2-2 0 16,1 1-5-16,1 0 1 15,1 0-6-15,4 1-2 16,1-5-3-16,-2 0-6 15,-19 8-16-15,10-10-15 16,-10 10-23-16,11-12-15 16,-9 0 0-16,10 1-5 15</inkml:trace>
  <inkml:trace contextRef="#ctx0" brushRef="#br0" timeOffset="158045.803">24503 17088 57 0,'0'0'47'0,"0"0"-2"15,0 0-11-15,1-12-12 16,11-3 2-16,8-3-1 15,9-3-3-15,5-5-9 16,4 1-2-16,-1 2-3 16,-2 4-3-16,-5 6-2 15,-7 7 0-15,-6 6-1 16,-5 5 8-16,-4 10-1 15,-8 13 6-15,-10 10 5 16,-10 7-2-16,-6 4-5 16,-6 0-1-16,-1-6-2 15,4-8-4-15,2-5 8 16,4-9-7-1,7-7-2-15,6-6 8 16,10-8 5-16,0 0-5 16,0 0 1-16,0 0 1 15,3-12-6-15,7-7 0 16,6-5-9-16,6-1 3 15,4 1-1-15,0 6-1 16,1 4-5-16,0 5 3 16,1 5 3-16,-1 7 0 15,0 7-2-15,-4 8-3 16,-4 10 1-16,-5 7 10 15,-9 7-3-15,-8 5 4 16,-12 0 7-16,-9 0 1 16,-6-5-3-16,-3-8-1 15,-1-10-1-15,3-8-5 16,2-7-6-16,5-8-2 15,2-5-22-15,3-2-1 16,5-5-26-16,1-1-24 16,4 0-21-16,5-3-10 15,7-1-62-15</inkml:trace>
  <inkml:trace contextRef="#ctx0" brushRef="#br0" timeOffset="158433.8418">24462 17786 86 0,'-19'-9'93'0,"7"3"-7"16,12 6-26-16,0 0-22 16,3-9-16-16,15-2-5 15,13-1 14-15,13 1 4 16,7-3-9-16,-51 14-26 15,120-25 16-15,-59 11-3 16,-5 0-5-16,-8 1-2 16,-7-1-5-16,-10 3 6 15,-5-1-1 1,-5 1-10-16,-5-2 5 15,-1-1-18-15,-3 3-21 16,-1 2-18-16,-4 5-23 16,-7 4-18-16,0 0-2 15,0 0-63-15</inkml:trace>
  <inkml:trace contextRef="#ctx0" brushRef="#br0" timeOffset="158950.8935">24740 18096 94 0,'-6'-7'81'16,"4"-4"-9"-16,4-4-21 15,6-1-13-15,7-1-15 16,3 4-7-16,3 7-5 16,2 7 3-16,1 8-6 15,0 8 0 1,-4 8 11-16,-7 7 0 15,-6 7 0-15,-11 7-3 16,-10 2 2-16,-6-1-2 16,-7-4 1-16,-4-7 1 15,-5-9-8-15,-2-10 3 16,4-8-7-16,3-9 2 15,5-6 7-15,6-7 0 16,6-4-4-16,5-6-6 16,8-5-1-16,7-1 1 15,8-2 3-15,4 6-9 16,5 6 5-16,5 8 1 15,6 6-4-15,7 7-2 16,4 1 6-16,-3 6-1 16,-4 0-15-16,-9-1-11 15,-10-2-13-15,-7-2-16 16,-12-4-30-16,0 0-37 15,0 0-17-15,-7-15-87 16</inkml:trace>
  <inkml:trace contextRef="#ctx0" brushRef="#br0" timeOffset="159668.9653">24319 16725 30 0,'0'0'40'0,"-8"-8"3"16,14 5 2-16,-16 9-10 16,18 8 3-16,-11 15 6 15,16 18 11-15,-5 19-4 16,5 16 0-16,-13-82-51 15,48 212 44-15,-30-85 19 16,-5 17-19-16,1-7-3 16,-1 10-19-16,-1-2-1 15,-1-11-4-15,1-10-2 16,0-11-4-16,3-10-4 15,-1-8-5-15,0-7-6 16,-3-6-1-16,3-5-6 16,-3-9-7-16,-3-7-3 15,-4-10-11 1,1-14-14-16,-3-13-3 15,0-10-19-15,-2-14-16 16,0 0-18-16,-2-24 3 16,0-11 14-16,1-9-10 15</inkml:trace>
  <inkml:trace contextRef="#ctx0" brushRef="#br0" timeOffset="160222.0206">24527 16700 88 0,'0'0'54'0,"0"0"-6"16,9-1 6-16,10 1-3 15,11 1-9-15,9 2-1 16,6-3-13-16,3 0-10 15,4-1 1-15,-52 1-19 16,105-19 20-16,-50 1-4 16,0-5-10-16,-1-5 4 15,-3-2-9-15,-6 2-1 16,-4 4-12-16,-9 3-13 15,-5 5-2-15,-8 3-21 16,-6 5-25-16,-6 6-21 16,-7 2-7-16,0 0-15 15</inkml:trace>
  <inkml:trace contextRef="#ctx0" brushRef="#br0" timeOffset="161017.1001">23358 14783 53 0,'0'0'35'16,"0"0"-5"-16,12 2-3 15,5 16 4-15,5 16 1 16,5 18-1-16,-2 22 4 16,3 19-12-16,-1 24 1 15,-1 15-4 1,-2 5-2-16,-1-4-5 15,-2-6 2-15,-3-9-9 16,-1-10 7-16,-2-10-3 16,0-10-3-16,-1-13-2 15,-3-11-4-15,0-9-5 16,-2-14 4-16,-1-13-8 15,-2-9-3-15,-2-10-11 16,-4-9-12-16,0 0-2 16,0 0-16-16,3-12-20 15,-6-16-5-15,-1-15-36 16</inkml:trace>
  <inkml:trace contextRef="#ctx0" brushRef="#br0" timeOffset="161766.175">23309 14729 27 0,'-9'-7'35'0,"9"7"-8"15,14-14-4-15,12 0 3 16,10-1-3-16,10-2-6 16,10 1 0-16,11-2-3 15,10 0-3-15,8 0-2 16,7 1-8-16,5-3 4 15,6 0-7-15,2-4 5 16,-10-3-5-16,-16-1-1 16,-6 0-4-16,-7 2 6 15,-10 0-3 1,-6 5-6-16,-9 4 6 15,-9 5-3-15,-10 4-6 16,-6 3 5-16,-5 2 2 16,-3 2 5-16,-8 1-3 15,0 0-1-15,0 0 4 16,2 8 6-16,-3 6-2 15,-2 9 2-15,-4 7 2 16,0 13 2-16,0 11 3 16,-2 10 2-16,3 16 7 15,5 16 1-15,5 17-3 16,3 17 0-16,4 13-2 15,3 0-3-15,4-4-9 16,3-10 0-16,1-9-5 16,0-11 0-16,-1-10-1 15,-2-10-7-15,1-8-1 16,-4-7-6-16,-2-10-13 15,-2-6-21-15,-3-9-19 16,-2-15-5-16,-4-11-13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12T15:12:32.74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6603 3110 88 0,'0'0'48'0,"0"0"-7"16,0 0-3 0,20-6-6-16,11 5-5 15,9 2-10-15,11 3 12 16,12 1 1-16,17 2-2 15,17 4-12-15,20-1-3 16,5-3 17-16,15 1 1 16,9 0-4-16,1-2-12 15,-6-4-6-15,-11 0-4 16,-13-6-4-16,-17-1-14 15,-21 1-14-15,-20 1-8 16,-17 0-3-16,-18 1-3 16,-24 2 41-16,15-1-122 15,-15 1 46-15,0 0 2 16,-17-4-25-16</inkml:trace>
  <inkml:trace contextRef="#ctx0" brushRef="#br0" timeOffset="644.0644">7410 3425 97 0,'0'0'46'15,"10"-6"-1"-15,-10 6-10 16,0 0-7-16,-12 25-7 16,12 11 1-16,-20 11-3 15,17 6-8-15,3 6-5 16,-1 0 5-16,0 7-1 15,4 4 4-15,3-3 4 16,-12-2-10-16,18-10-5 16,2-3 7-16,13-9-4 15,11-10-3-15,11-8 3 16,-49-25-6-16,111 21 0 15,-53-25-2-15,-3-9 1 16,-55 13 1 0,93-52-8-16,-56 19 5 15,-37 33 3-15,45-86-5 16,-37 34 0-16,-7-2 10 15,-7 5-2-15,-6 8-2 16,-4 15 4-16,-2 12-4 16,-2 14 2-16,-4 12-4 15,0 21 6-15,0 13 3 16,4 6-6-16,2 0 5 15,6 0-3-15,2-5-2 16,5-6-1-16,4-7-1 16,2-5-4-16,2-7-4 15,2-5-35-15,1-6-41 16,-6-11-17-16,18-6 5 15,4-13-9-15</inkml:trace>
  <inkml:trace contextRef="#ctx0" brushRef="#br0" timeOffset="1410.141">10739 3048 32 0,'0'0'37'16,"3"-14"1"-16,-3 14 14 15,18-10 4-15,-18 10-56 16,63-10 57-16,-19 6 22 16,13 3-14-16,-57 1-65 15,154 2 57-15,-56-1 12 16,-98-1-69-16,222 4 46 15,-112-4 11-15,8-2-26 16,-4-2-3-16,-6-6-6 16,-5-3-7-16,-5 0-10 15,-5-1-2-15,-8 0-2 16,-13 3-7-16,-20 3-4 15,-16 5-16-15,-15 0-19 16,-9 0-15 0,-12 3-38-16,0 0-29 15,-12 2-7-15,-9 4 24 16,-6 2-24-16</inkml:trace>
  <inkml:trace contextRef="#ctx0" brushRef="#br0" timeOffset="2000.2">11691 3400 63 0,'5'-17'41'15,"-1"3"-2"-15,-4 14-9 16,0 0-4-16,0 0 2 16,0 0 10-16,0 0-4 15,-4 21 2-15,-7 18-4 16,-7 18-2-16,14 16-2 15,-16 9-7-15,17 6-5 16,-10 1-7 0,18-11 4-16,-4-7-7 15,14-7-5-15,5-7 5 16,9-11-5-16,8-9 4 15,9-11 2-15,-46-26-7 16,122 18 2-16,-64-27 3 16,-9-6-2-16,-10-8-3 15,-8-2 1-15,-8-4 13 16,-7-11-3-16,-10-9-13 15,-9-3 9-15,-9-2-5 16,-4 6 6-16,-7 14 2 16,-2 15 3-16,-3 14 1 15,-2 15-1-15,-2 19-3 16,1 10 7-16,5 8-5 15,5 5-3-15,7 4 10 16,5-2-14-16,6-6-2 16,5-6-4-16,5-5-1 15,1-6-7-15,-8-31 9 16,28 36-43-16,-28-36-109 15,14 4 1-15,3-18 9 16,-17 14 142 0,89-125-186-1</inkml:trace>
  <inkml:trace contextRef="#ctx0" brushRef="#br0" timeOffset="2728.2728">14169 3124 33 0,'-7'-7'31'0,"7"7"6"16,0 0 0-16,0 0 0 15,0 0 0-15,0 0 6 16,7 5 10-16,8 4 6 16,7 1 0-16,8 1 2 15,9 1-3-15,8 0-25 16,12-2-5-16,10-1-14 15,11 1 4-15,10-2-14 16,-8 0 3 0,-8-1-10-16,-8 0 5 15,-12-4-3-15,-10-1 1 16,-12-2-8-16,-32 0 8 15,50-2-4-15,-40 2-35 16,-10 0-17-16,0 0-27 16,0 0-15-16,0 0-9 15,0 0 7-15,-17 2 24 16,-1 7 0-16</inkml:trace>
  <inkml:trace contextRef="#ctx0" brushRef="#br0" timeOffset="3260.326">14620 3674 38 0,'0'0'31'0,"-10"8"0"16,10-8-31-16,-16 47 64 15,5-10-30-15,0 21 2 16,3 11 0 0,-4 3 0-16,3 2-7 15,1-3-4-15,8-71-25 16,-3 127 22-16,12-73 4 15,8-7-5-15,10-6-2 16,10-9-7-16,9-9-3 16,-46-23-9-16,110 16 3 15,-72-22 3-15,-1-8-2 16,-2-7-8-16,-6-4 7 15,-7-5-2-15,-1-6-3 16,-9-5 1-16,-8-2 2 16,-6 4 1-16,-7 3 1 15,-8 10 2-15,-7 9 4 16,-9 13-4-16,-4 13-3 15,14 14 6-15,1 14-8 16,1 6 7-16,0 4 2 16,3-1-4-16,18-46-5 15,-18 78 3 1,20-47-2-16,4-6-6 15,5-6-22-15,1-6-28 16,0-7-27-16,4-9-22 16,-12-14-5-16,17-12-48 15</inkml:trace>
  <inkml:trace contextRef="#ctx0" brushRef="#br0" timeOffset="3985.3985">17079 3120 42 0,'-9'-1'40'0,"9"1"-3"16,0 0 2-16,0 0-12 15,0 0 7-15,0 0 9 16,20 10 11-16,6 0-5 16,60 11 2-16,-36-14 11 15,5-2-21-15,6-2-2 16,7-2-14-16,6-1-6 15,10-1-10-15,6 1-1 16,3 3-2-16,-11-1-5 16,-23 2 3-16,-13-2-4 15,-8 1 2 1,-7-2-3-16,-11-1-4 15,-5 2-22-15,-15-2-24 16,0 0-28-16,12-3-24 16,-12 3-14-16,0 0 18 15,0 0 27-15,0 0-6 16,0 0 78-1</inkml:trace>
  <inkml:trace contextRef="#ctx0" brushRef="#br0" timeOffset="4593.4593">17525 3866 48 0,'0'0'35'15,"0"0"3"1,0 0-4-16,-9 28 6 15,0 12 2-15,-2 15 1 16,0 9-5-16,0 4-13 16,3 3-6-16,2 2 1 15,5-5-9-15,7-7-4 16,5-4-7-16,-11-57 0 15,42 96 7 1,-9-58-1-16,11-9 0 16,6-6 3-16,2-11-6 15,2-8-10-15,1-9-8 16,-2-10 4-16,-6-8 2 15,-24-4-4-15,5-6 0 16,-16-1 14-16,4-1-2 16,-18-1 2-16,5-1 12 15,-26 3-7-15,6 3 7 16,1 10 10-16,-8 12-5 15,-7 10-2-15,-3 13-5 16,-3 12 7-16,5 10 2 16,3 8 2-16,6 4 2 15,5 4-1 1,6-4-16-16,6-3 4 15,5-6-7-15,3-5-2 16,2-7-25-16,1-9-47 16,-5-18-49-16,10 6-37 15,4-15-71-15</inkml:trace>
  <inkml:trace contextRef="#ctx0" brushRef="#br0" timeOffset="10489.0488">5619 5744 71 0,'-8'-4'58'15,"8"4"-26"-15,0 0-2 16,-9 2-8-16,9-2-12 16,5 21 8-16,10 17 8 15,6 16-5-15,11 12-5 16,5 9-4-16,3 10-2 15,3 5-4-15,1 3-1 16,-2-6-1-16,-5-8 2 16,-8-9-7-16,-5-17 0 15,-6-11-3 1,-3-9-9-16,-7-11-23 15,-1-8-12-15,-5-5-17 16,-2-9-5-16,-12 0-39 16</inkml:trace>
  <inkml:trace contextRef="#ctx0" brushRef="#br0" timeOffset="10849.0848">5952 5824 88 0,'-9'-1'30'16,"0"5"-4"-16,-2 8-9 15,0 8-1-15,-2 6-3 16,0 7 4-16,1 7-2 15,-3 8 0-15,-1 10 2 16,-2 7 6-16,-1 9-8 16,1 9-2-1,-1 4-3-15,0-5-3 16,1-4-1-16,3-10-2 15,2-10-6-15,4-11 5 16,3-11 0-16,1-9-13 16,2-9-12-16,1-8-9 15,2-10-15-15,0 0-20 16,-4-19-9-16,2-15-11 15</inkml:trace>
  <inkml:trace contextRef="#ctx0" brushRef="#br0" timeOffset="11497.1496">6241 5596 50 0,'-1'-11'30'15,"3"-3"-2"-15,4-2 1 16,7-3 1-16,4-3 1 16,5 2-6-16,3 1-5 15,-8 4-3-15,8 5-2 16,4 3-6-16,3 8-7 15,0 7 9-15,-2 9-4 16,-2 9 6-16,-2 11-1 16,-7 11-5-16,-9 8 1 15,-7 4-5-15,-7-2-2 16,-6-3 5-16,-8-8-2 15,-2-10-5-15,-10-12-6 16,-6-8 5-16,-5-12-5 16,15-9 5-16,-14-5-3 15,23-7 11-15,8-3-3 16,1-4-2-16,7-5-1 15,6-3 0-15,6-1-3 16,-6 3 5-16,15 1-1 16,10 8-5-1,10 7 1-15,6 8 4 16,-2 8-3-16,0 8 10 15,-7 4 1-15,-7 7 4 16,-5 5 0-16,-4-2-5 16,-7-2-1-16,-3-5 2 15,0-4-13-15,-5-5-14 16,-6-9-20-16,0 0-24 15,0 0-23-15,0 0-7 16,0 0-12-16</inkml:trace>
  <inkml:trace contextRef="#ctx0" brushRef="#br0" timeOffset="12041.204">7382 6368 41 0,'0'0'40'16,"-9"11"-3"-16,19-6-1 15,-10-5 5-15,16 2 4 16,2-2 0-16,5 1-5 16,11-5 3-16,5-1 0 15,6-1-12-15,3-2-6 16,3 2-9-16,-1-3-10 15,-3 4 4-15,-2 0-5 16,-7 5-6-16,-7-2-2 16,-6 1-8-1,-5 0-8-15,-3-3-19 16,-3 0-16-16,-4-1-23 15,-2-3-20-15,-2-4-4 16,1-9-2-16</inkml:trace>
  <inkml:trace contextRef="#ctx0" brushRef="#br0" timeOffset="12664.2663">9140 5823 46 0,'0'0'49'15,"0"0"-8"-15,0 0-3 16,7-6 4-16,13-1 4 15,11 0-5-15,10-2 2 16,10-1-13-16,8-1-10 16,3 3-8-16,-15 0-5 15,0 3-4-15,-2 4-5 16,-5 1-1-16,-9 2 6 15,-7 2-5-15,-6 2-5 16,-6 4 2-16,-3 8-3 16,-5 6 12-16,-3 11-8 15,-4 5-1-15,-3 7 1 16,-4 8 5-16,2 5 1 15,0 3 0-15,1 2-4 16,1-5-5-16,2-10 2 16,2-3-11-1,2-12-11-15,2-11-11 16,-3-10-14-16,1-14-8 15,0 0-5-15,0 0 6 16,8-18 0-16</inkml:trace>
  <inkml:trace contextRef="#ctx0" brushRef="#br0" timeOffset="13017.3016">9230 6740 109 0,'0'0'50'15,"0"0"-12"-15,18-14 8 16,17 2 0-16,15 2 3 15,14 3-7-15,-1 0-8 16,8 2-6-16,13-1-13 16,5 0-5-1,-89 6-10-15,179-19 5 16,-96 8-12-16,-10 1-11 15,-13 0-3-15,-15-1 0 16,-15 0-11-16,-10 5-18 16,-8 4-9-16,-12 2-14 15,0 0-4-15,0 0-37 16</inkml:trace>
  <inkml:trace contextRef="#ctx0" brushRef="#br0" timeOffset="13512.3511">9810 6910 95 0,'-23'6'49'0,"4"3"-2"15,-1 8-14-15,2 8-5 16,1 8-1-16,4 8-6 15,5 7 3-15,6 7-10 16,5 1 4-16,9 1-12 16,6-3 8-1,7-4-6-15,8-9-5 16,7-8 6-16,7-11-5 15,6-9-6-15,4-13 3 16,-1-11-8-16,-4-12-3 16,-9-5 3-16,-9 0 5 15,-12-4-7-15,-8-2 14 16,-11-2-6-16,-9-4 4 15,-9 0 0-15,-4 6 3 16,-5 9 4-16,-3 9-7 16,-1 10 5-16,-1 11-4 15,3 10 1-15,3 11 1 16,5 4-3-16,4 5 4 15,3 3-5-15,7 1 5 16,4-2-8-16,3-3-13 16,3-2-15-16,1-4-14 15,-1-5-13-15,3-7-8 16,0-6-13-16,2-12 7 15,1-13-11-15</inkml:trace>
  <inkml:trace contextRef="#ctx0" brushRef="#br0" timeOffset="13912.3911">10472 6377 65 0,'-10'-8'70'16,"10"8"-15"-16,0 0-13 15,0 0-14-15,5 15 9 16,11 14 7-16,9 8-5 16,4 4-1-16,-10 3-1 15,5 5-6-15,9 1 0 16,5-1-6-16,4-5-8 15,5-3-3-15,-3-4 1 16,-2-6-17-16,-4-1-9 16,-6-5-15-16,-7-2-21 15,-5-4-12-15,-6-4-8 16,-4-3-7-1,-10-12-5-15,0 0 14 16,0 0 11-16,0 0 12 16,0 0 11-16,0 0 0 15,0 0 31-15</inkml:trace>
  <inkml:trace contextRef="#ctx0" brushRef="#br0" timeOffset="14241.424">10870 6358 66 0,'-22'-11'56'16,"2"6"4"-16,3 5-7 16,0 5-21-16,0 8-5 15,3 5-6-15,2 6 4 16,-2 3-9-16,2 7 3 15,3 7-3-15,2 6-4 16,3 2-4-16,0 3-1 16,-5 3 0-16,1 1-3 15,-5 0-2-15,2-6-3 16,-2-5-3-1,-2-8-6-15,15-37 10 16,5 47-12-16,-11-36-30 16,6-11-6-16,0 0-16 15,0 0-16-15,0 0 1 16,-5-29-12-16</inkml:trace>
  <inkml:trace contextRef="#ctx0" brushRef="#br0" timeOffset="14872.4871">12081 6572 29 0,'-12'2'21'0,"12"-2"0"15,-9 1 0-15,9-1-1 16,0 0 2-16,7 12 7 15,10-1 4-15,10-1 0 16,6-3 5-16,9-1 4 16,3-3-9-16,4 0-2 15,1-2-9-15,-1-1-12 16,1 1-2-1,-3-1 2-15,-6-2-11 16,-6 1-3-16,-7-1-8 16,-5 2-15-16,-9-1-5 15,-4 0-24-15,-10 1-17 16,16-12-10-16,-2-3-52 15</inkml:trace>
  <inkml:trace contextRef="#ctx0" brushRef="#br0" timeOffset="15491.549">13255 5949 31 0,'-23'-8'25'0,"3"4"-3"15,1 3 0-15,2 5-4 16,0 6-5-1,1 6-3-15,-2 9 9 16,4 5-4-16,2 8 1 16,4 2-1-16,3 0-4 15,7 1-3-15,5-2-3 16,2-5 1-16,4-2 2 15,3-9-4-15,3-6 0 16,2-12 4-16,2-12-7 16,3-2 9-16,0-7-3 15,2-7-4-15,0-4 4 16,3-6-8-16,3 2 5 15,2 1-5-15,2 4-1 16,3 5 7-16,0 7 3 16,-1 11-6-16,-2 8 5 15,-2 9 0-15,-3 9-1 16,-4 7 1-16,-10 9 6 15,-5 8-2-15,-30 7-4 16,12-5 0-16,-6-2 4 16,-11-6-10-16,-12-8 7 15,-5-9-7-15,-5-10-2 16,-2-4-6-1,1-11-11-15,44 1 18 16,-82-23-26-16,50 8-39 16,5-3-3-16,8-2 1 15,6-6 5-15,8-2-13 16</inkml:trace>
  <inkml:trace contextRef="#ctx0" brushRef="#br0" timeOffset="15824.5823">13258 5951 43 0,'-11'-5'42'16,"11"5"-4"-16,0 0-11 15,0 0-2-15,0 0 9 16,23 5 15-16,8 0-4 16,9 0-3-16,6-2-9 15,5-1-10-15,2-2-7 16,1-1-6-1,-4-1-5-15,-6-2-5 16,-8 0-6-16,-7 0-17 16,-29 4-16-16,0 0 39 15,40-1-46-15,-40 1-62 16,14 9 19-16,-14-9-32 15,0 0 121-15</inkml:trace>
  <inkml:trace contextRef="#ctx0" brushRef="#br0" timeOffset="16290.6289">13277 6834 61 0,'0'0'34'16,"0"0"-34"-16,6-12 30 15,14 5 21-15,10 3-6 16,9 1-10-16,10 2-13 16,8 1-7-16,10 0-1 15,7 0-7-15,-8 0-6 16,5-4 0-16,0-1 0 15,-4-2 2-15,-7-5-8 16,-8 0-2-16,-11 1-6 16,-10 4-13-16,-11 3-3 15,-8 0-10-15,-12 4-13 16,0 0-3-16,0 0-39 15</inkml:trace>
  <inkml:trace contextRef="#ctx0" brushRef="#br0" timeOffset="16753.6752">13843 6881 47 0,'-13'10'35'15,"13"-10"-1"-15,-19 27-2 16,5 4-4-16,3 8 3 15,2 5-5-15,4 3 0 16,4 5 5-16,4 5-11 16,5 2-3-16,3-1 0 15,7-3-9-15,7-3-2 16,4-9 7-16,10-1-6 15,6-8 1-15,-45-34-8 16,107 27 5-16,-56-30-2 16,-5-13-2-16,-4-10 2 15,-5-7-7-15,-6-5-1 16,-9-1-4-16,-9-3 9 15,-13 42 0-15,-1-81 1 16,-18 46 8-16,-6 9 4 16,-6 8 2-16,31 18-15 15,-63-3 31-15,34 19-22 16,2 8 2-1,6 9-9-15,4 6 0 16,7 2-1-16,2-1-9 16,6-4-15-16,4-2-13 15,5-5-23-15,5-4-15 16,7-15-14-16,6-15 0 15,-1-17-10-15</inkml:trace>
  <inkml:trace contextRef="#ctx0" brushRef="#br0" timeOffset="17233.7232">15662 6574 32 0,'0'0'35'0,"11"3"4"16,8 0 7-16,11 1 2 15,11 1 6-15,4 0 1 16,3 2-10-16,8 0-12 15,5-3-16-15,3-1-6 16,-4 1-10-16,-8-2-11 16,-10-1-7-16,-11 0-10 15,-11 2-10-15,-7-1-8 16,-13-2-10-16,0 0-10 15,0 0 1-15,-11-2-32 16</inkml:trace>
  <inkml:trace contextRef="#ctx0" brushRef="#br0" timeOffset="17540.7539">15856 6867 75 0,'0'0'45'15,"-11"4"-7"-15,23-2-6 16,0 5 7-16,13-2 7 16,13-2-5-16,7 0-6 15,3 0-6-15,-1 0-11 16,-4 2-9-16,-4 2 0 15,-5-2-11-15,-8-1 6 16,-7-3-12-16,-6 0-9 16,-3 0-8-16,-10-1-21 15,10-5-12-15,-1-6-17 16,4-8-6-16,1-3-27 15</inkml:trace>
  <inkml:trace contextRef="#ctx0" brushRef="#br0" timeOffset="18184.8183">17619 6403 26 0,'-17'-15'25'16,"-1"6"-6"-16,-1 8-1 15,-1 7-1-15,-4 4 1 16,-2 13 5-16,1 8 1 15,-3 8 3-15,2 7 0 16,2 8-4-16,3 6-6 16,6 5-2-16,4 1-1 15,9 0-2-15,7-5-2 16,8-4-6-1,5-6 5-15,6-8-2 16,7-6 1-16,5-8-9 16,5-7 3-16,7-8 2 15,2-12-3-15,1-7 6 16,-2-10-3-16,1-8 4 15,-3-7-6-15,-1-7 3 16,-5-5 1-16,-6-5 2 16,-27-1 2-16,10-8-1 15,-23-3 12-15,9-3-6 16,-9-1 9-16,-11 2 5 15,-10 3-3-15,-7 11-6 16,-5 7-5-16,-5 9 6 16,-2 12-5-16,1 9-14 15,-1 8 7-15,4 8-20 16,4 4-14-16,5 5-25 15,7 2-37-15,4 1-33 16,5-1-21-16,6-3-31 16</inkml:trace>
  <inkml:trace contextRef="#ctx0" brushRef="#br0" timeOffset="24241.4239">5703 8465 90 0,'-3'-12'62'0,"3"12"5"16,0 0-2-16,0 0-1 15,0 0-9-15,0 0-8 16,0 0-9-16,8 22 21 15,10 23-8-15,10 27 1 16,-28-72-52-16,70 212 42 16,-28-88 9-16,2 1-27 15,-1-7-5-15,1-13-15 16,-6-19 0-16,-8-17-27 15,-30-69 23 1,36 89-37-16,-24-65-72 16,-1-10-1-16,-4-6-8 15,-7-8 0-15,-10-21 9 16,-7-16 27-16,17 37 82 15,-45-110-88-15</inkml:trace>
  <inkml:trace contextRef="#ctx0" brushRef="#br0" timeOffset="24561.4559">6053 8576 89 0,'-4'-19'45'16,"0"9"0"-16,4 10 2 15,0 0-7-15,-11 13-1 16,-2 15 6-16,-3 17 1 15,-3 15-5-15,-4 14-4 16,-4 22-4-16,27-96-33 16,-60 214 27-16,27-109 6 15,2-3-9-15,2-8-6 16,4-7-4-16,4-10-4 15,3-15-7 1,7-13 4-16,2-12-16 16,5-13-8-16,2-10-19 15,2-14-23-15,0 0-7 16,0 0-31-16,0 0 97 15,23-82-119-15,-9 17-121 16</inkml:trace>
  <inkml:trace contextRef="#ctx0" brushRef="#br0" timeOffset="25121.5119">6330 8526 101 0,'-14'-17'53'0,"10"0"-5"15,4 2-1-15,2-5-9 16,10-7-7-16,-8-3-4 15,14-2-1 1,6 4-6-16,11 5-6 16,5 5-2-16,4 10 1 15,2 11-11-15,0 16 7 16,-4 22 2-16,-9 23-4 15,-11 18-2-15,-13 15 7 16,-14 0-2-16,-9-4 2 16,-16-12-4-16,-8-18 9 15,-1-23-7-15,-3-21-8 16,1-16-4-16,0-13-2 15,3-14 1-15,21-12 3 16,-10-1 1-16,24-3 0 16,-1-1-4-16,16-2 3 15,9 2-6-15,9 6 2 16,6 5 6-16,8 10 2 15,-2 10-8-15,-3 9 7 16,-4 8 0-16,-3 11 8 16,-7 7-7-16,-4 3-10 15,-8-1 7-15,-3 0-25 16,-4-6-33-16,-6-6-33 15,0-2-22 1,0-13-2-16,0 0-22 16</inkml:trace>
  <inkml:trace contextRef="#ctx0" brushRef="#br0" timeOffset="25505.5503">7259 9039 65 0,'0'0'41'0,"0"0"1"16,-8 2-1-16,8-2-2 15,0 0 11-15,19 9 8 16,9-5-1-16,9-5 5 15,-5 2-2 1,11-5-5-16,11-1-12 16,6-4-23-16,-2 3-17 15,-6-1-20-15,-12 2-36 16,-11 1-29-16,-9 3-32 15,-8 0-25-15,-12 1-92 16</inkml:trace>
  <inkml:trace contextRef="#ctx0" brushRef="#br0" timeOffset="26172.617">8877 8578 21 0,'0'0'31'0,"-10"-8"6"16,10 8 11-16,-8-5 3 16,8 5 11-16,0 0-2 15,0 0 9-15,10-6 4 16,10 2 8-16,11-3-12 15,11 0-4-15,11-3-14 16,10-4-18-16,-63 14-33 16,119-18 14-16,-66 13-7 15,-11 1-5-15,-10 1 1 16,-12 2-2-16,-8 0 5 15,-12 1-1-15,0 0-1 16,0 0 5-16,0 0-1 16,0 0 9-16,0 0-9 15,1 11-2-15,-7 15-8 16,-3 21 3-16,-6 19 4 15,-2 16-4 1,17-82-1-16,-40 195-1 16,26-105 6-16,6-8-6 15,0-11 4-15,3-15-4 16,3-16 3-16,3-14-10 15,-1-26 8-15,1 16-87 16,-1-16-1-16,0 0-41 16,0 0-34-16,4-25 5 15,0 0-62-15</inkml:trace>
  <inkml:trace contextRef="#ctx0" brushRef="#br0" timeOffset="26539.6537">8887 9374 180 0,'-19'5'73'0,"8"-1"-16"15,11-4-17 1,11 11 9-16,14-2 26 16,16-5 0-16,16-5 4 15,13-4 0-15,15-3-9 16,17 0-28-16,-102 8-42 15,218-11 73-15,-107 11-64 16,-111 0-9-16,276 4 14 16,-276-4-14-1,119 0-50 1,-119 0 50-1,0 0-358-15,0 0 358 16,-49 9-172-16,11-1-163 16,38-8 335-16</inkml:trace>
  <inkml:trace contextRef="#ctx0" brushRef="#br0" timeOffset="26993.6991">9556 9627 104 0,'0'0'83'16,"-16"12"-12"-16,14 5-7 15,2-17-64 1,-26 72 50-16,31-16 12 16,-5-56-62-16,0 135 83 15,3-65-54-15,9-6-10 16,1 0 0-16,-13-64-19 15,58 105 15-15,-26-65 12 16,4-14-12-16,8-12-3 16,5-9-1-16,2-11-12 15,-2-16-11-15,-9-13 14 16,-8-6-1-16,-9 2 1 15,-9-6-10-15,-13-4 10 16,-11-1-2-16,-10 2 1 16,-7 9 8-16,-5 9-1 15,2 14 4-15,1 10-5 16,-1 9 3-16,2 15-3 15,4 13-2-15,3 9 8 16,6 6 0-16,3 1 2 16,6 4-12-16,5-4-4 15,4-5-18-15,6-7-28 16,3-7-35-16,1-7-32 15,1-9-31 1,5-16 1-16,0-16-57 16</inkml:trace>
  <inkml:trace contextRef="#ctx0" brushRef="#br0" timeOffset="27338.7336">10119 9315 121 0,'-8'-11'94'16,"8"11"-17"-16,0 0-12 16,0 0-3-16,21 8 9 15,11 9 2-15,5 10-7 16,7 10 2-16,11 6-4 15,7 3-2-15,5 1-18 16,-7-1-19-16,-12-1-21 16,-3 0 3-16,0-7-3 15,-5-5-10-15,-3-8-19 16,-8-4-14-16,-9-7-15 15,-7-6-30 1,-13-8-27-16,0 0 111 16,21-14-147-16,-20-15-69 15,-5-8-9-15</inkml:trace>
  <inkml:trace contextRef="#ctx0" brushRef="#br0" timeOffset="27665.7663">10601 9281 162 0,'-30'-6'116'0,"-2"5"0"16,3 4-12-16,6 8-33 16,3 6-16-16,5 10-1 15,2 7 2-15,5 9-12 16,2 7-9-16,3 5-1 15,-2 2-8-15,-1-1 12 16,-1-4-10-16,0-4-14 16,1-7 3-16,-1-6-2 15,2-8-14-15,2-8-6 16,0-5 8-16,3-14-21 15,0 0-2 1,0 0-15-16,0 0-15 16,0 0-27-16,0 0-24 15,0 0-37-15,0 0 138 16,9-7-339-16,5-15 133 15</inkml:trace>
  <inkml:trace contextRef="#ctx0" brushRef="#br0" timeOffset="28338.8336">15553 8881 69 0,'0'0'84'0,"1"12"-3"15,-1-12 5-15,14 7-6 16,-14-7-80-16,53 5 158 16,-12-3-85-16,10-5-14 15,5-1-14-15,-11 7-16 16,0-3-14-16,-45 0-15 15,109-5 13 1,-62 0-16-16,-47 5 3 16,99-13-17-16,-83 10-25 15,-16 3 42 1,32-1-51-16,-32 1-139 15,0 0 190 1,0 0-162-16,-15 8-1 16,-4 7-1-16,19-15 164 15</inkml:trace>
  <inkml:trace contextRef="#ctx0" brushRef="#br0" timeOffset="28655.8653">15720 9216 109 0,'-18'3'73'0,"18"-3"-4"15,0 0-16-15,0 0-24 16,0 0 10-16,18 1 3 15,11 0 15 1,10 1 1-16,-10 0-4 16,11-3-1-16,8 1-14 15,-48 0-39-15,99-1 34 16,-54-2-36-16,-8-1-19 15,-37 4 21-15,45-3-115 16,-34 3 25-16,-11 0-19 16,0 0 109-16,10-2-132 15,-10 2-108-15</inkml:trace>
  <inkml:trace contextRef="#ctx0" brushRef="#br0" timeOffset="29416.9414">17657 8546 79 0,'0'0'0'16,"-20"-8"50"-1,11 12 8-15,-2 7-17 16,11-11-41-16,-24 53 33 15,12-14-1-15,3 2-8 16,9-41-24-16,-9 80 16 16,12-45-7-16,6-4 2 15,-9-31-11-15,22 33 17 16,-6-30 9-16,4-1-1 15,-20-2-25 1,40-22 26-16,-11 4-1 16,-29 18-25-16,65-38 15 15,-29 20-6-15,-36 18-9 16,86-20 1-16,-45 19 2 15,-11 6 0-15,-2 4-6 16,2 12 8-16,-1 10-1 16,-4 6 3-16,-3 5-2 15,-7-3 1-15,-6-5-7 16,-7-5 9-16,-8-1-10 15,-6-3 7-15,-9-8-1 16,-9-3-3-16,11-9-4 16,19-5 3-16,-71-5-31 15,41-4 4-15,-2-3-8 16,32 12 35-16,-69-23-117 15,38 11 36-15,5-2-5 16,26 14 86-16,-37-20-162 16</inkml:trace>
  <inkml:trace contextRef="#ctx0" brushRef="#br0" timeOffset="29838.9836">17621 8526 40 0,'-9'-3'37'16,"9"3"2"-16,0 0-3 15,0 0 3-15,10 1 11 16,6 4 0-16,5 4-2 15,5 0 1-15,5 0-3 16,10 1-8-16,4 0 0 16,10-2-13-16,-2-3-11 15,-15-2-2-15,4-2 0 16,-1-2-23-16,-7-3-6 15,-3 0-15 1,-5 0-11-16,-26 4 43 16,42-1-73-16,-42 1-72 15,0 0 32-15,8 16-26 16</inkml:trace>
  <inkml:trace contextRef="#ctx0" brushRef="#br0" timeOffset="30322.0319">17554 9528 64 0,'-9'-3'39'0,"9"3"-5"16,0 0-34-16,18-6 76 15,8-1-31-15,7 0 2 16,-33 7-47-16,80-13 48 15,-23 8 9-15,15 2-7 16,0 3-10-16,5 3-23 16,12-1 2-16,3-3-14 15,0-3-1-15,-5-6-7 16,-9-4-13-16,-10-6-8 15,-13 0-6-15,-13-1 5 16,-11 1-17-16,-11 3-13 16,-9 1-13-16,-7 2-8 15,-4 14 3-15,-12-8 11 16,-7 11-9-16</inkml:trace>
  <inkml:trace contextRef="#ctx0" brushRef="#br0" timeOffset="30874.0871">18270 9558 58 0,'0'0'39'16,"0"0"-3"-16,-4 17-1 15,4 2-2-15,2 3 1 16,2 8 3-16,-3 1-2 16,1 6-5-16,-3 3-6 15,2 2-2-15,1 3 3 16,1 2-16-16,2 0-1 15,2-4 2-15,4-1-5 16,5-4 3-16,6-3-3 16,6-9-2-16,10-8-6 15,5-5 4-15,0-7-7 16,1-7 3-16,-5-7-3 15,-2-6 3-15,-6-6 2 16,-4-7-2-16,-6 1 2 16,-7 0 3-16,-8-5 3 15,-7-1-1-15,-6 1 0 16,-7 2 4-1,-6 5 1-15,-3 6 11 16,-1 5-3-16,1 8 6 16,0 9 0-16,2 9 1 15,2 7 6-15,3 11 3 16,3 3 13-16,4 7-10 15,4 4-19-15,6-1-9 16,5-1-4-16,1-8-9 16,1-6-27-16,-1-8-29 15,-1-9-27-15,-6-12-41 16,10-2-18-16,-2-15 9 15,2-13-6-15</inkml:trace>
  <inkml:trace contextRef="#ctx0" brushRef="#br0" timeOffset="45058.5054">1472 11354 19 0,'-8'-5'28'16,"8"5"11"-16,0 0 16 15,0 0-55-15,0 0 59 16,0 0 10-16,0 0-69 16,9-5 58-16,5 1 6 15,7 1-23-15,10 1-13 16,8-2-12-16,10 3-4 15,8-1-10-15,8 1 0 16,1 1-1-16,-7 3 0 16,-9-1-4-16,-15-2 0 15,-11-2-16-15,-7 2-6 16,-6 1-16-16,-11-1-24 15,0 0-22-15,0 0-17 16,-10-13-43-16</inkml:trace>
  <inkml:trace contextRef="#ctx0" brushRef="#br0" timeOffset="45546.5542">2231 11086 96 0,'0'0'41'0,"0"0"-10"15,0 0-13-15,8-7-9 16,9-4-4-16,8-2-3 16,2-1-1-16,4 3-1 15,1 0 3-15,2 0 3 16,-2 2 0-16,0 3-1 15,-3 2-3-15,-5 3-5 16,-4 1 1-16,-5 1 5 16,-4 2-3-1,-5 3-1-15,-3 9 8 16,-4 16-5-16,-3 13 0 15,-4 12 0-15,0 9 1 16,-1 2-1-16,2-7 2 16,2 0-2-16,2-8 1 15,1-13 3-15,2-11-8 16,2-8 4-16,-1-8-13 15,-1-12 11-15,0 0-50 16,0 0 5-16,0 0-4 16,0 0 2-16,0 0-6 15</inkml:trace>
  <inkml:trace contextRef="#ctx0" brushRef="#br0" timeOffset="45938.5934">2072 11873 86 0,'0'0'53'16,"0"0"-16"-16,0 0-13 15,13 4-8-15,2 2 7 16,19-2-2-16,15-3-1 15,13-2-5-15,5-1-8 16,3 2 6-16,0 2-8 16,0 2-1-16,-2 2-7 15,-4 1 1-15,-5-1-12 16,-8-2-3-16,-8 0-2 15,-12-3-4-15,-6-1-8 16,-10-1-10-16,-6 2-14 16,-9-1 0-16,0 0-9 15</inkml:trace>
  <inkml:trace contextRef="#ctx0" brushRef="#br0" timeOffset="46450.6446">2593 12215 108 0,'-11'5'51'16,"3"1"-10"-16,3 4-15 15,-2 9-18-15,2 9 0 16,1 12 1-16,-1 11 15 15,2 6-1-15,1 1-4 16,1 1 4-16,2-6-6 16,3-5-7-16,3-7-1 15,1-9 1-15,6-4-5 16,5-9 0-16,5-9 0 15,6-6-5-15,3-11 0 16,3-4 2-16,-3-7-4 16,-4-2 1-16,-7-1-3 15,-4 0-2-15,-6 0 4 16,-6 1 0-16,-3 0 1 15,-8-3 1-15,-3 0 1 16,-5 4 3-16,-1 8 1 16,-1 7 6-1,0 6 1-15,-4 7-1 16,-4 8-9-16,2 7-1 15,2 8-2-15,1 3 0 16,4-2 1-16,4-1 1 16,1-2-11-16,4-4-6 15,2-7-11-15,2-1-21 16,2-7-22-16,-1-11-18 15,0 0 8-15,0 0-12 16</inkml:trace>
  <inkml:trace contextRef="#ctx0" brushRef="#br0" timeOffset="47139.7135">1412 10817 49 0,'-16'6'35'16,"1"4"-7"-16,0 5-6 16,2 7-3-1,1 10-8-15,1 12 3 16,0 16 2-16,0 24 3 15,1 25-1-15,3 36 2 16,4 20-4-16,5 11-2 16,4 3-6-16,5-5-3 15,3-9 2-15,6-8 4 16,5-21-9-16,6-7-3 15,4-15 2-15,2-15-2 16,1-15-8-16,0-14-9 16,2-11-7-16,0-12-14 15,-1-12-13-15,-2-11-9 16,-3-15 7-16,-2-13-1 15</inkml:trace>
  <inkml:trace contextRef="#ctx0" brushRef="#br0" timeOffset="47690.7686">2940 10881 20 0,'0'0'20'0,"11"-3"-1"16,-1 5 3-16,6 7-5 16,7 10 0-16,8 12-4 15,6 15-4-15,2 18 6 16,-9 21-1-16,3 17 2 15,-33-102-16-15,95 264 15 16,-52-124 0-16,-8-2-2 16,-5-1-9-1,-9-5-1-15,-8-5 3 16,-11-7-9-16,-11-5 5 15,-8-9-1-15,-10-5-4 16,-11-8-1-16,-2-16-1 16,-3-16-2-16,19-16-6 15,-10-10-11-15,21-12-8 16,3-6-13-16,3-8-4 15,7-9-7-15</inkml:trace>
  <inkml:trace contextRef="#ctx0" brushRef="#br0" timeOffset="48201.8197">3952 11836 122 0,'0'0'102'0,"0"0"-7"15,0 0-27-15,0 0-68 16,-9 2 33-16,9-2-38 15,0 0-26-15,0 0-26 16,0 0-22-16,11-4-12 16,2-6 13-1,5-7-1-15</inkml:trace>
  <inkml:trace contextRef="#ctx0" brushRef="#br0" timeOffset="48722.8718">4751 11073 39 0,'0'0'52'16,"-9"-2"4"-16,9 2-7 16,0 0-17-16,0 0-8 15,0 0-24-15,-3 62 23 16,7-16 11-16,3 11-8 15,0 2-8-15,1-4-6 16,-2 3-4-16,-1-2-2 16,-1-9-15-16,1-10-11 15,-2-9-6-15,-1-4-13 16,1-10-12-16,0-2-4 15,-3-12-6-15,0 0 9 16,0 0-14-16</inkml:trace>
  <inkml:trace contextRef="#ctx0" brushRef="#br0" timeOffset="49121.9117">4494 11821 134 0,'0'0'42'0,"0"0"-42"16,7-2 31-16,2 0-4 16,9 1 13-16,11-1-3 15,14-2 3-15,8 1-13 16,8-1 0-16,-59 4-27 15,118-6 15-15,-58 6 2 16,-1 0-10-16,-1-1-6 16,-5 2 0-16,-6-1-7 15,-7 0-4-15,-7 1-10 16,-6-2-17-16,-7 0-9 15,-7-1-19-15,-6 2-9 16,-7 0-2-16,0 0-36 16</inkml:trace>
  <inkml:trace contextRef="#ctx0" brushRef="#br0" timeOffset="49818.9814">4888 12159 65 0,'0'0'59'0,"0"0"-15"15,0 0-18-15,0 0-10 16,0 0-8-16,0 0-8 15,-6 9 34-15,1 2-12 16,5-11 0-16,-4 9 1 16,4-9-4-16,0 0-4 15,0 0 7-15,0 0-2 16,0 0 0-16,0 0-10 15,0 0-10-15,2-10 0 16,4-3 1-16,5-3 1 16,2-2 3-1,3 3-11-15,2 2 1 16,1 5 4-16,2 6 3 15,3 10 0-15,-1 13-1 16,-2 19 6-16,-4 17-9 16,-8 13 1-16,-9 8 2 15,-12 7 1-15,-8-2 0 16,-10-3 4-16,-8-5-3 15,-6-8 4-15,-5-12-3 16,2-12-2-16,4-13-1 16,4-11-10-16,6-10 3 15,10-10 3-15,4-12 3 16,6-13-8-16,7-14 4 15,6-8 0-15,7-3 8 16,9 0-2-16,8 4 3 16,9 9-4-16,6 10 5 15,4 13-2-15,0 14 5 16,-2 14 0-16,-4 10-1 15,-2 10-5-15,-4 2 4 16,-7 8-8-16,-8-3-1 16,-5-10 1-1,-4-8-2-15,-3-7-12 16,1-6-8-16,-5-9-18 15,0 0-30-15,-12-10-29 16,-1-17 1-16,5-15-27 16</inkml:trace>
  <inkml:trace contextRef="#ctx0" brushRef="#br0" timeOffset="50386.0381">5678 11857 86 0,'0'0'55'15,"0"0"-7"-15,0 0-7 16,0 0 3-16,9-8 4 16,5 6 1-16,7-1 0 15,6 3 5-15,4 0-9 16,3-1-11-16,4-3-3 15,1 0-6-15,2-1-2 16,1-3-16-16,-3 2 0 16,-2 0-1-16,-3 2-4 15,-6 0-9-15,-9 2-6 16,-7 0-24-16,-4 2-2 15,-8 0-12-15,0 0-17 16,0 0-17 0,0 0-22-16,-12-4 6 15,0-1-45-15</inkml:trace>
  <inkml:trace contextRef="#ctx0" brushRef="#br0" timeOffset="50751.0746">5843 12079 54 0,'-8'5'51'0,"8"-5"2"15,0 0-16-15,0 0 2 16,19-4 13-16,3-2-5 16,3-2-5-16,5 2-11 15,2-2-15-15,-2 3 0 16,-3 3-2-16,-4 2-5 15,-4 0-1-15,-3 1 0 16,-3-1-5 0,2 0-7-16,-2 1 3 15,0-2-11-15,3 0-21 16,1-3-20-16,-2 1-14 15,-1 1-10-15,3-3-8 16,-4-3-63-16</inkml:trace>
  <inkml:trace contextRef="#ctx0" brushRef="#br0" timeOffset="51334.1329">6700 11323 42 0,'0'0'50'15,"0"0"2"-15,13 7 4 16,8-9-16-16,9-1-13 15,6-2-6-15,4-2-2 16,2 0-10-16,1-1-3 16,-3 2-2-16,-4 0-2 15,-5 4-4-15,-9-1 5 16,-7 3-4-16,-7 0-1 15,-8 0 1-15,0 0-13 16,0 0-12 0,0 0-17-16,0 0-23 15,-12 5-5-15,0-1-34 16</inkml:trace>
  <inkml:trace contextRef="#ctx0" brushRef="#br0" timeOffset="51818.1813">7314 11236 66 0,'0'0'43'0,"-4"-14"-4"16,9-3 0-16,11-3-4 15,7-2-3-15,-16 2-6 16,15 0-4-16,-4-1-8 15,4 5-8-15,5 2-2 16,1 6 2 0,0 3-4-16,-3 4-1 15,-2 3 3-15,-4 10-1 16,-2 7 2-16,-4 10-3 15,-4 13-4-15,-4 13 4 16,-6 7 0-16,-2 0 7 16,-2 14 9-16,0 0 6 15,0-6 2-15,-1-6-3 16,2-12-4-16,1-10-10 15,-1-10-6-15,2-11 2 16,0-8-27-16,2-13-17 16,0 0-18-16,0 0-21 15,0 0-12-15,9-5 4 16,-9 5-29-16</inkml:trace>
  <inkml:trace contextRef="#ctx0" brushRef="#br0" timeOffset="52151.2146">7253 11871 42 0,'-18'1'52'0,"5"1"3"16,13-2-55-16,-16 2 43 15,16-2 16-15,25 7-2 16,13 0-5-16,10-3 7 16,-2-3-9-16,12-4-19 15,8-1-11-15,3 2-7 16,-1-1-11-16,-2 3-4 15,-7 3 1-15,-7-1-4 16,-9 4-9-16,-9-4-8 16,-7 1-5-16,-9-1-12 15,-7-2-19-15,-11 0-16 16,0 0-12-16,0 0 86 15,0 0-207-15</inkml:trace>
  <inkml:trace contextRef="#ctx0" brushRef="#br0" timeOffset="52476.2471">7510 12211 83 0,'0'0'58'0,"-10"1"-12"16,10-1-6-16,-2 23-11 16,4 11 3-16,3 8-9 15,-2 9 9-15,-2 6-4 16,0 8-3-16,-1 4 4 15,0-7-10-15,-2 8 2 16,0-2-11-16,0-5 2 16,3-9-8-16,2-9 0 15,-2-11-7-15,1-12-15 16,1-10-19-16,-3-12-13 15,0 0-14-15,0 0-21 16,10-30-10-16,-1-17-48 16</inkml:trace>
  <inkml:trace contextRef="#ctx0" brushRef="#br0" timeOffset="53101.3096">7776 12275 74 0,'0'0'47'0,"0"0"-12"15,-6-12-14-15,6 12-3 16,10-11-2-16,6-1 1 15,3 2 0-15,4-1-3 16,0-1-2-16,2 2-3 16,-2 1-10-16,-1 3-1 15,-1 3 10-15,-1 5-4 16,-2 6 14-16,-2 13-2 15,-3 12-9-15,-3 14 1 16,-6 14 8-16,-6 12-1 16,-6 5-4-16,-4-4 5 15,-6-1-1-15,-6-7-2 16,-1-6 3-16,-4-16-1 15,2-8 3-15,1-16-3 16,6-11-6 0,4-9-3-16,5-9-8 15,3-10 3-15,7-11-2 16,5-13 6-16,7-10-4 15,4 1-3-15,6 4 1 16,4 5 4-16,7 9-5 16,4 10-1-16,4 11 5 15,5 14 10-15,0 16 4 16,-3 14 4-16,-4 14 10 15,-7 8-1-15,-4 9 3 16,-7-1 4-16,-7-6-15 16,-6-7 0-16,-4-10 0 15,-1-11-20-15,0-7 3 16,-4-7-27-16,2-13-39 15,0 0-42-15,0 0-42 16,-14-19-25-16,-1-14-70 16</inkml:trace>
  <inkml:trace contextRef="#ctx0" brushRef="#br0" timeOffset="57067.7062">6448 11167 46 0,'0'0'41'0,"-10"5"-8"16,-3 8-8-16,-5 6-11 15,-4 9-6-15,13 10 2 16,-9 14-1-16,15 18 2 15,-14 21-1-15,18 20-1 16,-10 21 2-16,18 13-1 16,0 15 2-16,-9-160-12 15,54 341 3 1,-18-167 5-16,3-10-1 15,3-15-3-15,4-20-3 16,4-16 4-16,4-16-10 16,-2-16 3-16,1-14-5 15,-3-13-6-15,-5-14-2 16,-8-10-6-16,-9-13-9 15,-8-9-14-15,-6-12-13 16,-10-15-26-16</inkml:trace>
  <inkml:trace contextRef="#ctx0" brushRef="#br0" timeOffset="57683.7678">7815 11289 54 0,'0'0'33'0,"-8"-13"-4"15,8 13-9-15,0 0-8 16,0 0 0-16,10-9 7 15,3 4 4-15,0 8 3 16,2 2-2-16,2 8-3 16,3 11 6-16,5 13 1 15,7 17-8-15,7 17-4 16,7 18-6-16,5 14-2 15,6 11-3-15,2 8-6 16,-4 8-1-16,-7 6-2 16,-12 7 1-16,-11-2 0 15,-12-1 0 1,-11-9-2-16,-9-13-3 15,-8-13-4-15,-5-13 2 16,-1-17-9-16,-3-14-2 16,4-16-4-16,2-12-9 15,4-11-5-15,3-13-9 16,1-13-4-16,5-15 5 15,4-14-4-15</inkml:trace>
  <inkml:trace contextRef="#ctx0" brushRef="#br0" timeOffset="58299.8294">8419 11200 56 0,'1'-13'22'16,"9"-2"-6"-16,3 0-2 16,-9-2-5-16,12 1 3 15,1 6-4-15,8 6 1 16,2 8 3-16,4 8-4 15,0 13 2-15,-4 11 4 16,-4 11-6-16,-7 13-1 16,-5-4 1-16,-9 10 3 15,-6-4-1-15,-9-7-1 16,-10-11-6-16,-10-12 2 15,-8-12 1-15,1-12-5 16,18-13 4-16,-12-9 1 16,23-10-3-16,8 0 6 15,3-6 1-15,5-1-7 16,-12 3 2-16,16 1-1 15,0 9 3-15,7 8 10 16,11 8-9-16,7 5 7 16,5 13-11-16,2 8 7 15,-1 5 2 1,-1 4 0-16,-6 1-5 15,-4-1 0-15,-6-1 1 16,-5-4-6-16,-5-6 4 16,-5-6-4-16,-8-16-5 15,7 13-16-15,-7-13-34 16,0 0-24-16,0 0-30 15,1-17-69-15</inkml:trace>
  <inkml:trace contextRef="#ctx0" brushRef="#br0" timeOffset="59706.9701">11608 9355 90 0,'0'0'63'16,"0"0"1"-16,0 0-11 15,0 0-22-15,0 0-7 16,9-8 2-16,-9 8 7 16,25-2 0-16,14 0-11 15,12 2-16-15,8 0-2 16,1 3 3-16,3-1-8 15,-1 2-1-15,2-2-8 16,-7-2-13-16,-9-3-21 16,-9-1-5-16,-12-2-4 15,-8-3-10-15,-6 0-3 16,-8-2 8-16,-5-5 15 15,-5 2-1-15</inkml:trace>
  <inkml:trace contextRef="#ctx0" brushRef="#br0" timeOffset="60043.0037">12004 9110 78 0,'0'0'55'15,"0"0"-11"-15,0 0-15 16,0 0-10-16,-4 16 10 16,9 10-2-16,3 10 0 15,2 11-5-15,0 6 4 16,2 4-9-16,-2 1 4 15,0-1-7-15,-3-3 1 16,-1-6-1-16,-3-6-3 16,-3-9-6-16,1-8-2 15,0-8-2-15,-1-17-7 16,0 0-14-16,0 0-15 15,0 0-24-15,0 0-25 16,0 0-10-16,1-32-65 16</inkml:trace>
  <inkml:trace contextRef="#ctx0" brushRef="#br0" timeOffset="60483.0477">12834 8574 122 0,'0'0'61'15,"0"0"-7"-15,0 0-13 16,-14 12-6-16,-1 13-10 15,-2 8 3-15,5 6-11 16,-1 5 2-16,1 0 5 16,0-4-8-16,5-3-1 15,1-8 9-15,5-11-5 16,0-4-8-16,1-14 8 15,0 0 2-15,22 10 8 16,5-5 1-16,-27-5-30 16,89-1 28-16,-40-9-5 15,-2-3-11 1,3-5-4-16,-2 3 0 15,-5 2-15-15,-8 5-3 16,-9-1-17-16,-8 5-5 16,-7 1-16-16,-11 3-18 15,0 0-22-15,0 0-17 16,-2-12-11-16,-7-9-74 15</inkml:trace>
  <inkml:trace contextRef="#ctx0" brushRef="#br0" timeOffset="60811.0805">13105 8484 77 0,'-19'-9'75'16,"3"1"1"-16,5 4-3 15,11 4-21-15,0 0-12 16,0 0-11-16,-8 22 17 15,7 13 0-15,4 19 1 16,5 12-3-16,4 13-9 16,-1 7-11-16,1 7 5 15,-2-2-15 1,0-5 2-16,-1-11 2 15,-2-15-9-15,-4-14-3 16,-2-16-5-16,-1-30-1 16,5 35 1-16,-5-35-11 15,0 0-25-15,0 0-25 16,0 0-25-16,0 0-32 15,3-18-23-15,1-15 10 16,3-12-51-16</inkml:trace>
  <inkml:trace contextRef="#ctx0" brushRef="#br0" timeOffset="61449.1443">13776 8532 74 0,'-16'-34'48'16,"13"-3"2"-16,-19 5-1 16,14 0-15-16,-1 0-13 15,-6 3-3 1,-7 4-6-16,-3 5 4 15,-6 4-5-15,-4 6-3 16,-2 8 5-16,0 7-9 16,0 11-2-16,0 11 3 15,3 10 2-15,8 7-3 16,7 6 3-16,8 2 5 15,10-1 0-15,10-4-6 16,10-7 4-16,9-4-1 16,9-7-4-16,4-13 3 15,5-10-5-15,0-14 2 16,-4-11-4-16,-3-8 4 15,-3-3-3-15,-26-6-6 16,15-3 2-16,-10-1 0 16,-3 1 1-16,4 3 2 15,-1 9-2-15,-6 9 6 16,-1 6-4-16,-8 12 3 15,0 0 2-15,0 0-7 16,0 0 6-16,10 26 9 16,4 17 10-16,0 15-12 15,-1 16-5 1,0 11 13-16,0-1-8 15,-3 11-6-15,-2-5-3 16,-2-10-3-16,-2-14 0 16,0-16 3-16,-2-15 1 15,-1-10-3-15,-2-11-29 16,1-14-20-16,0 0-25 15,0 0-22-15,0 0-16 16,0 0 4-16,0 0-9 16</inkml:trace>
  <inkml:trace contextRef="#ctx0" brushRef="#br0" timeOffset="61883.1877">13156 9559 89 0,'-24'-4'62'16,"8"2"-1"-16,6 1-15 16,10 1-46-16,0 0 24 15,0 0 4-15,15 7 8 16,11 2 2-16,6 1-5 15,13-1 4-15,11-2-4 16,13-2 4-16,12-3 2 16,12-2-8-16,1-1-8 15,-6 1-19-15,2-1 4 16,-3 1 1-16,1 1-3 15,-9 0-5-15,-14-1-15 16,-16-1-6-16,-16-2-5 16,-12 2-22-16,-9 1-18 15,-12 0-22-15,0 0-27 16,0 0-3-16,0 0-39 15</inkml:trace>
  <inkml:trace contextRef="#ctx0" brushRef="#br0" timeOffset="62300.2294">13602 9933 58 0,'-13'-8'77'16,"13"8"-7"-16,0 0-13 15,0 0-23-15,-10 5-7 16,7 10 9-16,3 18 6 15,2 14-11-15,-2 4 6 16,-2 16-7-16,1 3-10 16,2-1-4-16,0-3 1 15,-3-1-5-15,3-6-6 16,0-3-5-16,-1-6 6 15,0-7-2-15,0-6-6 16,0-7-2-16,0-6-12 16,1-6-10-1,-1-18-8-15,0 0-9 16,0 0-15-16,0 0-13 15,0 0-10-15,15-14-3 16,0-15 4-16,2-9-16 16</inkml:trace>
  <inkml:trace contextRef="#ctx0" brushRef="#br0" timeOffset="62691.2685">13869 9997 117 0,'0'0'72'0,"0"0"-13"15,0 0-8-15,-8 18-16 16,1 13-6-16,7-31-29 16,3 95 26-16,-12-39-11 15,-4-3-1-15,0-6-2 16,13-47-12-16,2 75 12 15,-6-51 7-15,-2-6-9 16,6-18-4-16,-5 11 5 16,5-11-7-1,9 12 15-15,8-5-3 16,9-1-10-16,8-4 2 15,7-4-4-15,6-4-1 16,1 4-3-16,2-4-16 16,-1-1-4-16,-4 2-11 15,-3 1-4-15,-6 2-2 16,-10 2-6-16,-9 1-13 15,-6-1-11-15,-11 0-5 16,0 0 4-16,-5-14-35 16</inkml:trace>
  <inkml:trace contextRef="#ctx0" brushRef="#br0" timeOffset="63043.3037">14126 9902 90 0,'-15'-14'81'15,"5"5"0"-15,10 9-20 16,0 0-27-16,0 0-13 16,-5 30 3-1,6 20 7-15,5 15 2 16,3 13-4-16,-1 9-6 15,-1 1 0-15,-1-3-2 16,0-4-11-16,-1-6 6 16,-2-8-11-16,-1-7-4 15,0-9 8-15,0-12-6 16,-1-11-3-16,-1-10 2 15,0-18-9-15,0 11-17 16,0-11-15-16,0 0-20 16,0 0-18-16,0 0-20 15,2-29-8-15,0-13 15 16,4-8-10-16</inkml:trace>
  <inkml:trace contextRef="#ctx0" brushRef="#br0" timeOffset="63466.346">14421 9978 130 0,'0'0'81'15,"0"0"-29"-15,0 0-23 16,0 0-15-16,0 0 6 16,-7 14 8-16,3 17 0 15,0 8 1-15,-2 2-7 16,-2 10-1-16,2 1 5 15,1-5-11-15,1-12 0 16,2-8-5-16,3-8-3 16,4-6 4-16,6-4 5 15,9-2 2-15,9-4-4 16,9-5-6-16,5-4-1 15,7-2-6-15,5-2-2 16,2-1 0-16,-2-3-1 16,-10 1-2-16,-6-2-16 15,-7 0-14-15,-7 7-12 16,-10 3-26-16,-15 5-21 15,0 0-19-15,7-18 10 16,-7 18-13-16</inkml:trace>
  <inkml:trace contextRef="#ctx0" brushRef="#br0" timeOffset="63835.3829">14682 9905 103 0,'-15'-13'60'16,"6"7"0"-16,9 6-14 16,0 0-8-16,0 0-8 15,0 0-6-15,-6 33 16 16,6-33-40-1,-11 117 30-15,14-31 4 16,4 5-12-16,0 0-9 16,0-4 1-16,1-7-4 15,-2-6 4-15,-2-8-6 16,-2-12-7-16,2-12-5 15,-2-11 4-15,-1-11-6 16,0-7-6-16,-1-13-14 16,0 0-19-1,0 0-13-15,0 0-29 16,0 0-14-16,4-13 2 15,3-7-10-15</inkml:trace>
  <inkml:trace contextRef="#ctx0" brushRef="#br0" timeOffset="64627.4621">19443 9412 42 0,'-8'-4'53'0,"8"4"4"16,0 0 0-16,0 0-9 15,0 0 11-15,16 7 4 16,12-1 0-16,5 1-14 16,9 1-14-16,4 0-19 15,8-1 2-15,5-2-10 16,3-1-4-16,5-3 2 15,0-1-6-15,-1-3-13 16,-13-2-1-16,-27 2-5 16,1 1-8-16,-19 0-13 15,7 0-10-15,-15 2-15 16,8-5-19-16,-17-3-10 15,10-5 12-15,-22 3-8 16</inkml:trace>
  <inkml:trace contextRef="#ctx0" brushRef="#br0" timeOffset="64956.495">19743 9266 137 0,'0'0'74'0,"-8"-3"-9"16,8 3-25-16,0 0-5 16,7 23 3-16,4 12-6 15,2 12-2-15,1 8-10 16,-1 8-4-16,-1 1-8 15,-3 0 0-15,0-6-1 16,-3-6-5-16,-1-7-1 16,-2-13 4-16,0-10-9 15,-2-6 4-15,-1-7-17 16,0-9-17-16,0 0-22 15,0 0-33-15,3-12-22 16,1-12 8-16,3-8-1 16</inkml:trace>
  <inkml:trace contextRef="#ctx0" brushRef="#br0" timeOffset="65598.5592">20995 8562 79 0,'-3'-9'54'15,"3"9"-6"-15,0 0-13 16,0 0-3-16,1 18 10 16,3 14-8-1,2 15-3-15,-5 19-5 16,0 4-7-16,-1 7-4 15,1-2 0-15,1-11-9 16,0-16 3-16,2-18-4 16,0-10 1-16,-4-20-6 15,5 11 8-15,10-6 18 16,13-9-4-16,8-6 1 15,-4-4-4-15,9-7-5 16,14-2-4-16,5-1-8 16,1 1 5-16,-7 4-16 15,-10 3-17-15,-10 4-2 16,-11 7-3-16,-9-2-16 15,-6 5-14-15,-8 2-14 16,0 0-11-16,0 0 0 16,-15-12 17-16,-1 3 0 15</inkml:trace>
  <inkml:trace contextRef="#ctx0" brushRef="#br0" timeOffset="65931.5925">21243 8523 104 0,'-22'-9'62'0,"6"3"2"16,5 3-15-16,4 8-16 15,0 16 11-15,3 15 2 16,3 23-7-16,2 14 2 15,7 5 6-15,1 18-13 16,1 6-11-16,1-3-4 16,2-7-3-16,-3-12-16 15,-3-14 8-15,-2-13-4 16,1-15-8-16,-3-14 6 15,-2-9-7-15,-1-6-16 16,0-9-22-16,0 0-11 16,0 0-19-16,4-15-26 15,4-12-5-15,7-11 9 16,6-6-42-16</inkml:trace>
  <inkml:trace contextRef="#ctx0" brushRef="#br0" timeOffset="66547.6541">21976 8721 62 0,'2'-42'54'16,"-6"-1"-2"-16,-3 0-5 15,-5 2-16-15,-3 3-8 16,-3 6 1-16,-4 6-1 16,-3 3-7-16,-4 6-6 15,-3 10 3-15,-4 10-10 16,-3 10 2-16,-1 11-1 15,1 12 3-15,4 5 3 16,7 4 3-16,9 2-4 16,9 0-2-16,9 1-3 15,8-2 5-15,9-1-3 16,7-5-9-16,9-5-1 15,5-15-5-15,3-10 2 16,-1-11-2-16,-39 1 9 16,66-46-7-1,-34 9 4-15,-3-5-6 16,-2-5 7-16,-4-1-4 15,-3 2 5-15,-2 3 0 16,-1 6 3-16,-4 9 5 16,-5 11-7-16,-1 5 6 15,-7 12-4-15,0 0 6 16,6 22 6-16,1 17 0 15,1 17-3-15,4 14 1 16,-1 5 6-16,1 14 1 16,-2 1 6-16,0-4-5 15,-3-7-6-15,1-9-1 16,-1-13-6-16,-2-14-4 15,-2-14 0-15,-4-10-12 16,1-7-25-16,0-12-26 16,0 0-19-16,0 0-33 15,0-18-1-15,0-2-49 16</inkml:trace>
  <inkml:trace contextRef="#ctx0" brushRef="#br0" timeOffset="66964.6958">21155 9568 55 0,'-40'-6'43'0,"13"2"4"15,14 1-12-15,13 3-35 16,0 0 24-16,23 14 22 15,13 2 3-15,23-4 6 16,24-1-1-16,17-5-1 16,19 2-5-16,14-2-12 15,12 3-19-15,7 2-7 16,-15 3-13-16,-12 3-10 15,-18-2 8-15,-23-2-14 16,-23-5 7-16,-19-2 3 16,-16-4-6-1,-13-1-16-15,-4 1-21 16,-9-2-24-16,-9-8-22 15,-4-1 1-15,-5 3-45 16</inkml:trace>
  <inkml:trace contextRef="#ctx0" brushRef="#br0" timeOffset="67347.7341">21604 9996 108 0,'-10'-5'61'0,"10"5"-8"15,0 0-14-15,-7 0-10 16,2 10-2-16,1 18 12 15,1 14 4-15,0 20 3 16,0 8-12-16,0 5-14 16,-1 0-4-1,2-3-5-15,-1-6-7 16,1-6-4-16,0-8-1 15,0-9-5-15,1-12-15 16,-1-11 6-16,1-7-18 16,0-5-12-16,1-8-12 15,0 0-16-15,-4-18-8 16,3-11 1-16,4-12-38 15</inkml:trace>
  <inkml:trace contextRef="#ctx0" brushRef="#br0" timeOffset="67731.7725">21772 10061 70 0,'4'-14'67'16,"-4"14"9"-16,0 0-16 15,0 0-12-15,-1 15 6 16,-1 16-3-16,1 14-13 15,0 9-12-15,0-2-17 16,1-6-3-16,2-7-3 16,1-2 6-1,2-6-9-15,3-5 8 16,0-10 5-16,4-4-3 15,5-5 11-15,5-3-6 16,10-6 8-16,8-7-8 16,8-4-3-16,5-5-3 15,2-1-4-15,-3-1-9 16,-20 2 0-16,-32 18 4 15,63-33-25-15,-44 20-4 16,-3 2-3-16,-5 1-9 16,-3 4-16-16,-8 6-19 15,3-12-20-15,-2-3 0 16,-4-4 15-16,-8 2-26 15</inkml:trace>
  <inkml:trace contextRef="#ctx0" brushRef="#br0" timeOffset="68080.8074">22087 9901 108 0,'-17'-9'85'16,"6"1"1"-1,1 7-12-15,10 1-17 16,-3 20-8-16,4 17 2 15,4 15-9-15,4 8-15 16,3 12-6-16,-2 2-9 16,2-3 0-16,1-2 1 15,-4-4-8-15,2-6 2 16,-4-4-8-16,-6-4 3 15,0-9-2-15,-2-7 0 16,0-4 6-16,-1-6-9 16,-3-5-5-16,1-7-21 15,2-4-12-15,2-9-16 16,0 0 57-16,0 0-161 15,-7-17 56-15,5-12 5 16,2-10-52-16</inkml:trace>
  <inkml:trace contextRef="#ctx0" brushRef="#br0" timeOffset="68506.85">22383 9907 68 0,'-15'13'73'0,"-4"10"-4"16,0 11-5-16,2 12-25 15,3 3-8-15,5 9-8 16,5-3-11-16,5-4-2 15,0-5-1-15,2-5-5 16,2-7 5-16,3-7 6 16,4-6 8-16,-1-7 0 15,1-6 1-15,6-3 10 16,2-5-5-16,7-4-4 15,2-4-5-15,5-2-8 16,4 0-2-16,2-3-6 16,0 1 4-16,0-1-7 15,0 0-5-15,-2 2 10 16,-5 1-10-16,-5-1-15 15,-5 5-13-15,-7 1-6 16,-6 3-15-16,-10 2-10 16,0 0-14-1,0 0-9-15,-7-6-4 16,-6 0 16-16,0-5-31 15</inkml:trace>
  <inkml:trace contextRef="#ctx0" brushRef="#br0" timeOffset="68827.8821">22544 10036 37 0,'-21'-22'51'16,"6"8"9"-16,4 4 5 16,11 10 3-16,-6-4-16 15,6 4-11-15,-4 17 4 16,4 14 4-16,6 14-12 15,0 16-3-15,3 10-2 16,-2 6 1-16,-1-1-4 16,2-1 3-16,0-5-2 15,2-8 0-15,-2-7-13 16,0-7-5-16,-1-8-3 15,-4-10-8-15,0-8-2 16,-1-8-18-16,0-7-15 16,-2-7-36-1,2 8-33-15,-2-8-28 16,0 0-13-16,-10-14 20 15,4-2-14-15</inkml:trace>
  <inkml:trace contextRef="#ctx0" brushRef="#br0" timeOffset="81604.1596">10585 11910 63 0,'0'0'32'0,"-10"-8"-3"16,10 8 0-16,0 0-4 15,0 0-1-15,0 0 2 16,0 0 0-16,-12 11 3 15,13 10-2-15,-6 16-4 16,-9 14-2-16,-7 10-5 16,-4 10-6-16,0 8 5 15,4 4-4-15,4 4 1 16,8-1 6-16,9-7-3 15,10-3-3-15,14-10 1 16,8-10-8-16,5-8-7 16,-8-6-6-16,6-9-6 15,6-9-17-15,2-10-26 16,-6-10-22-1,-10-6-11-15,-7-10 2 16,-7-8-24-16</inkml:trace>
  <inkml:trace contextRef="#ctx0" brushRef="#br0" timeOffset="81964.1956">10836 12059 84 0,'0'0'42'0,"0"0"-7"15,12-3 1-15,4 11-2 16,5 7 1-16,4 12-1 15,5 11-9-15,3 7 2 16,3 8-5-16,1 2-6 16,0 3 4-16,1 4-12 15,-2 3-4-15,-2-6-7 16,-3-8 8-1,-4-9-14-15,-5-9-5 16,-3-10-15-16,-4-5-17 16,0-4-7-16,-1-12-11 15,-2-12-2-15,-3-12 3 16,-2-3-17-16</inkml:trace>
  <inkml:trace contextRef="#ctx0" brushRef="#br0" timeOffset="82312.2304">11217 12047 58 0,'-12'-21'37'0,"3"8"3"15,9 13-5-15,-10-6-6 16,10 6-4-16,0 0 0 15,-14 22-4-15,2 13 1 16,-2 9-3-16,2 10 7 16,-3 6-6-16,-2 7 1 15,17-67-21-15,-35 134 17 16,16-67-5-1,0-4-5-15,0-6-6 16,3-5 2-16,2-6-16 16,5-15-8-16,2-7-14 15,4-10-11-15,3-14-11 16,2 12-6-16,-2-12-1 15,9-27 5-15,1-11-1 16</inkml:trace>
  <inkml:trace contextRef="#ctx0" brushRef="#br0" timeOffset="82695.2687">11624 12338 44 0,'0'0'29'16,"-11"3"1"-1,11-3 0-15,0 0-6 16,0 0 0-16,0 0-24 16,0 0 56-16,12 1-10 15,-12-1 3-15,20 1-3 16,5 0-11-16,6-2-5 15,3 0-13-15,3-3-4 16,-2 2-5-16,-3-1-6 16,-4-1-7-16,-4-1-23 15,-3 1-17-15,-5-2-29 16,1-2-15-16,-1-9-6 15,0-9-52-15</inkml:trace>
  <inkml:trace contextRef="#ctx0" brushRef="#br0" timeOffset="83178.317">12315 11949 56 0,'-18'-3'41'16,"18"3"-41"-16,-13-2 64 15,13 2-49-15,0 0-5 16,0 0-10-16,0 0 21 15,10-5-3-15,10-1 6 16,-20 6-24-16,60-20 33 16,-22 6-24-16,2-4-7 15,1-1 2-15,-3-2 0 16,-3 2-5-16,-6 3 3 15,-4 4-1-15,-6 6 3 16,-7 2-3-16,-12 4-2 16,11 7 11-16,-5 10 8 15,-5 15 0-15,-3 15-9 16,-5 7 0-16,-2 3-4 15,2 1 3-15,-2-2-5 16,2-5-2-16,3-7 1 16,-1-9-7-16,1-11-4 15,4-10-11-15,0-14-16 16,0 0-7-1,0 0-16-15,0 0-8 16,6-14-1-16,1-12-15 16</inkml:trace>
  <inkml:trace contextRef="#ctx0" brushRef="#br0" timeOffset="83532.3524">12970 11709 60 0,'0'0'48'15,"0"0"-7"-15,0 0-5 16,2 25-3-16,1 6-4 16,-3 11-2-16,0-42-27 15,-9 107 60-15,-2-47-31 16,-5 6-2-16,-5 2 3 15,-5 3-3-15,-3 4-2 16,-4 3 3-16,2-1-2 16,-2 1-9-16,13-3-7 15,-11 3 3-15,20-9-11 16,-17-9-4-1,19-10-1-15,7-9-7 16,1-11-12-16,2-10-7 16,1-8-17-16,-2-12-16 15,0 0-22-15,12-5-10 16,-1-22 3-16,-8-14-34 15</inkml:trace>
  <inkml:trace contextRef="#ctx0" brushRef="#br0" timeOffset="83836.3828">13028 12273 64 0,'-2'-12'53'0,"2"12"-1"15,0 0-52-15,0 0 40 16,0 0-3-16,0 0-8 15,-2 15-7-15,-1 9-2 16,1 10-3-16,-1 7 3 16,0 7-5-16,0 5 8 15,-1 6-12-15,0-2-5 16,2 0 2-1,-2-3-4-15,4-6-2 16,1-10-10-16,2-10-24 16,0-8-13-16,-3-20-17 15,0 0-15-15,0 0 1 16,17-20-47-16</inkml:trace>
  <inkml:trace contextRef="#ctx0" brushRef="#br0" timeOffset="84339.4331">13255 12322 87 0,'-6'-13'49'0,"3"0"-10"16,6-3-14-16,7-3-10 15,5-2-1-15,5 2-6 16,6 1 4-16,2 4-3 16,-1 7-1-16,2 7 0 15,-2 11-5-15,-2 13 9 16,-5 13 2-1,-6 13-2-15,-7 9 1 16,-9 7-5-16,-10 6 5 16,-7-4-6-16,-7-4 3 15,-7-7 0-15,-5-11 2 16,38-46-12-16,-79 41 13 15,45-46-8-15,6-10-1 16,8-10-3-16,6-7 1 16,10-6-1-16,7-1 0 15,8-1-5-15,6 6 9 16,7 6-10-16,7 6 8 15,4 10-7-15,6 9 7 16,4 9-2-16,2 10-7 16,-3 5-1-16,-6 3 1 15,-9 2-11-15,-8-2-8 16,-6-4-14-16,-7-7-14 15,0-2-19-15,-8-11-5 16,0 0-35-16</inkml:trace>
  <inkml:trace contextRef="#ctx0" brushRef="#br0" timeOffset="84708.47">13642 11765 104 0,'-10'-18'56'16,"10"18"-10"-16,0 0-20 15,0 0-7-15,23 14-7 16,3 16-7-16,4 13 4 15,-10 14 6-15,13 12 3 16,13 9 13-16,2 9-16 16,-3 5 7-16,-3 2-5 15,-12 3-10-15,-9-2-10 16,-6-12 1-16,-9 1 1 15,-12-8 0-15,-6-13-6 16,-4-11-3-16,-4-9-19 16,-5-11-7-16,2-8-15 15,1-8-17-15,0-11-5 16,-2-12 13-1,13-10-1-15</inkml:trace>
  <inkml:trace contextRef="#ctx0" brushRef="#br0" timeOffset="85340.5332">14301 11735 98 0,'-3'-14'44'0,"6"-1"-4"16,9-4-12-16,6-4-4 15,5 2-8-15,5 4-3 16,0 3-12-1,3 5 5-15,-4 5 3 16,0 6-1-16,-2 14 6 16,-2 9-1-16,-8 11-6 15,-2 9 1-15,-9 7-3 16,-8 4 2-16,-6-2-3 15,-5-6 2-15,-1-6-4 16,-2-10-1-16,0-12 9 16,-2-10-4-16,-1-11-5 15,2-8 7-15,2-9 2 16,3-3-2-16,5-1-2 15,4 2 0-15,5 3-3 16,3 3 3-16,6 1-2 16,3 3 0-16,6 4-7 15,4 6 10-15,-22 0-7 16,48 18 5-16,-17-4 5 15,4 3-2-15,0 5 3 16,-4-2-10-16,-6-3 0 16,-4-4-7-16,-3-3-13 15,-6-4-18-15,-12-6-22 16,11 3-27-1,-1-8-19-15,-10 5-49 16</inkml:trace>
  <inkml:trace contextRef="#ctx0" brushRef="#br0" timeOffset="85911.5903">16251 12363 52 0,'-11'-2'43'0,"11"2"5"16,0 0-2-16,0 0 8 15,10-3 13-15,6 1-9 16,8 1 11-16,7-1-4 16,6 0 4-16,4 0-9 15,2 1-23-15,0-1 1 16,-3 0-24-16,-1 2-3 15,-4-2-12-15,-5-3 7 16,-4 2-10-16,-4-1-1 16,-4 3-14-16,-3 0-31 15,-4 2-14-15,-4-1-22 16,-7 0-18-16,0 0-10 15,0 0 4-15,0 0 110 16,-6 13-88-16,4-2-4 16</inkml:trace>
  <inkml:trace contextRef="#ctx0" brushRef="#br0" timeOffset="86277.6269">16440 12658 69 0,'0'0'58'16,"-10"3"0"-16,10-3-10 15,0 0-12-15,0 0-1 16,0 0 5-16,0 0 8 15,11-2 2-15,3 1 2 16,3-3-7-16,3 0-6 16,4-2-5-16,2-2-6 15,-26 8-28-15,58-17 28 16,-27 9-24-16,-2-1-2 15,0 0-8-15,-3 2-3 16,-2-1-10-16,-5 4-22 16,-2 3-7-16,-5 0-24 15,-12 1-25-15,10-2-19 16,-10 2-9-1,-1-16-16-15</inkml:trace>
  <inkml:trace contextRef="#ctx0" brushRef="#br0" timeOffset="90660.0651">18114 11589 12 0,'11'-15'10'16,"-1"2"4"-16,-3 0 10 16,-2-1 6-16,-5 14 7 15,8-13 1-15,-8 13 7 16,0 0-3-16,0 0 3 15,0 0-8-15,0 0-9 16,0 0-7-16,5 16 2 16,1 10-5-16,1 14-3 15,1 5-11-15,2 5 1 16,-10-50-5-16,23 96 10 15,-9-50-8-15,-1-8-7 16,-1-3 4-16,-1-9-16 16,-4-5-2-16,-3-5-9 15,-2-4-5 1,-2-12-20-16,0 10-8 15,0-10-7-15,0 0 2 16,-9 5 12-16,9-5-1 16</inkml:trace>
  <inkml:trace contextRef="#ctx0" brushRef="#br0" timeOffset="91244.1235">18474 11551 32 0,'-1'-13'29'16,"0"0"4"-16,1 13-6 16,0 0-7-16,0 0 0 15,0 0-3-15,9-1 2 16,-2 5 1-16,-3 5-1 15,-2 8-3-15,-2 10 1 16,-1 7-7-16,-1 7-3 16,0 1-3-16,2 1-4 15,3-2 0 1,6-3 2-16,6-4 2 15,6-2-4-15,6-7 4 16,8-4 0-16,6-9-1 16,7-7 2-16,4-8-3 15,4-9-5-15,-3-4-3 16,-8-6 1-16,-4-5 1 15,-6 1 0-15,-9-1 6 16,-7 0-3-16,-9 1 7 16,-8 0 0-16,-10 1 2 15,-7 2-3-15,15 23-5 16,-63-37 6-16,28 30 3 15,3 5-7-15,3 7 2 16,1 6 5-16,5 3-4 16,4 5 1-16,4 1-1 15,5-1-6-15,4 3 4 16,4-2-7-16,5 1-5 15,5 0-7-15,3-3-18 16,4-3-5-16,4-1-17 16,8-5-10-16,4-7 3 15,7-7-16 1</inkml:trace>
  <inkml:trace contextRef="#ctx0" brushRef="#br0" timeOffset="91844.1835">19334 11534 47 0,'-2'-27'32'0,"2"0"5"16,-4-4 0-16,0 2 0 15,-4 1-5-15,-4 0-1 16,-5 3-8-16,-3 2-8 16,-9 5 1-16,-1 5-3 15,-4 7 0-15,-3 2-8 16,-1 8 1-16,38-4-6 15,-29 25 6-15,-1-2-6 16,17 10-4-16,8 1 9 16,9 6-3-16,2 0-3 15,-11 1 4-15,17-7-4 16,2-3 3-16,9-7-2 15,7-10-2-15,7-8 1 16,0-10-3 0,-3-9 1-16,-1-8-1 15,-4-2 2-15,-3-7 4 16,-5-3-1-16,-4 5-2 15,-4 4 5-15,-4 3 1 16,0 6-5-16,-9 15 6 16,0 0-4-16,0 0 0 15,0 0-1-15,0 0 4 16,6 24-1-16,0 16 1 15,2 9 5-15,-1 5-3 16,2 3-1-16,0 2-5 16,-9-59-1-16,20 106 4 15,-12-67-4-15,-2-12 4 16,-2-11-15-16,1-7-9 15,-5-9-15-15,0 0-22 16,0 0-23-16,-8-9-8 16,-1-5-29-16</inkml:trace>
  <inkml:trace contextRef="#ctx0" brushRef="#br0" timeOffset="92308.2299">18011 12560 12 0,'-46'10'5'16,"11"-1"-1"-16,12-4 5 15,8 1-2-15,15-6 7 16,0 0 4-16,0 0-18 15,21-2 33-15,11-7 40 16,10-2-11-16,18-6-9 16,17 0 0-16,19-5-11 15,19 0-9-15,17 1-9 16,19 3-5-16,6 4 0 15,-2-1-9-15,-5 1-4 16,-15-1-3 0,-17-4-12-16,-20 0-9 15,-18 0-3-15,-19 2 1 16,-20 6-5-16,-16 3-21 15,-10 3-16-15,-7 5-10 16,-8 0-7-16,-16 6 8 16,-9 4-5-16</inkml:trace>
  <inkml:trace contextRef="#ctx0" brushRef="#br0" timeOffset="92717.2708">18779 12812 52 0,'0'0'61'16,"0"0"4"-16,0 0-11 15,-8 16-12-15,-1 17-5 16,0 17-2-16,1 12-15 15,8-62-20-15,-16 141 15 16,13-66-5-16,3-5-6 16,3-8-2-16,4-9-7 15,1-7 4-15,1-10-11 16,-1-12 1-16,-2-8-8 15,2-6-6-15,-8-10-11 16,15-1-9-16,1-10-6 16,2-12-13-16,0-8 4 15,1-3-8-15</inkml:trace>
  <inkml:trace contextRef="#ctx0" brushRef="#br0" timeOffset="93052.3043">19028 12924 75 0,'8'-16'42'15,"-8"16"10"-15,3-11-3 16,-15 7-13 0,12 4-8-16,-10 6-1 15,15 10-9-15,-17 10-4 16,17 2-4-16,4-2 2 15,-1 0-3-15,-20 0 7 16,21-6-5-16,-9-1 11 16,16-6-7-16,4-3 6 15,9-5 3-15,15-6-9 16,10-4-6-16,6-5-2 15,-2-4-17-15,-4-2-10 16,-7 2-13-16,-9 2-4 16,-10 4-13-16,-11 2-17 15,-6-1-13-15,-11 7 1 16,4-15 15-16,-5 2-8 15</inkml:trace>
  <inkml:trace contextRef="#ctx0" brushRef="#br0" timeOffset="93349.334">19350 12838 49 0,'-10'-7'46'0,"10"7"7"15,-7-5-1-15,7 5-11 16,-3 15 3-16,2 10-2 15,4 12 0-15,0 10-12 16,2 5-9-16,1 4 0 16,1 0-8-16,-2-1-12 15,0-3-1-15,-1-7 2 16,1-4-4-16,-2-9-9 15,-2-8-9-15,0-10-5 16,0-4-21-16,-1-10-14 16,0 0-10-16,1-9-5 15,2-14 9-15,4-11-16 16</inkml:trace>
  <inkml:trace contextRef="#ctx0" brushRef="#br0" timeOffset="93732.3723">19608 12797 62 0,'0'0'48'16,"0"0"0"-16,0 0-9 15,-9 8-1-15,2 10-5 16,1 6-8-16,0 3-3 15,3 1-7-15,0 1-7 16,0-2 3-16,2-3 7 16,3-2-8-16,1-5 6 15,1-3-3-15,4-4 7 16,2-1 0-16,6-1 7 15,7-2 2-15,6-4-3 16,7-2-5-16,6-4-12 16,4-3 1-16,3 1-9 15,-1 1-8-15,-2 0-9 16,-4 0-13-16,-6-2-3 15,-9 4-12-15,-5-1-9 16,-10 0-10-16,1 0-15 16,-28-2 2-16,16-7 3 15,2-2-25-15</inkml:trace>
  <inkml:trace contextRef="#ctx0" brushRef="#br0" timeOffset="94060.4051">19926 12719 97 0,'-11'-8'81'16,"11"8"10"-16,-8-5-25 15,8 5-21-15,0 0-4 16,-1 31 1-16,3 12-12 15,3 9 1-15,1 10 4 16,-2 4-2-16,2 3-3 16,0 0 1-16,-1-1-2 15,-2-6-1-15,0-6 0 16,-2-8-16-16,1-7-1 15,-4-8-10-15,1-9-13 16,2-7-14-16,-1-17-22 16,2 10-30-16,-2-10-41 15,0 0-36-15,-9-14 4 16,3-6-22-16</inkml:trace>
  <inkml:trace contextRef="#ctx0" brushRef="#br0" timeOffset="125886.5874">11157 14285 126 0,'0'0'100'0,"0"0"-100"15,54 107 121 1,-54-107-121 0,61 129 76-1,-24-48-12-15,4 5-20 16,-41-86-44-16,85 255 24 15,-52-182-14-15,-33-73-10 16,52 196 14 0,-35-173-94-1,-17-23 80 1,17 11-108-16,-17-11-60 15,6-16 58-15,-3-16-3 16,-3 32 113 0</inkml:trace>
  <inkml:trace contextRef="#ctx0" brushRef="#br0" timeOffset="126253.6241">11505 14307 185 0,'-6'19'52'0,"-3"15"-24"15,-2 10-6-15,-6 10 10 16,-3 9-8-16,-5 10 0 15,0 5-3-15,-3 6-8 16,-1 4 10-16,0-2-4 16,2-5-11-16,27-81-8 15,-46 127 4-15,31-85-1 16,5-9 1-16,10-33-4 15,-16 41-2-15,11-32-1 16,5-9-5 0,0 0 8-16,0 0-116 15,0 0 26-15,0 0-3 16,0 0 93-16,4-64-150 15</inkml:trace>
  <inkml:trace contextRef="#ctx0" brushRef="#br0" timeOffset="126661.6649">11764 14644 107 0,'0'0'68'0,"0"0"-68"16,18 2 58-16,-18-2-58 15,29 2 170-15,-6-1-91 16,7-2-2 0,7-1-22-16,-37 2-55 15,95-16 76-15,-44 9-43 16,-3-2-13-16,-48 9-20 15,78-14 13-15,-47 8-10 16,-10 0 7-16,-21 6-10 16,24-6-1-16,-24 6-4 15,0 0-6-15,0 0-39 16,0 0-65-16,0 0-45 15,0 0-16-15,0 0 176 16,13-28-251-16</inkml:trace>
  <inkml:trace contextRef="#ctx0" brushRef="#br0" timeOffset="127221.7209">12408 14257 124 0,'0'0'101'15,"0"0"-55"-15,0 0-23 16,0 0-23-16,21-1 20 15,8-4 16-15,8-2-15 16,-37 7-21-16,122-37 23 16,-86 21-22-16,-9-2 5 15,-1 2 2-15,0 0-3 16,-4 4 0-16,-2 3 9 15,-5 4-5-15,-3 5 3 16,-12 0-12 0,47 28 20-16,-44 3 57 15,-5 13-23-15,-1 9-17 16,1 5-16-16,0 1-2 15,2-5-8-15,1-7-7 16,1-10 3 0,-1-8-10-16,-1-29 3 15,28 40-8 1,-28-40-102-16,-12 10-35 15,12-10 145 1,-10 5-151-16,10-5-136 16,0 0 287-16</inkml:trace>
  <inkml:trace contextRef="#ctx0" brushRef="#br0" timeOffset="127602.759">13274 13933 110 0,'0'0'0'0,"0"0"206"16,4 14-143-16,-2 20-1 16,-2 24-2-16,-3 10-15 15,-6 12 8-15,9-80-53 16,-47 272 49-1,20-181 56-15,0 2-34 16,0-1-9 0,1-4-9-16,-1 0-23 0,3 0-9 15,24-88-21 1,-39 240 17-1,23-176-11-15,-1-9-13 16,2-8 6-16,3-9-8 16,2-12-3-16,10-26 12 15,-7 14-188 1,7-14 34-16,-4-13-22 15,4-23 11-15,8-23 30 16,7-20-31-16</inkml:trace>
  <inkml:trace contextRef="#ctx0" brushRef="#br0" timeOffset="127919.7907">13402 14472 188 0,'0'0'106'15,"0"0"-106"-15,3 52 80 16,0-10 16-16,-1 8-17 16,-2-50-79-16,-4 125 49 15,4-60 1 1,1-1-25-16,-1-64-25 15,-1 130 12-15,2-69-4 16,0-4-4-16,-1-57-4 16,-5 89 5-16,2-51-5 15,-2-7-2-15,5-31 2 16,-10 31-25-16,10-31-119 15,0 0-14-15,0 0 158 16,-22-50-144-16,20 5-85 16</inkml:trace>
  <inkml:trace contextRef="#ctx0" brushRef="#br0" timeOffset="128653.8641">13603 14700 168 0,'4'-14'108'15,"2"-1"-26"-15,4-5-37 16,10-6-13-16,6-2-11 16,5 0-12-16,-16 6-5 15,11 1 7 1,3 7-11-16,1 7 8 15,-2 7 3-15,1 7 6 16,-2 12 11-16,-2 16 9 16,-3 12-11-16,-5 14 3 15,-3 7-8-15,-6 6-14 16,-6 3 3-16,-4-1-3 15,-4-4 0-15,-5-9-7 16,-4-12 10-16,-4-13 0 16,-1-11-3-16,0-11-6 15,2-15 10-15,-3-11-4 16,-2-14-5-16,1-8-3 15,17-9 3-15,-2-9 0 16,3-1-2-16,12 2-7 16,8 4 10-16,6 7-3 15,9 9 3-15,5 9-1 16,2 11-1-16,-1 11 4 15,1 15 12-15,-2 11 7 16,-3 10-3-16,-4 6 8 16,-2 4 6-16,-7-1 15 15,-5-6-15 1,-4-4 4-16,-3-7-11 15,-2-3-28-15,-1-8 0 16,-2-1 0-16,-2-5 0 16,0-2 0-16,-1-11 0 15,0 0 0-15,0 0 0 16,0 0 0-16,0 0 0 15,0 0 0 1,0 0 0-16,0 0 0 16,0 0 0-16,0 0 0 15,0 0 0-15,0 0 0 16,0 0 0-16,0 0 0 15,0 0 0-15,0 0 0 16,0 0 0-16,0 0 0 16,0 0-103-16,0 0-115 15,0 0-55-15,-9-19-157 16</inkml:trace>
  <inkml:trace contextRef="#ctx0" brushRef="#br0" timeOffset="134678.4665">9871 12452 29 0,'4'-25'18'0,"-1"6"1"15,2 6-4-15,-5 13-2 16,12-4 1-16,2 8 0 16,3 6-5-16,2 13-4 15,4 19-3-15,5 22 3 16,1 8 0-16,0 30-1 15,1 9 1-15,0 2-2 16,2-8-3-16,0-13 2 16,0-12-1-16,2-15-3 15,-4-15 4-15,-2-17-2 16,-5-16 0-16,-5-10 3 15,-4-10 11-15,-4-10-4 16,-1-13-4-16,-4-16-6 16,-3-14 2-16,-5-13-2 15,-5-9 1-15,-4-14 1 16,-3-20-1-16,-2-6 1 15,-1-4 0-15,-3-1-4 16,0 3 5-16,0 0-5 16,-1 8-1-1,-1 7 1-15,1 7 6 16,1 9-6-16,2 14 7 15,1 14-4-15,3 9 5 16,2 12-5-16,3 9-1 16,3 12 4-16,4 4-3 15,3 15-1-15,0 0-1 16,6-13 4-16,4 3-3 15,7 5 4-15,8-1 3 16,9-6 1-16,12 0 3 16,15-5 4-16,23-1-3 15,11-7 8-15,26 3-3 16,24 5-4-16,21 3-7 15,22 2 1-15,19 1-5 16,20-1 6-16,23-6-5 16,25-2 3-16,-8-6-4 15,1-6-2-15,-19 0-4 16,-29-1 3-16,-31-1 0 15,-35-1-5-15,-24 1 7 16,-31 4 4-16,-38 3-6 16,-13 4-2-1,-23 8-3-15,-13 5-13 16,-12 10 19-16,-17-5-53 15,-1 3-222-15</inkml:trace>
  <inkml:trace contextRef="#ctx0" brushRef="#br0" timeOffset="136973.696">785 14964 34 0,'-9'-25'25'0,"-1"6"6"16,1 8-7-16,-2 7-10 15,-3 8-3-15,-2 11 0 16,-4 13 3-16,-4 16 1 16,-3 16 6-1,-4 6 1-15,0 22-5 16,-1 12 0-16,4 4 3 15,5-2-3-15,8-5-6 16,10-8-1-16,10-10-3 16,10-8-3-16,9-7 3 15,10-7-10-15,6-6 3 16,7-4 2-16,2-7-12 15,0-7-40-15,-7-7-17 16,-5-10 0-16,-7-8 6 16,-11-13-15-16</inkml:trace>
  <inkml:trace contextRef="#ctx0" brushRef="#br0" timeOffset="137301.7288">897 15277 81 0,'12'-34'30'15,"2"3"-8"-15,7 6-4 16,10 7 5-16,9 13-9 15,4 14 10-15,7 16 1 16,7 28-8-16,4 22-8 16,0 17-3-16,0 8-7 15,-5 4 6-15,-5-2-5 16,-8-8 0-16,-6-9 0 15,-6-10 0-15,-6-15-16 16,-4-16-25-16,-7-15-6 16,-3-14-4-16,-5-11 2 15,-2-18-20-15</inkml:trace>
  <inkml:trace contextRef="#ctx0" brushRef="#br0" timeOffset="137634.7621">1492 15201 52 0,'-17'-33'35'0,"4"15"2"16,4 8-15-16,3 7-7 16,-1 13-1-1,2 22 5-15,0 34 15 16,0 19-4-16,-1 15 1 15,1 10-14-15,-1 4 15 16,-1-1-8-16,-1-4-4 16,-3-7-6-16,0-12-9 15,-1-14 4-15,2-15-6 16,2-16 1-16,3-16-5 15,2-11 4-15,2-11-3 16,1-7-6-16,0 0-15 16,0 0-47-16,0-19-34 15,1-19 0-15,-1 38 102 16</inkml:trace>
  <inkml:trace contextRef="#ctx0" brushRef="#br0" timeOffset="138103.809">1749 15537 73 0,'0'0'44'0,"0"0"-12"15,10-7 2-15,8-10 10 16,13-3 0-16,11-2-11 15,10-2-10-15,7 1-6 16,-2 4-4-16,-20 4-1 16,-1 2 3-16,-10 6 8 15,-8 0 1-15,-7 5-1 16,-3-1-8-16,-8 3-9 15,6-1-6-15,-6 1 0 16,0 0-7-16,0 0-4 16,-4 7-41-1,4-7-30-15,-8 4-21 16,2 1 6-16,-2 0-26 15</inkml:trace>
  <inkml:trace contextRef="#ctx0" brushRef="#br0" timeOffset="138886.8873">2450 15003 154 0,'0'0'89'15,"0"0"-29"-15,0 0-8 16,1-9 4-16,7-7-5 16,11-8-5-16,11-8-17 15,9-4-7-15,6-2-11 16,1 5-11-1,-1 7 0-15,-6 6 1 16,-8 7 0-16,-10 6 4 16,-7 3-1-16,-5 4-2 15,-2 6-1-15,-3 12 11 16,0 20-3-16,-2 22-4 15,-2 16 5-15,-2 10-11 16,0-5 4-16,-2-8-4 16,0-13 7-16,2-12-3 15,1-15-9-15,1-12 1 16,-1-10-20-16,1-11-49 15,0 0-37-15,-3-14-23 16,0-19 8-16,4-19-23 16</inkml:trace>
  <inkml:trace contextRef="#ctx0" brushRef="#br0" timeOffset="139198.9185">3090 14639 73 0,'0'0'52'0,"0"0"10"16,0 0-62-1,7 61 149-15,-6-5-63 16,-1 14 1-16,-6 15 1 16,0 15 2-16,-2-1-21 15,-4 18-18-15,-1 5-5 16,-3-2-17-16,-1-6-7 15,2-9-4-15,1-9-12 16,2-14 2-16,1-12-15 16,-1-14 7-16,2-10 0 15,4-15-15-15,6-31 15 16,-14 31-64-16,14-31-137 15,0 0 0-15,0-15 17 16,1-18 52-16,8-17 0 16</inkml:trace>
  <inkml:trace contextRef="#ctx0" brushRef="#br0" timeOffset="139486.9473">3244 15277 116 0,'8'-14'80'0,"-8"14"-13"16,0 0-11-1,0 0 5-15,4 15-1 16,2 19 6-16,0 18-9 16,-2 11-1-16,1 5-21 15,2 3-15-15,-1-2-11 16,1-8-5-16,0-8-3 15,1-4-4-15,-2-8 0 16,-1-6 0-16,-1-10-20 16,-1-6-57-16,-2-9-39 15,-1-10-21-15,0 0 10 16,6-6 38-16,5-14-3 15,-11 20 95-15</inkml:trace>
  <inkml:trace contextRef="#ctx0" brushRef="#br0" timeOffset="139950.9937">3495 15418 71 0,'8'-46'45'0,"5"-6"8"16,7-3-12-16,6 1-6 15,5 6-6-15,4 7-4 16,1 12-2-1,0 7-4-15,-2 14-8 16,1 21 4-16,0 28 18 16,-6 13-17-16,-5 34-5 15,-12 12 2-15,-10 3 4 16,-9-5-4-16,-10-10-8 15,-6-17-1-15,-7-18 15 16,-3-19-3-16,-2-17-6 16,2-17-2-16,4-15 5 15,5-18-2-15,7-14-4 16,8-10-4-16,8-6-7 15,12 1 8-15,7 4-4 16,6 9 3-16,8 18-1 16,5 18-1-16,5 18 5 15,7 17 6-15,0 16 7 16,-4 9 4-16,-5 6-3 15,-3 3 13-15,-12-4-6 16,-8-6-17-16,-8-9 0 16,-3-10-15-16,0-9-18 15,-4-8-58-15,-2-10-64 16,-8-6-38-1,-6-22-112-15</inkml:trace>
  <inkml:trace contextRef="#ctx0" brushRef="#br0" timeOffset="140398.0384">3860 14600 107 0,'10'-14'52'0,"13"1"22"16,14 7-2-16,19 12-17 15,15 17-3-15,-1 24 12 16,-1 29-16-1,-2 30-13-15,-5 23-12 16,-10 17-4-16,-12 4 4 16,-14-9-1-16,-16-13-6 15,-10-12 7-15,-14-14-3 16,-9-16-17-16,-3-16-3 15,-2-13 0-15,-1-14-2 16,-1-11-54-16,3-11-40 16,15-10-47-16,-9-10-9 15,17-21 25-15,-3-16-5 16</inkml:trace>
  <inkml:trace contextRef="#ctx0" brushRef="#br0" timeOffset="140742.0728">4677 14428 60 0,'-14'-17'48'0,"-2"13"-7"15,-3 19-14-15,-2 23-1 16,1 21 14-16,2 18 5 16,2 18 4-16,6 16 3 15,7 13-3-15,7-2-1 16,7 12-9-16,4-9-12 15,7-10-13-15,6-18 3 16,5-13-13-16,3-16 6 16,3-14-4-16,-2-11-16 15,-5-12-6-15,-2-12-36 16,-6-9-38-16,-2-13-31 15,-3-17-11-15,-2-20-49 16</inkml:trace>
  <inkml:trace contextRef="#ctx0" brushRef="#br0" timeOffset="141191.1177">4854 14663 127 0,'1'-10'59'15,"-1"10"-11"-15,15 5 17 16,11 14 4-16,8 18 8 15,10 19 0-15,6 20-13 16,6 18-15-16,4 9-9 16,-3 13-13-16,-9 2-7 15,-5-6-9-15,4-13-7 16,-1-17-7-16,-6-14 2 15,-7-16 0-15,-8-14-9 16,-7-14-45-16,-7-11-49 16,-11-13-20-16,0-11-12 15,-7-18 15 1,-5-19 33-16,-2-14-6 15</inkml:trace>
  <inkml:trace contextRef="#ctx0" brushRef="#br0" timeOffset="141502.1488">5299 14604 91 0,'-1'-13'53'0,"-14"10"6"15,15 3-23-15,-14 23 2 16,13 17 6-16,-3 14 1 15,1 12-8-15,-4 13-7 16,-2 14-6-16,0 6-4 16,-2 6-3-16,-1 2-7 15,4-5-4-15,0-12-1 16,-1-9-3-16,3-12 1 15,-2-11-2-15,8-58-1 16,-13 80-9-16,10-57-3 16,2-10-56-16,1-13-22 15,0 0-11 1,0 0 3-16,9-28-45 15</inkml:trace>
  <inkml:trace contextRef="#ctx0" brushRef="#br0" timeOffset="141800.1786">5540 15056 95 0,'8'-10'72'0,"1"1"-4"16,8-1 0-16,8-3-16 15,8-1-11-15,3-1-4 16,3-2-5-16,0 3-3 16,0 0-9-16,-1-1-12 15,-4 1 7-15,-7 1-11 16,-3 4-5-16,-4 2-2 15,-7 1-3-15,-4 2-15 16,-9 4-46-16,0 0-22 16,7-3-13-16,-7 3-1 15,10-14-46 1</inkml:trace>
  <inkml:trace contextRef="#ctx0" brushRef="#br0" timeOffset="142207.2193">6028 14533 97 0,'-7'-5'59'16,"7"5"-16"-16,0 0-19 15,5-12-13-15,8 1-1 16,8-6-8-16,8-1 1 16,4-1-5-16,6 2 5 15,-1-3-1-15,4 0-3 16,-5 5 2-16,-6 2-1 15,-22 6 1-15,8 3-2 16,-17 4 4-16,16 5 0 16,-15 8 6-16,8 8 6 15,-9 17 10 1,-9 13-2-16,14 9-3 15,-11 3-14-15,8 1 1 16,-13-5-5-16,13-8-6 16,-17-6-4-16,18-11-39 15,-18-11-22-15,19-10-12 16,-4-13 7-16,0 0-8 15</inkml:trace>
  <inkml:trace contextRef="#ctx0" brushRef="#br0" timeOffset="142551.2537">6605 14247 105 0,'0'0'70'0,"-12"14"-11"15,5 18-12-15,-1 17-7 16,-3 15-1-16,-2 13-3 16,-3 11 2-16,-3 7-2 15,5 8 2 1,-3 6 6-16,-2 5-2 15,1-8-11-15,-4 14-4 16,-1-4-9-16,-2-8-17 16,15-15 8-16,-13-10-13 15,23-83 4-15,-33 169-46 16,30-139-38-16,0-13-29 15,3-17-18-15,-10-1 13 16,5-15 30-16,8-17-8 16</inkml:trace>
  <inkml:trace contextRef="#ctx0" brushRef="#br0" timeOffset="142831.2817">6629 14987 127 0,'5'-11'86'0,"-5"11"-20"15,0 0-18-15,1 10 6 16,0 15 1-16,2 22 0 16,-1 13 1-16,0 19-16 15,-3 8-15 1,-1 1-19-16,1-3-1 15,1-9 0-15,0-11-5 16,3-10-8-16,-2-11 2 16,-1-12-22-16,0-12-49 15,1-11-38-15,-1-9-11 16,-5-13 9-16,2-12-34 15</inkml:trace>
  <inkml:trace contextRef="#ctx0" brushRef="#br0" timeOffset="143317.3303">6851 14959 132 0,'9'-12'65'0,"2"3"-8"16,1 5-19-16,7 4-13 16,5 6-3-16,2 11-8 15,2 7-1 1,-1 6 7-16,2 14 2 15,-2 11 1-15,-4 3-4 16,-5 15-4-16,-8 9 0 16,-10 0-2-16,-9-2-4 15,-13-4 4-15,-5-10 5 16,-8-15 5-16,-4-14 0 15,0-15-7-15,2-17-1 16,5-13 19-16,4-11-7 16,7-10-2-16,7-9-7 15,7-4-14-15,7-3 6 16,10 0-5-16,6-2-2 15,9 5 7-15,7 1-12 16,9 5-1-16,5 9 5 16,4 5-4-16,0 7-11 15,-1 3-51-15,-5 5-36 16,-7 2-32-16,-8 0-3 15,-9-8 15-15,-8-2-57 16</inkml:trace>
  <inkml:trace contextRef="#ctx0" brushRef="#br0" timeOffset="143710.3696">7063 13936 121 0,'2'-14'61'16,"11"11"10"-16,26 7 33 15,-39-4-104-15,119 57 90 16,-48 9 32-16,4 22-39 15,4 19-23-15,0 14-16 16,-4 18-7-16,-10 12-3 16,-12 5-5-16,-17-2 11 15,-18 2 30-15,-17-15-23 16,-14-16-36-16,-13-19-11 15,-10-16 0-15,-2-13 0 16,-4-16 0-16,1-13 0 16,10-13 0-16,3-8 0 15,7-9 0 1,5-7-108-16,1-4-77 15,3-2-55-15,-3-5 17 16,15 0-45-16</inkml:trace>
  <inkml:trace contextRef="#ctx0" brushRef="#br0" timeOffset="150503.0488">4275 16679 67 0,'-7'14'23'0,"-3"7"-9"16,9 0-7-16,-5 3-3 15,-2-2 0-15,11-10-2 16,-3-12-1-16,0 0 10 16,0 0 7-16,6-12 2 15,12-20-6-15,8-15-2 16,4-12-3-16,8 0-5 15,-3 13-2-15,-1 13 2 16,-3 15 3-16,-3 19 6 16,-4 18 8-16,-4 21-4 15,-9 20 8-15,-15 16-12 16,-9 8 4-16,-12 4-12 15,-13 1-1 1,-9-7-5-16,-8-14 1 16,-4-13 1-16,24-18-3 15,8-17 2-15,3-14 7 16,2-11 0-16,2-10 6 15,8-9-6-15,6-5-4 16,5-6-2-16,10-3 2 16,8 3-4-16,3 4 1 15,-6 10 4-15,6 8 1 16,7 8-2-16,5 7 0 15,2 9-1-15,0 4-5 16,-4 3 4-16,-1 2 2 16,-6 1-3-16,-3-1-5 15,-4-7 4-15,-5-2-14 16,-11-11-34-16,6 5-24 15,-6-5-14-15,1-18 9 16,2-11-8-16</inkml:trace>
  <inkml:trace contextRef="#ctx0" brushRef="#br0" timeOffset="150699.0684">4720 16735 76 0,'8'-3'76'15,"-8"3"-21"-15,0 0-12 16,6 0-10-16,-6 0-6 15,0 0-11-15,0 0-13 16,0 0-3-16,5 8-6 16,-5-8-29-16,0 0-36 15,0 0-13-15,6-10-49 16</inkml:trace>
  <inkml:trace contextRef="#ctx0" brushRef="#br0" timeOffset="151239.1224">4982 16487 90 0,'0'0'30'16,"0"0"-12"-16,1 13-2 15,0-2 2-15,-1-11-6 16,2 10-4-16,-2-10 0 15,0 0-4 1,0 0 7-16,0 0 4 16,8-16 2-16,4 1-6 15,3-8 0-15,4-4 4 16,4 2-12-16,6 7 1 15,3 12-1-15,1 15 8 16,4 21 0-16,0 23 5 16,-24 24-11-16,7 5 1 15,-20-82-6-15,-4 168 7 16,4-93 9-16,-7-11 1 15,-14-12-4-15,-6-13 2 16,-4-17-8-16,-1-13 0 16,4-12 4-16,4-13 0 15,3-10-5-15,7-11-7 16,4-3 0-16,10 2-2 15,5 7 4-15,8 4 0 16,4 7 2-16,8 9 1 16,5 8-5-16,5 5 4 15,4 7-3-15,-13 8 4 16,4-1-5-16,-2 6 3 15,0-2-2 1,-7-5-12-16,-6-5-23 16,-1-3-39-16,-3-9-26 15,-5-9 4-15,-1-14-51 16</inkml:trace>
  <inkml:trace contextRef="#ctx0" brushRef="#br0" timeOffset="151472.1457">5583 16563 98 0,'5'-14'106'16,"5"-6"-34"-16,5-3-28 16,-15 23-44-16,53-43 31 15,-23 26-7-15,3 2-13 16,1 4-3-16,-2 2-4 15,-4 4-3-15,-8 4-10 16,-6 1-44-16,-7 0-29 16,-7 0-7-16,0 0 13 15,0 0-14-15</inkml:trace>
  <inkml:trace contextRef="#ctx0" brushRef="#br0" timeOffset="151711.1696">5680 16779 67 0,'-15'19'66'15,"7"-7"-3"-15,8-12-15 16,0 0-12-16,0 0 9 16,17-4 7-16,9-6-9 15,8-5-20-15,3-3-7 16,-1 0-9-16,-3 1-4 15,-6 3-1-15,-5 2-8 16,-9 2-14-16,-4 2-38 16,-9 8-30-16,4-11-13 15,-1-6 12-15,-1-3-20 16</inkml:trace>
  <inkml:trace contextRef="#ctx0" brushRef="#br0" timeOffset="152016.2001">6115 16298 87 0,'9'-10'70'15,"-9"10"-3"1,0 0-5-16,0 0-10 16,-3 12 8-16,1 14-5 15,-1 16 6-15,1 3-20 16,0 1-13-16,2-5-6 15,2-6-8-15,4-5 1 16,5-9-1-16,8-6 0 16,11-6 1-16,8-7-11 15,5-10-2-15,-12-9-6 16,4-7-4-16,-1-4-23 15,-1-1-41-15,-4-4-30 16,-4 0-17-16,-6-2 5 16,-8-4 23-16,-5 3 25 15,-8-1-10-15</inkml:trace>
  <inkml:trace contextRef="#ctx0" brushRef="#br0" timeOffset="152263.2248">6404 16121 37 0,'-13'-24'52'0,"-6"9"17"16,15 5 15-16,-8 7-3 15,12 3-25-15,0 0-16 16,4 23 12-16,-8 22 8 15,13 18 6 1,-1 16 5-16,2 5-20 16,6 7-10-16,3-2-1 15,-1-12-4-15,0-9-18 16,-2-11-1-16,-2-14-10 15,-4-12-4-15,-3-12-7 16,-5-7-7-16,-2-12-7 16,0 0-75-16,0 0-63 15,0 0-37-15,-9 11 4 16,-3-1-28-16</inkml:trace>
  <inkml:trace contextRef="#ctx0" brushRef="#br0" timeOffset="154871.4856">5306 16046 26 0,'0'0'26'15,"-4"-10"-2"-15,4 10-6 16,0 0-6-1,0 0-12-15,20-7 6 16,-20 7 0-16,0 0 0 16,-8 6-3-16,2 12 1 15,-3 22 4-15,10 32 1 16,-16 36 6-16,15 34 0 15,-21 19 4-15,15 4-8 16,3-5-1-16,-1-11 0 16,0-13-1-16,0-11-1 15,-1-15-1-15,-1-15 1 16,2-14 1-16,1-20-3 15,2-14-1-15,1-47-5 16,2 57 17-16,0-45-19 16,-2-12 7-16,0 0 2 15,0 0-5-15,0 0 1 16,0 0-9-16,0 0-32 15,0 0 38-15,-27-13-70 16,11-1-128-16</inkml:trace>
  <inkml:trace contextRef="#ctx0" brushRef="#br0" timeOffset="161183.1167">15411 14754 13 0,'0'0'11'0,"0"0"-1"16,0 0-1-16,0 0 4 16,13 2 2-16,3 2 5 15,5 0 2-15,6-3 3 16,5 0-1-16,5-1 1 15,4-2-5-15,-41 2-20 16,97-13 30-16,-43 5-26 16,-4 0-2-16,-13-1 3 15,-1 1-1 1,-2 0-3-16,-4 2-6 15,-30 6 5-15,61-15-129 16,-51 7 10-16</inkml:trace>
  <inkml:trace contextRef="#ctx0" brushRef="#br0" timeOffset="161800.1784">15704 14976 11 0,'0'0'6'0,"0"0"-1"16,15-4 3-16,4 3 2 16,7 1 4-16,2 1 0 15,4 2-1-15,-5-2 0 16,2 3 1-16,9-3 0 15,7-1 1-15,0-1-7 16,-2-3-6-16,-6 0 1 16,-6 0-2-16,-8-1 0 15,-4-1-3 1,-7 2-7-16,-12 4 9 15,9-5-79-15,-9 5 79 16</inkml:trace>
  <inkml:trace contextRef="#ctx0" brushRef="#br0" timeOffset="165991.5975">17497 14126 53 0,'-5'-11'24'0,"2"2"-7"16,3 9-17-16,0 0 9 15,0 0-7-15,0 0 1 16,0 0-3-16,0 0 7 16,4 9 25-16,1 1-3 15,1 6 9-15,-6-16-38 16,19 97 53-16,-12-51-35 15,-1 2-9 1,-1-1 0-16,-1-4 1 16,-1-5 1-16,-3-38-11 15,4 61 14 1,-2-39-11-16,-1-6-1 15,-2-2-3-15,-1-4-1 16,2-10 4-16,0 0-6 16,0 0-1-16,0 0-36 15,0 0-23-15,0 0-18 16,-6-12-64-16</inkml:trace>
  <inkml:trace contextRef="#ctx0" brushRef="#br0" timeOffset="167061.7045">17728 14148 27 0,'0'0'0'15,"-13"0"22"-15,13 0 9 16,0 0-6-16,9-5 1 16,-1 0-6-16,-8 5-20 15,16-26 19-15,2 7 2 16,6 0-5-16,1 3-3 15,3-1-1-15,-28 17-12 16,57-25 11-16,-34 18-7 16,-3 6-2-16,-5 4-3 15,-15-3 1-15,11 5 13 16,-1 9-6-16,-10-14-7 15,-12 39 13 1,14-16-11-16,-4 2 3 16,2-25-5-16,-50 75 3 15,26-52 5-15,2-1 3 16,1-3-6-16,1-3 7 15,2-1-11-15,18-15-1 16,-33 26 2 0,19-16 4-16,4-1-8 15,10-9 2-15,0 0 2 16,0 0-2-16,0 0 13 15,0 0-13-15,0 0 18 16,0 0-18-16,0 0 28 16,0 0-28-16,13-11 13 15,6 0-7-15,5 0-3 16,1-1-2-16,4 1 0 15,-29 11-1-15,63-13 1 16,-47 13-1-16,10-1-4 16,-3 5 2-16,-2 2 8 15,-2 3-4-15,-2 1 2 16,-1 2 10-16,-6 0-2 15,-10-12-12 1,20 28 14-16,-13-11 6 16,-6 2 5-16,-1-19-25 15,5 42 22-15,-18-21 14 16,-7-2-10-16,0-3 12 15,-2-6-9-15,11-4-11 16,-9 1 8-16,20-7 4 16,-15 3 8-16,15-3 0 15,-9 2 2-15,9-2-40 16,0 0 66-16,0 0-33 15,0 0-11-15,0 0-22 16,-7-3 22-16,7 3-20 16,0 0 3-16,0 0 4 15,0 0-19-15,7 0 7 16,-16 1-4-16,9-1 7 15,0 0-115-15,0 0-35 16,-7 3-49-16,7-3 199 16,0 0-527-16</inkml:trace>
  <inkml:trace contextRef="#ctx0" brushRef="#br0" timeOffset="169342.9326">17424 14813 51 0,'0'0'32'0,"0"0"-6"16,0 0-9-16,0 0-4 15,0 0-8-15,0 0 1 16,8 0 2-16,2 0 0 16,7-1 11-16,7-2 5 15,5-2 0-15,10-2-6 16,10-3 4-16,14-3-3 15,17-5-7-15,11-1 0 16,10 0-7-16,15-1 1 16,6-4-2-16,-4 2-2 15,-11 3-4-15,-16 1-3 16,-91 18 5-16,156-33 1 15,-116 24-5 1,-7 2 1-16,-8 2-14 16,-8 1-21-16,-6 2-16 15,-11 2-8-15,0 0 1 16,0 0-27-16</inkml:trace>
  <inkml:trace contextRef="#ctx0" brushRef="#br0" timeOffset="170056.0039">17981 14985 10 0,'0'0'4'0,"-12"-12"1"15,12 12 1-15,0 0 4 16,0 0-10-16,18-7 12 15,-18 7 20-15,0 0-1 16,0 0-31-16,0 0 82 16,-7-7-32-16,7 7-7 15,0 0-10-15,0 0-6 16,-5 12 4-16,14 8 12 15,-9-20-43-15,16 80 54 16,-11-25-42-16,3 8-5 16,-1-2 0-1,4-4-2-15,-3-7-6 16,0-11 4-16,-8-39-3 15,7 50 9-15,-5-38-7 16,-2-3-2-16,0-9 1 16,0 0 1-16,0 0-2 15,0 0-9-15,0 0 9 16,0 0-104-16,0 0 13 15,0 0-11-15,0 0 102 16,7-45-89-16,-4 15-36 16</inkml:trace>
  <inkml:trace contextRef="#ctx0" brushRef="#br0" timeOffset="170952.0935">18316 14893 45 0,'0'0'31'15,"0"0"-31"-15,-5 13 36 16,5-13-36-16,-15 34 19 16,15-34-19-16,-6 38 13 15,-1-20 8-15,-3-4-8 16,3-5-4-16,7-9 1 15,0 0 5-15,0 0 3 16,0 0 1-16,0 0 9 16,0 0 2-16,0 0-6 15,2-14-5-15,4-2-9 16,4-1-11-16,1-2 2 15,4 0 0-15,1 4-1 16,0 5 1-16,-2 2-1 16,-14 8 0-16,36-4 3 15,-18 8-4-15,-1 2 6 16,1 6 0-16,1 4-1 15,-19-16-4-15,31 57 6 16,-18-17-3-16,-3 3-1 16,-6 0 2-1,-4-1-1-15,0-42-3 16,-6 77 5-16,-5-40 5 15,-5 0 5-15,-4-4 4 16,-2-5-5-16,-2-9-5 16,24-19-9-16,-56 28 18 15,37-33-7-15,2-4-3 16,3-5 2-16,2-5-3 15,12 19-7 1,-2-47 0-16,2 47 0 16,5-60 4-16,8 27 0 15,7 0-5-15,6 2-1 16,8 5 0-16,4 10 8 15,3 8-6-15,-1 9 3 16,0 10 0-16,-1 11 12 16,-3 9 19-16,-3 4-4 15,-3 9 4-15,-6-1-5 16,-4-6 11-16,-20-37-40 15,15 58 30-15,-10-39 1 16,0-5-14-16,-5-14-17 16,3 9 25-1,-3-9-21-15,0 0 8 16,0 0-12-16,0 0 12 15,0 0-10-15,0 0-6 16,0 0 4-16,0 0-6 16,0 0-49-16,0 0-69 15,0 0 124-15,-9-17-177 16,5-5-309-16</inkml:trace>
  <inkml:trace contextRef="#ctx0" brushRef="#br0" timeOffset="171871.1854">16401 14557 26 0,'0'0'59'16,"0"0"-11"-16,0 0-11 15,0 0-6-15,0 0-8 16,14-2 2-16,-14 2-25 16,36-1 33-16,-12 0-1 15,5 0-10-15,2-1-10 16,3-1-6-16,2-1 1 15,-2-1-3-15,-1-2-3 16,-1 0 1-16,-3-1 1 16,-4-1-1-1,-4 0-4-15,-3 2 0 16,-3 0-4-16,-7 5 7 15,-8 2-3-15,7-3-22 16,-7 3-27-16,0 0-18 16,0 0-4-16,0 0 4 15,0 0-7-15</inkml:trace>
  <inkml:trace contextRef="#ctx0" brushRef="#br0" timeOffset="172352.2335">16615 14427 44 0,'-9'-6'23'16,"9"6"4"-16,0 0 6 15,0 0-3-15,0 0 1 16,0 0-3-16,0 0-3 15,0 0-6-15,0 0-19 16,0 0 14-16,-3 10 14 16,6 5 12-16,4 7-9 15,0 3-10-15,2 4-6 16,0 2-10-16,0-2 13 15,-2 0-7-15,0-2-5 16,-1-5 3-16,-3-7-1 16,-1-6 2-16,-2-9-6 15,0 0-1-15,0 0-2 16,0 0 7-16,0 0-10 15,0 0-3-15,0 0 4 16,0 0-4-16,0 0-29 16,0 0-56-16,0 0-29 15,-9 1 3-15,9-1-4 16</inkml:trace>
  <inkml:trace contextRef="#ctx0" brushRef="#br0" timeOffset="173111.3094">16619 14953 30 0,'-8'3'29'0,"8"-3"4"16,0 0-4-16,0 0-3 16,0 0-5-16,0 0 5 15,0 0 5-15,0 0 18 16,8 3 2-16,2-3 12 15,1 2 1-15,4-5-11 16,6 2-7-16,3-4-17 16,4 0-10-16,4 0 0 15,3-1-5-15,0 0-7 16,-3 0 5-16,-6 2 5 15,-26 4-4-15,14-4 5 16,-14 4-2 0,8-2-6-16,-8 2 0 15,0 0-2-15,-7 1-2 16,15-2-5-16,-8 1-2 15,0 0-3-15,0 0 4 16,0-7-43-16,-10 6-83 16,10 1-77-16,-4-19-170 15</inkml:trace>
  <inkml:trace contextRef="#ctx0" brushRef="#br0" timeOffset="214393.4372">11395 16342 69 0,'-13'-14'73'0,"4"4"13"15,9 10-15 1,0 0-7-16,0 0-15 15,0 0-49-15,0 0 92 16,7 10-38-16,13 21 18 16,-20-31-72-16,68 132 101 15,-68-132-101-15,81 212 74 16,-81-212-74-16,54 215 17 15,-30-124-13-15,-5-11-4 16,1-13 3-16,1-13-5 16,-2-15-2-16,-5-11-37 15,-14-28 41-15,15 25-202 16,-15-25 45-16,0 0-4 15,4-24 31-15,-5-15-2 16</inkml:trace>
  <inkml:trace contextRef="#ctx0" brushRef="#br0" timeOffset="214721.47">11646 16438 81 0,'-3'-25'66'15,"-13"13"15"1,16 12-9-16,-12-4-16 15,12 4-56-15,-17 22 80 16,11 14-33-16,6-36-47 16,-13 140 105-16,2-56-47 15,-5 4-7-15,0-2-10 16,-5-2-20-16,-2-4-4 15,-1-9-10-15,24-71-7 16,-41 114 5-16,24-73-6 16,3-11 11-16,5-6-5 15,2-8-14-15,2-7-3 16,5-9-14-16,0 0-50 15,0 0-37-15,0 0-43 16,0 0-5-16,0 0 161 16</inkml:trace>
  <inkml:trace contextRef="#ctx0" brushRef="#br0" timeOffset="215102.5081">12191 16603 183 0,'-10'-14'119'0,"3"7"-22"15,7 7-24-15,0 0-15 16,0 0-3-16,0 0 20 15,19 12 10-15,4 2 9 16,8 2-24-16,-31-16-70 16,76 31 35-16,-22-21-11 15,13-4-12-15,7-4 0 16,-3-5-16-16,-16-3 2 15,-9 1 5-15,-46 5-3 16,70-14-9-16,-50 7 1 16,-8 2-13-16,-12 5 21 15,25 0-75-15,-25 0-195 16,-19 19 17-16,-6 7 77 15,-5 0-1-15</inkml:trace>
  <inkml:trace contextRef="#ctx0" brushRef="#br0" timeOffset="215419.5398">12357 17010 105 0,'-24'0'100'15,"8"2"-2"-15,5-1-23 16,11-1-20-16,0 0-9 16,0 0 19-16,24 1 14 15,11-1 5-15,11 1-8 16,-46-1-76-16,102 0 54 15,-42 0-23-15,-16 2-14 16,-1-2-1-16,-14 1-15 16,-7 0 3-16,-9-1-7 15,-5 0 3-15,-8 0-17 16,0 0-38-16,0 0-53 15,8-2-65-15,-8 2-32 16,3-9-140-16</inkml:trace>
  <inkml:trace contextRef="#ctx0" brushRef="#br0" timeOffset="216018.5997">13599 16253 60 0,'-11'-1'73'0,"11"1"5"16,-7-1-13-16,7 1-13 15,16-4 16 1,16-1 4-16,11-3-26 0,-6-6-9 15,11-2-14 1,7-3-7-16,1 0-7 16,-4 1-4-16,-8 5-3 15,-12 3-1-15,-9 4 1 16,-9 3 9-16,-5 5 10 15,-9-2-9-15,1 14 2 16,-4 21 3-16,-5 22 8 16,-4 17-7-16,-2 3 1 15,1 8-6-15,4-2-3 16,1-9 2-16,8-74-12 15,4 106 3-15,-6-74-2 16,-1-14 0-16,3-18-15 16,0 0-46-16,0 0-61 15,1-18-62-15,6-19 4 16,8-21-50-16</inkml:trace>
  <inkml:trace contextRef="#ctx0" brushRef="#br0" timeOffset="216337.6316">14416 16105 268 0,'0'0'143'16,"0"0"-29"-16,0 0-24 15,0 0-25-15,-3 24 20 16,-3 20-9-16,-6 22 11 15,12-66-87-15,-43 169 72 16,11-58-48-16,-5 2-24 16,-1-1 0-16,-1-6 0 15,1-7 0-15,3-8 0 16,6-13 0-16,5-5 0 15,5-14 0-15,4-10 0 16,6-14 0-16,3-13 0 16,3-11-53-16,3-11-57 15,0 0-78-15,5-11-30 16,9-18 21-16,-14 29 197 15,61-101-258-15</inkml:trace>
  <inkml:trace contextRef="#ctx0" brushRef="#br0" timeOffset="216635.6614">14606 16551 241 0,'0'0'131'15,"0"0"-32"-15,0 0-99 16,-27 77 147-16,13-20-80 15,1 7-6-15,13-64-61 16,-18 145 115-16,12-74-71 16,0-5-9-16,6-66-35 15,-15 117 22-15,12-72 3 16,2-5-19-16,1-40-6 15,-8 62 7-15,6-47-25 16,2-5-25-16,0-10-52 16,0 0-59-16,0 0-37 15,5-11-9-15,3-12-99 16</inkml:trace>
  <inkml:trace contextRef="#ctx0" brushRef="#br0" timeOffset="217113.7092">14781 16767 138 0,'9'-33'83'16,"-8"1"-16"-16,16-5-16 15,5 9-2-15,9 3-8 16,9 11-1-16,5 12-6 15,2 10-5-15,0 12-1 16,-6 13-4-16,-8 10 2 16,-12 12 2-16,-13 10-5 15,-14 9 7-15,-14 2-11 16,-10-4-8-16,-11-5-7 15,-6-11-1-15,-3-13 5 16,1-13-9-16,19-16-2 16,-10-13 9-16,22-16-4 15,10-13-1-15,6-10-6 16,6-7 9-16,-9 1-2 15,17-1-2-15,10 8 0 16,13 8-5-16,11 11 1 16,6 12 5-16,2 15-1 15,-2 11-3-15,-7 10 8 16,-8 0-7-16,-9-1 9 15,-7-3-3 1,-6-3 5-16,-7-4-10 16,-2-3-1-16,-6-1-1 15,-5-2-33-15,-4-4-96 16,-5-8-66-16,-2-12 8 15,6-15-2-15</inkml:trace>
  <inkml:trace contextRef="#ctx0" brushRef="#br0" timeOffset="217569.7548">15730 16542 105 0,'0'0'93'16,"0"0"5"-16,3-9-7 15,10 4 12-15,15-5 9 16,12 1-11-16,5-1-16 16,13-3-31-16,13 1-18 15,3 5-14-15,-2 6-17 16,-8 1-4-16,-14 1-3 15,-14-1 3-15,-13 1-17 16,-8-1-8-16,-6 1-44 16,-9-1-38-16,0 0-47 15,0 0-21-15,0 0 11 16,-14-14-38-16</inkml:trace>
  <inkml:trace contextRef="#ctx0" brushRef="#br0" timeOffset="217866.7845">16125 16144 142 0,'-16'-5'114'0,"4"3"-23"16,12 2-38-16,-7 20 12 15,6 22 27-15,3 19-1 16,3 6-16-16,5 4-15 15,0 9-15-15,0-2-17 16,-3-7-10-16,0-10-5 16,-1-13 1-16,-1-15-4 15,-3-8-14-15,-1-8 2 16,-1-17 1-16,0 0-7 15,0 0-24-15,0 0-39 16,0 0-60-16,0 0-41 16,7-10-6-16,1-16 26 15,9-9-8-15</inkml:trace>
  <inkml:trace contextRef="#ctx0" brushRef="#br0" timeOffset="218177.8156">16571 15965 125 0,'-4'-16'158'16,"4"16"-25"-16,0 0-49 15,0 0-20-15,1 23-4 16,4 21 16-16,5 18-8 15,3 14-4-15,0 11-17 16,1-2-8-16,-14-85-39 16,19 152 27-16,-8-88-14 15,-1-13-10-15,0-16 4 16,-4-9-5-16,-2-10-7 15,-1-6-7-15,-3-10-17 16,0 0-62-16,0 0-66 16,0 0-41-16,3-19-2 15,1-19-78-15</inkml:trace>
  <inkml:trace contextRef="#ctx0" brushRef="#br0" timeOffset="218721.87">16883 15997 194 0,'5'-22'149'16,"9"1"-61"-16,-11-1-37 15,17 2-19-15,7 2-10 16,10 3 1-16,4 3-13 15,-3 5 1-15,-4 4-9 16,-9 6 5-16,-6 3 4 16,-8 7-5-16,-11 11 3 15,-11 11 2-15,-14 7 1 16,-9 7-13-16,-7-5 6 15,2-5-1-15,3-7-2 16,21-9-1-16,-12-5 7 16,23-8 16-16,-12-6 5 15,16-4-5-15,-10-1 15 16,18-3-5-16,-8 4-3 15,12-18-15-15,2-2-5 16,18-2-3-16,13 2-12 16,3 7-1-16,-1 11 11 15,-5 8-6-15,-5 12 3 16,-6 7 3-16,-8 7-3 15,-10 5 2 1,-10 5 5-16,-8 2 4 16,-12-2 12-16,-10-3-5 15,-5-6-6-15,-3-6-4 16,-1-8-13-16,2-9-5 15,-3-5-29-15,6-7-42 16,5-6-51-16,16-5-29 16,3-9-22-16,13-10 17 15,13-8-68-15</inkml:trace>
  <inkml:trace contextRef="#ctx0" brushRef="#br0" timeOffset="219051.903">17532 15958 252 0,'4'-13'175'0,"-4"13"-46"16,0 0-43-16,0 10-21 16,-2 22 3-16,-2 21-4 15,-7 19 6-15,-6 17-7 16,-6 13-11-16,-3 8-52 15,-4 5 0 1,0-5 0-16,0-7 0 16,2-9 0-16,6-11 0 15,3-11 0-15,2-7 0 16,1-11 0-16,5-10 0 15,2-13 0-15,3-9 0 16,3-11-18-16,3-11-86 16,0 0-80-16,0-19-57 15,7-17 22-15,11-11-39 16</inkml:trace>
  <inkml:trace contextRef="#ctx0" brushRef="#br0" timeOffset="219322.9301">17725 16307 202 0,'-12'12'250'0,"-2"29"-65"16,14-41-185-16,-36 144 120 15,23-50-13-15,4 2-31 16,4-4-20-16,1-10-28 15,3-9-28 1,-1-11 0-16,1-10 0 16,0-12 0-16,1-8 0 15,1-9 0-15,-1-9 0 16,2-5-10-16,-2-9-100 15,0 0-95-15,5-13-43 16,0-13 35-16,6-11-25 16</inkml:trace>
  <inkml:trace contextRef="#ctx0" brushRef="#br0" timeOffset="219809.9788">17892 16603 141 0,'8'-37'85'0,"7"-4"-5"16,8 2-33-16,1 3-14 15,-8 3-15-15,6 7 7 16,11 4-12-16,3 12 5 16,2 12 2-16,-1 17-3 15,-3 17 7-15,-8 6 0 16,-7 21 3-16,-11 11 13 15,-10 0-2 1,-12-3-2-16,-8-3 0 16,-9-5-14-16,-8-9 1 15,-8-11-1-15,15-13-16 16,-16-10 4-16,22-15-9 15,7-10 7-15,19 5-8 16,-24-42 28-16,27 4-24 16,12-8 0-16,5-2 2 15,-2 4 10-15,12 5-4 16,10 12 11-16,8 9-6 15,2 15-1-15,2 15 2 16,-1 5 9-16,-6 9 4 16,-12 2-23-16,-8-2-8 15,-9 2 0-15,-9-2 0 16,-4-3 0-16,-3-4 0 15,-3-4-10-15,0-6-98 16,-7-5-108-16,-7-7-33 16,-7-6 33-16,0-9-9 15</inkml:trace>
  <inkml:trace contextRef="#ctx0" brushRef="#br0" timeOffset="220585.0563">11871 17910 69 0,'-9'-11'42'16,"9"11"-5"-16,0-9 2 16,9 12 6-16,12 17 11 15,10 22 17-15,5 19 3 16,5 15 2-16,1 12-9 15,-2 6-15 1,-3 0-21-16,-1-1-8 16,-4-7-12-16,-7-10-9 15,-6-13 0-15,-3-14-10 16,-5-15 1-16,-4-11-28 15,-7-23-37-15,0 0-53 16,0 0-42-16,0 0 165 16,-34-75-146-16,21 21-23 15</inkml:trace>
  <inkml:trace contextRef="#ctx0" brushRef="#br0" timeOffset="220859.0837">12210 17981 121 0,'0'0'0'0,"-19"9"67"15,4 17 20-15,-3 19-10 16,-3 11-6-16,-1 11-16 16,-4 9-3-16,-1 3-7 15,-1 1-22-15,3-5-10 16,3-4 0-16,3-6-10 15,2-8 8 1,4-10-9-16,3-10-4 16,3-11 3-16,3-12-13 15,4-14-42-15,0 0-42 16,0 0-36-16,0 0-6 15,2-24-69-15</inkml:trace>
  <inkml:trace contextRef="#ctx0" brushRef="#br0" timeOffset="221146.1124">12502 18313 175 0,'15'-10'103'0,"9"0"8"16,12 0-21-16,7 4-22 15,-11 3-23-15,4 3-8 16,7 3-19-16,3 0 1 16,0 0-8-16,-5-1-9 15,-5 0 3-15,-4-4-5 16,-6-1-4-16,-5 0-18 15,-5-1-21 1,-3 2-26-16,-2-1-26 16,-11 3-20-16,7-1-5 15,-7 1 16-15,0 0-8 16</inkml:trace>
  <inkml:trace contextRef="#ctx0" brushRef="#br0" timeOffset="221403.1381">12684 18470 207 0,'0'0'119'16,"0"0"-39"-16,0 0-10 15,0 0 4-15,19-13 0 16,11 3-25-16,6 1-10 15,6 0-26-15,3 1-5 16,-5 1-5-16,-6 0-4 16,-9 2-22-16,-6 1-41 15,-4 2-50-15,-2-1-38 16,-2 1-4-16,2-4-70 15</inkml:trace>
  <inkml:trace contextRef="#ctx0" brushRef="#br0" timeOffset="221953.1931">13649 18064 93 0,'0'0'114'15,"0"0"-14"-15,7-16-15 16,13 1-14-16,-20 15-71 15,77-29 59 1,-38 11-20-16,7-3-17 16,7 0-14-16,-2 1-4 15,-6 2-2-15,-10 5 1 16,-10 4-2-16,-7 3-3 15,-6 3-4-15,-12 3 11 16,0 0-5-16,8 24 5 16,-2 18-2-16,-3 10 1 15,-2 7 1-15,-1 3 4 16,0-1-3-16,0-4-1 15,0-6-4-15,0-8 1 16,1-11 4-16,-1-11-10 16,0-9 2-16,0-12-17 15,0 0-45-15,0 0-45 16,0-12-39-16,1-13 10 15,5-7-22-15</inkml:trace>
  <inkml:trace contextRef="#ctx0" brushRef="#br0" timeOffset="222301.2279">14491 17705 209 0,'-2'-10'117'16,"2"10"-25"-16,-1 15-24 15,-3 18-7-15,-1 29 0 16,-2 18-6-16,-4 13 5 16,-4 2-7-16,15-95-53 15,-35 187 43-15,15-98 14 16,20-89-57-16,-39 168 38 15,21-95-9-15,0-7-5 16,2-7-18-16,2-10-5 16,1-6 2-16,1-8-10 15,3-11-19-15,2-8-22 16,7-16 48-16,-4 12-97 15,4-12-152-15,3-23 33 16,5-14 52-16,8-10-6 16</inkml:trace>
  <inkml:trace contextRef="#ctx0" brushRef="#br0" timeOffset="222570.2548">14699 18217 154 0,'0'0'152'0,"0"0"-19"15,0 0-42-15,-10 20-15 16,3 12-8-16,3 10-15 16,3 7-11-16,2 6 4 15,-1-55-46-15,-8 114 36 16,9-59 9-16,5-4-23 15,1-4-9-15,-1-5-4 16,-5-8-14-16,-1-6 2 16,1-8-34-16,0-8-48 15,-1-12-55-15,0 0-49 16,0 0-3-16,3-27-97 15</inkml:trace>
  <inkml:trace contextRef="#ctx0" brushRef="#br0" timeOffset="223034.3012">14910 18350 152 0,'11'-23'145'0,"11"-1"-22"15,7-1-33-15,7 2-36 16,2 6-11-16,1 7-20 15,0 8 1-15,-3 8-2 16,-5 12-13-16,-4 12 6 16,-9 12-14-16,-10 8 9 15,-9 4 4-15,-10 5-7 16,-12-1-1-16,-6 1-3 15,-8-6-8-15,-3-9 9 16,0-9-10-16,2-11 10 16,3-13-1-16,6-13-3 15,5-12 0-15,9-8 7 16,8-11-7-16,11-5-3 15,10-4 8-15,7 3 1 16,9 5 2-16,9 9 0 16,5 13-15-16,4 9 13 15,2 12 7-15,-4 9 6 16,-3 5-4-16,-8 3 0 15,-7 1-1 1,-8 1-1-16,-5-5-8 16,-6-5-12-16,-4-4-48 15,-5-14-87-15,0 0-78 16,-10 1 14-16,3-14-29 15</inkml:trace>
  <inkml:trace contextRef="#ctx0" brushRef="#br0" timeOffset="223468.3446">15744 18160 71 0,'0'0'111'16,"0"0"33"-16,12-9 3 15,8 1-4-15,9 2-5 16,3 1-29-16,-4 5-25 15,6 2-24-15,7 1-43 16,6-2-17-16,-1 0 0 16,-5 2 0-16,-5-2 0 15,-6-1 0-15,-7-1 0 16,-5-2-2-16,-8 2-61 15,0 1-56-15,-10 0-69 16,11-2-47-16,-3-6-182 16</inkml:trace>
  <inkml:trace contextRef="#ctx0" brushRef="#br0" timeOffset="223934.3912">16917 17615 106 0,'-11'-14'110'0,"16"4"-7"15,-14 5-29-15,9 5-23 16,0 0-15-16,8 15 6 16,-7 17 15-16,-1-32-57 15,39 111 51-15,-30-42-15 16,-7 2-15-16,-1-6-11 15,0-9 2-15,1-12-9 16,0-8-7-16,1-11 7 16,-3-7-8-16,4-5-15 15,-4-13-32-15,0 0-26 16,1 9-28-1,-1-9-4-15,0 0-2 16,0 0 16-16,0 0-36 16</inkml:trace>
  <inkml:trace contextRef="#ctx0" brushRef="#br0" timeOffset="224534.4512">17265 17586 112 0,'3'-12'94'16,"5"1"-38"-16,11 1-15 15,-19 10-41-15,65-14 26 16,-29 14-16-16,-1 1-3 16,-5 4-7-16,-6 5 1 15,-7 3 2-15,-9 1-2 16,-8 6 7-1,-9 8-3-15,-10 6-1 16,-7-2-1-16,-3-1 1 16,-3-2-3-16,1-5 1 15,6-5 0-15,5-9-1 16,5-3-1-16,5-5-6 15,10-2 4-15,0 0 5 16,0 0-1-16,8-18 4 16,10-3-10-16,11-3 10 15,8 5-9-15,7 5 1 16,2 5 7-16,1 11-8 15,-4 5 2-15,-6 7 1 16,-7 2 2-16,-7 4-2 16,-9 2 8-16,-10 5 11 15,-8-2 1-15,-7 0 3 16,-5 0-10-16,-5-3-8 15,-3-4-2-15,-2-4 0 16,0-6-7-16,2-3-14 16,4-3-25-16,3-5-30 15,6-1-11-15,11 4-7 16,1-19 10-1,14-3-3-15</inkml:trace>
  <inkml:trace contextRef="#ctx0" brushRef="#br0" timeOffset="224842.482">17998 17355 99 0,'-12'2'102'16,"10"20"-9"-16,-19 25-17 15,11 21-11-15,-2 22-7 16,-1 16-6-16,-4 3 0 16,-5-2-6-16,-1-7 0 15,0-7-20-15,1-9 6 16,-1-8-12-16,4-9 4 15,3-7-16-15,1-8 0 16,1-8-1-16,4-8-7 16,0-11-10-16,4-9-20 15,6-16-53-15,0 0-50 16,0 0-39-1,6-28 5-15,8-11-52 16</inkml:trace>
  <inkml:trace contextRef="#ctx0" brushRef="#br0" timeOffset="225134.5112">18075 17884 133 0,'-12'0'141'0,"-2"12"-20"16,-1 17-17-16,0 16-27 15,11 10-13-15,-11 9-32 16,14-1-7-16,-12 1-3 16,15-7 3-16,-9-5-9 15,13-8-6-15,-10-7-2 16,11-9-7-16,-10-8-1 15,11-7-8-15,-8-13-38 16,0 0-68-16,0 0-43 16,0 0-17-16,0-16 35 15,11-10-2-15</inkml:trace>
  <inkml:trace contextRef="#ctx0" brushRef="#br0" timeOffset="225616.5594">18255 18033 163 0,'4'-16'135'16,"5"1"-27"-16,7 1-43 16,7 3-26-16,6 2-15 15,1 4-15-15,2 4-2 16,-1 4 4-16,-3 9-4 15,-2 9 10-15,-4 11 3 16,-7 10 2-16,-7 6-4 16,-8 4 0-16,-6-1 1 15,-6-3-9-15,-7-3 1 16,-7-6-10-16,-6-7-2 15,-3-12 8-15,35-20-7 16,-63 9 16-16,31-20 4 16,3-8-3-16,6-8-3 15,9-7-7-15,10-2-4 16,11 2 2-1,9 2 8-15,8 6 5 16,7 5 1-16,12 5 11 16,10 6-3-16,4 8-12 15,1 9 4-15,-2 7 0 16,-5 7-5-16,-7 6 15 15,-9 0-9-15,-9-1-11 16,-6-3-9-16,-9-4 0 16,-3-4 0-16,-5-2-8 15,-3-13-85-15,0 0-121 16,0 0-63-16,-8-11-155 15</inkml:trace>
  <inkml:trace contextRef="#ctx0" brushRef="#br0" timeOffset="226106.6084">19525 17413 164 0,'-7'-3'126'15,"7"3"-20"-15,0 0-16 16,6-2-4-16,17 1 7 16,13 3-9-16,10 1-15 15,8-1-4-15,9 1-5 16,5-2-12-16,2-1-20 15,-70 0-28-15,124-10 5 16,-76 2-5-16,-8 2 0 16,-8 0 0-16,-6 0 0 15,-7 3-2-15,-9 1-48 16,-1 2-48-1,-9 0-59-15,6 3-48 16,-6-3 0-16,-11 18-102 16</inkml:trace>
  <inkml:trace contextRef="#ctx0" brushRef="#br0" timeOffset="226466.6444">19614 17743 111 0,'-21'-4'78'16,"7"3"-6"-16,6 1-24 15,8 0-3-15,0 0 2 16,16 4 12-16,11 0 8 15,10 2 1-15,9 0 4 16,9 2-9-16,5-3-8 16,5 0-9-16,-3-1-10 15,-4-7-7-15,-25 3-18 16,3-1-2-1,-14 0-4-15,-7 1-3 16,-3 1-1-16,-4-2-8 16,-8 1-21-16,0 0-52 15,0 0-60-15,8 1-57 16,-8-1-11-16,5-15-56 15</inkml:trace>
  <inkml:trace contextRef="#ctx0" brushRef="#br0" timeOffset="228337.8315">20907 17504 60 0,'0'0'48'0,"0"0"4"15,0 0-2-15,7-1 2 16,4-1-5-16,7 0 7 16,4 1-5-16,4 0-9 15,5 0 8-15,4-2-3 16,2-1-1-16,-18 0-7 15,7 1-6-15,-3-1-9 16,4 0-3-16,-4 0-9 16,-2-1-10-16,-6 1 5 15,-5 3-1-15,-10 1 3 16,0 0-8-1,0 0 0-15,0 0 1 16,0 0-9-16,0 0-16 16,0 0-37-16,-7-4-56 15,7 4-32-15,-10-10 10 16,6-3 31-16,9-2 0 15</inkml:trace>
  <inkml:trace contextRef="#ctx0" brushRef="#br0" timeOffset="228949.8927">21430 17079 94 0,'-16'-4'108'15,"0"4"-41"-15,1 6-25 16,-2 14-14-16,-1 16 3 15,2 13-1-15,4 5-6 16,7 5-15-16,4 2-2 16,5-5 4-16,3-6-6 15,6-5-4-15,1-8 7 16,2-12-6-1,-1-6-2-15,-2-9 7 16,-3-2-2-16,-10-8 0 16,6 1-7-16,-6-1 8 15,0 0 5-15,0 0-6 16,0 0 0-16,7-5 0 15,4-4-5-15,4-2 0 16,0-5-7-16,5 1-8 16,0-4 0-16,3-1 3 15,2-3 5-15,-1-5-1 16,0-2 4-16,-1 0 0 15,-4 1-2-15,-4 0 9 16,-4 1 0-16,-6 3-4 16,-3 6 2-16,-3 5 1 15,-4 3 5-15,-3 6-7 16,-3 4 2-16,-3 7-1 15,-4 10-4-15,-3 10 8 16,1 11 6-16,3 8 1 16,1 4 1-16,6 2-9 15,1-3-5-15,9-48 1 16,-2 80 4-1,2-80-4-15,5 38-7 16,-6-28-39-16,1-10-43 16,0 0-16-16,1-15-3 15,8-14-36-15</inkml:trace>
  <inkml:trace contextRef="#ctx0" brushRef="#br0" timeOffset="229274.9252">21949 17033 86 0,'0'0'75'16,"0"0"-10"-16,-10 9-3 16,-2 18-4-16,-4 16 0 15,0 13 3-15,0 11-13 16,1 13 0-16,-1 9-4 15,2 10 4-15,0 1-24 16,-2 5 0-16,0-6-7 16,-1-8-7-16,0-8-3 15,17-83-7-15,-36 134 5 16,20-82-8-1,3-12 5-15,3-12-9 16,4-11-7-16,2-5-27 16,4-12 41-16,0 0-201 15,1-8 56-15,5-16 5 16,6-11-51-16,-12 35 191 15</inkml:trace>
  <inkml:trace contextRef="#ctx0" brushRef="#br0" timeOffset="229538.9516">22187 17484 89 0,'10'-13'95'0,"-10"13"-95"16,-12-2 95-16,9 11-16 15,-3 17-19-15,-4 18-15 16,-2 15 1-16,12-59-46 15,-28 134 60-15,16-63-32 16,2-5-7-16,3-9-9 16,2-9-9-16,3-10 0 15,-1-11-3-15,3-9-35 16,1-7-55-1,-1-11-40-15,0 0-8 16,9 1 23-16,8-11-13 16</inkml:trace>
  <inkml:trace contextRef="#ctx0" brushRef="#br0" timeOffset="229982.996">22389 17611 67 0,'6'-35'77'16,"8"0"-2"-16,7 2-7 15,9 7-13-15,7 4-11 16,4 8-8-16,3 11-8 16,-1 11-7-16,-3 12-5 15,-5 18-4-15,-9 17-5 16,-12 12 5-16,-10 6-10 15,-13 3 5-15,-9-6 7 16,-12-8-7-16,-7-12 16 16,-4-14-6-16,-1-13-7 15,42-23-10-15,-58 9 13 16,31-20 13-1,7-13-9-15,7-8-13 16,13-9 1-16,13-3-5 16,9-3 6-16,8 4-1 15,6 12-3-15,5 10-2 16,5 12 6-16,3 11-5 15,0 11-2-15,-1 8 2 16,-8 5-11-16,-40-26 10 16,51 57-20-16,-36-35-55 15,-8-5-46-15,-8-3-24 16,-6-6 5-16,-2-4-32 15</inkml:trace>
  <inkml:trace contextRef="#ctx0" brushRef="#br0" timeOffset="233153.313">23218 17446 80 0,'-13'-5'102'0,"5"0"15"16,8 5-14-16,0 0-103 15,-15-7 66-15,31 1-17 16,12 1-18-16,0 3-8 16,7-2 4-16,9 2-20 15,4 1 6-15,0 2 1 16,-1-2-7-16,-7 0-8 15,-8 0-1-15,-9-2-1 16,-7 1-3-16,-4 0-15 16,-12 2-21-16,0 0-9 15,0 0-37-15,0 0-36 16,-8-9 6-16,-3 6 28 15,-4 1-3-15</inkml:trace>
  <inkml:trace contextRef="#ctx0" brushRef="#br0" timeOffset="233546.3523">23212 17673 58 0,'-22'3'70'0,"4"-3"0"15,6-3-12-15,2 2-26 16,10 1-10-16,0 0-2 15,0 0 3-15,0 0 19 16,15-2-1-16,3-1 4 16,1 0-4-16,5 2-4 15,-1 0-1-15,-9-2-10 16,6 0-10-16,5-1-10 15,3-1 2-15,2-2-7 16,-3 0-10-16,-1-1-5 16,-7 3-10-16,-5 2-13 15,-6 2-34-15,-2 4-26 16,-6-3-20-16,3 7-1 15,-2 1-47 1</inkml:trace>
  <inkml:trace contextRef="#ctx0" brushRef="#br0" timeOffset="234082.4059">23630 17203 87 0,'-10'-3'65'0,"10"3"-2"16,0 0-13-16,0 0-14 16,18-9-1-16,10 1 2 15,9 2-11-15,6-1-11 16,4 4-6-16,1 0-4 15,-6 2-4-15,-7 0-1 16,-9 1 3-16,-9-2-7 16,-7 1-5-16,-2 1-23 15,-8 0-35-15,0 0-31 16,-2-8 0-16,-1-1-26 15</inkml:trace>
  <inkml:trace contextRef="#ctx0" brushRef="#br0" timeOffset="234363.434">24084 16844 96 0,'-6'-9'91'16,"3"3"-10"-16,3 6-28 15,6 4-14-15,9 7-9 16,3 12-5-16,2 14-5 16,0 6-6-16,-3 5-5 15,-1-1-7-15,-3-4 0 16,-3-8-9-16,-3-10-16 15,-1-8-36-15,-3-7-20 16,-3-10-10-16,0 0 7 16,10-23 21-16,6-5-1 15</inkml:trace>
  <inkml:trace contextRef="#ctx0" brushRef="#br0" timeOffset="234683.466">24456 16744 56 0,'0'0'40'0,"0"0"-1"15,3 11 6-15,-3 17 10 16,-6 15 2-16,-7 14-5 16,-8 12-3-16,-6 10-1 15,11 3 3 1,-20 6-12-16,15 1 1 15,0 1-13-15,-5 4-3 16,-3 2-14-16,1-9 3 16,-1 3-4-16,1-6-11 15,3-11 2-15,2-8-1 16,2-8 0-16,1-8-1 15,3-11-21-15,2-10-34 16,4-8-45-16,3-9-22 16,8-11-5-16,0 0 25 15,4-16-5-15</inkml:trace>
  <inkml:trace contextRef="#ctx0" brushRef="#br0" timeOffset="235250.5227">24356 17654 89 0,'7'-30'83'16,"7"3"3"-16,4 3-24 16,4 1-17-16,2 4-25 15,4 5 0 1,-1 5-6-16,0 7-1 15,-4 5 0-15,-23-3-13 16,45 37 15-16,-34 6 16 16,-10 17-2-16,-7 15-6 15,-7 6 8-15,-5-2-1 16,-5-6-17-16,-6-7 3 15,-3-11-6-15,-3-10-2 16,-3-11 9-16,15-12-2 16,-10-11-4-16,17-11-4 15,7-7 1-15,0-12 2 16,4-9-4-16,7-12-10 15,8-11-6-15,-5-6 7 16,13 0-4-16,9 8 7 16,4 8-3-16,3 13-4 15,1 17 9-15,1 22 2 16,-2 19 15-16,-2 15 4 15,-4 11 20-15,-2 7-1 16,-8 3 24-16,-8 0-15 16,-3-5-24-1,-5-6-5-15,-1-9-15 16,-2-11-6-16,-1-6 10 15,-1-8-10-15,2-7 0 16,1-5-11-16,0-9 3 16,0 0-48-16,-6-2-106 15,-7-5-46-15,0-8-13 16,-3-6 45-16,0 1-1 15</inkml:trace>
  <inkml:trace contextRef="#ctx0" brushRef="#br0" timeOffset="236914.6891">18746 16321 144 0,'-8'-9'106'16,"8"9"4"-16,-8-9-23 15,8 9-26-15,0 0-11 16,0 0-4-16,1-9-2 16,13-2 1-16,14-1 0 15,10 0-15-15,7 1 1 16,10-1-10-16,0-1-11 15,-10 3-1-15,0 0-8 16,-2 1 1-16,-7-1-16 16,-11 3-14-16,-8 5-20 15,-6 0-24-15,-11 2-31 16,0 0-26-16,0 0-23 15,-9-1 18-15,-4 0-28 16</inkml:trace>
  <inkml:trace contextRef="#ctx0" brushRef="#br0" timeOffset="237218.7195">18921 16439 83 0,'0'0'71'16,"0"0"16"-16,12-1 0 15,11-2-14-15,7-1-4 16,-12-1-4-16,10-1-11 15,3-3-8-15,4-1-3 16,-2-3-16-16,0 0-21 16,-3 3-9-16,-9 4-17 15,-7 2-27-15,-4 0-22 16,-2 2-35-16,-8 2-28 15,0-9-6-15,-4-4-60 16</inkml:trace>
  <inkml:trace contextRef="#ctx0" brushRef="#br0" timeOffset="238281.8258">19968 15905 52 0,'0'0'88'16,"5"-16"-14"-16,10-2-23 16,8-2-12-1,7 3-10-15,-3 6-11 16,-17 6-1-16,-10 5-17 15,37 14 25-15,-17 10-17 16,-1 15 2-16,-19-39-10 16,22 108 26-16,-20-48-15 15,-8-2-3-15,-9-2 3 16,-7-6 1-16,10-12 10 15,-24-10 6-15,36-28-28 16,-58 19 33-16,28-27-31 16,2-7 10-16,28 15-12 15,-50-47 24-15,31 14-15 16,6 4-1-16,6 3-1 15,7 2 1-15,6 4 5 16,11 2-9-16,-17 18-4 16,67-27-5-16,-22 22 11 15,-10 8-16-15,3 2-4 16,6 6-14-16,2 1-17 15,-1-2-18-15,-45-10 63 16,83 13-168-16,-45-17 84 16,-2-7 12-1,-4-12 14-15,-3-7 18 16,-4-5 16-16,-6-3 12 15,-19 38 12-15,30-74 0 16,-25 47 27-16,-4 11 13 16,-1 16-40-16,0-10 91 15,-7 9-61-15,-3 12-10 16,10-11-20-16,-24 55 51 15,17-16-28-15,4 3 1 16,3-42-24-16,17 84 38 16,-17-84-38-16,49 71 23 15,-14-46 3-15,2-11-5 16,1-11-4-16,-1-15 3 15,-5-11-6-15,-9-12 7 16,-6-7 9-16,-11-5 8 16,-9-4-13-16,-8 3-6 15,-11 5-3-15,-6 7-8 16,28 36-8-16,-70-44-2 15,29 35-10-15,-2 9-45 16,5 9-39-16,8 6-26 16,10 4 3-1,10 1 14-15,13-1-36 16</inkml:trace>
  <inkml:trace contextRef="#ctx0" brushRef="#br0" timeOffset="238634.8611">21135 15968 91 0,'0'0'57'15,"0"0"-9"-15,-4 20-8 16,-7 8 1-16,-9 9-5 15,-9 7 0-15,-9 8 2 16,-8 7 7-16,-9 11-3 16,-9 5 7-16,-4-8-5 15,-1 8-17-15,-1 0 2 16,3-4-3-16,5-10-2 15,8-8-10-15,8-11-13 16,6-9 7-16,8-8-12 16,8-8 2-1,8-6-5-15,8-3-26 16,8-8-49-16,0 0-38 15,7-5-9-15,14-10 9 16,12-9 23-16,12-4-5 16</inkml:trace>
  <inkml:trace contextRef="#ctx0" brushRef="#br0" timeOffset="238931.8908">21045 16344 99 0,'0'0'78'15,"-5"19"5"-15,-4 11-8 16,-2 11-13-16,-4 12-20 16,0 7-9-16,0 3-8 15,1 1-12-15,3-4 0 16,2-6-3-16,4-6 2 15,2-7-10-15,2-8 5 16,1-6-5-16,0-8-9 16,1-7-8-1,-1-12-29-15,0 0-44 16,0 0-23-16,9-5 4 15,7-12 19-15,6-8-8 16</inkml:trace>
  <inkml:trace contextRef="#ctx0" brushRef="#br0" timeOffset="239490.9467">21192 16534 54 0,'-6'-13'72'0,"6"-2"0"16,7-1-13-16,6-6-13 15,4 0-20-15,-17 22-26 16,56-41 24-16,-34 22-1 16,-3 1-3-16,1 6-6 15,0 5 4-15,0 5-3 16,2 10-3-16,-3 15 1 15,-2 15-10-15,-6 4 7 16,-7 19-3-16,-5 7-1 16,-7 2-2-1,-7-4 2-15,-8-5-3 16,-9-10 2-16,-5-12-6 15,-5-11 8-15,-5-10 5 16,18-15 2-16,-12-10 9 16,22-9 1-16,7-12-9 15,3-9-14-15,10-2 6 16,4-4-4-16,4-1 1 15,-9 5-9-15,14 1 6 16,2 9-1-16,8 10 2 16,12 12 1-16,5 15 4 15,1 12-5-15,-1 11 7 16,-7 6 2-16,-6 4 1 15,-5 3 7-15,-5-2-4 16,-7-4-10-16,-3-4 3 16,-1-7-7-16,-3-8-3 15,0-5-4-15,-2-5-35 16,-2-9-55-16,0 0-43 15,0 0-21-15,0-23 27 16,6-10-1-16</inkml:trace>
  <inkml:trace contextRef="#ctx0" brushRef="#br0" timeOffset="240075.0051">21653 15897 93 0,'-9'0'79'0,"9"0"19"16,0 0-14-16,0 0-10 15,0 0 9-15,0 0-9 16,18-7 4-16,12 2-6 15,8 3-18-15,6-3-10 16,4 1-13-16,-2 0 2 16,-2 1-23-16,-4 2 11 15,-4 0-18-15,-7 1-2 16,-8-1 5-16,-7-1-16 15,-3 1-10-15,-4 0-28 16,0 1-38-16,-7 0-36 16,0 0 122-16,-10-7-352 15,-6 4 204-15,1 6-4 16</inkml:trace>
  <inkml:trace contextRef="#ctx0" brushRef="#br0" timeOffset="240459.0435">21730 16107 63 0,'-11'2'75'0,"4"-1"20"16,7-1-8-16,0 0-12 16,0 0 0-16,0 0 15 15,12 5 6-15,13 1 0 16,10 1-5-16,7-3-11 15,4 1-26-15,-1-2-17 16,-4-1-27-16,-5 0-10 16,-4 0 0-16,-3-2 0 15,-7 0 0-15,-4 1 0 16,-5-1 0-16,-5 0 0 15,-8 0 0-15,0 0-57 16,0 0-56-16,0 0-67 16,-7 5-53-1,-10 0 25-15,0 1-25 16</inkml:trace>
  <inkml:trace contextRef="#ctx0" brushRef="#br0" timeOffset="241523.1499">23037 15411 65 0,'-11'-14'41'0,"2"6"4"15,2 1-5-15,7 7-14 16,0 0-6-16,-7 4-8 16,-5 9-1-16,1 13 4 15,-1 7 0-15,2 4-6 16,10-37-9-16,-21 69 4 15,17-41 2-15,5-5-2 16,1-9 1-16,-1-5-2 16,-1-9 8-16,0 0 7 15,0 0-6-15,0 0 5 16,8 2-6-16,3-2 7 15,5-1-12-15,4-4-2 16,5-2-2-16,2 0 0 16,3 2-1-16,3 2 1 15,3 4-5-15,4 7 2 16,-2 6 5-16,-16 9-7 15,7 3 3-15,-2 4 0 16,-5 0 4-16,-3-3-7 16,-6-4 5-1,-5-6-5-15,-6 0 3 16,-10 0 2-16,-11-4 2 15,-10-1 7-15,9-4-1 16,-7-6 0-16,-7-3-12 16,-4-3 3-16,-2-1 1 15,2-4-7-15,2 1-2 16,7 1-24-16,7-2-30 15,6 0-18-15,8-2-14 16,8-6 8-16,7 1-14 16</inkml:trace>
  <inkml:trace contextRef="#ctx0" brushRef="#br0" timeOffset="241835.1811">23043 15458 36 0,'-18'-8'41'16,"5"2"3"-1,6 1-10-15,7 5-2 16,0 0-8-16,12-5 9 15,11 0 8-15,9 0 5 16,14-2-6-16,7 3-18 16,-12 2-13-16,1 4 0 15,1-1-14-15,0 4-11 16,1-1-22-16,-8-4-19 15,-5-1-13-15,-6-4-4 16,-6-7 7-16,-1-3-17 16</inkml:trace>
  <inkml:trace contextRef="#ctx0" brushRef="#br0" timeOffset="242230.2206">23890 15320 55 0,'0'0'0'16,"5"9"53"-1,-1 6 11-15,2 12-24 16,-4 11-10-16,-7 13-4 15,-4 10 0-15,-9 11-1 16,-9 12 10-16,-10 9 9 16,-7 7-6-16,-8 7 1 15,-6 1-4-15,-1 2-7 16,-3-2-6-16,3-8-7 15,3-8-4-15,6-15-3 16,21-12-4-16,-5-15 1 16,22-15-7-16,-8-11-2 15,18-9-7-15,-10-6-18 16,12-9-41-16,0 0-32 15,13-19-6-15,4-14 5 16,10-11 17-16,11-15-2 16</inkml:trace>
  <inkml:trace contextRef="#ctx0" brushRef="#br0" timeOffset="242830.2806">24032 15828 110 0,'5'-17'75'16,"5"0"-14"-16,8-1-20 15,7 3-15-15,4 1-13 16,5 1-8-16,2 5-3 15,2 3 3-15,2 5 2 16,-22 8 4-16,8 5-4 16,-11 7 1-16,-7 9 5 15,-7 9 0-15,7 7 12 16,-29 8 0-16,0 0 8 15,-9 1-3-15,-12-6-2 16,-3-9-9-16,1-8-4 16,3-8-9-16,10-9 0 15,5-8 8-15,8-5 4 16,9-2 12-16,9 1 1 15,-6-10 3-15,6-5-19 16,6-6 0-16,5-3-13 16,12-1 1-1,7 2-7-15,8 5-3 16,10 8-5-16,5 10 4 15,-3 11 11-15,-14 15-10 16,-5 12 5-16,-3 9 8 16,-5 2 1-16,-11 4 15 15,-11-3 10-15,-13 2 2 16,-15-5 16-16,4-12 8 15,-6-7-11-15,-8-9-18 16,-2-10-6-16,0-11-20 16,2-7-13-16,1-11-38 15,4-8-52-15,3-4-57 16,4-1-45-16,5-2-2 15,5 7-95-15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12T15:18:06.54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6965 3001 13 0,'-16'-1'11'0,"-3"1"-6"15,-4 1 5-15,-2 2 8 16,2-2 3-16,6 1 2 15,1 1 3-15,5-2-1 16,11-1-3-16,0 0 1 16,0 0-4-16,0 0 3 15,0 0 4-15,0 0-5 16,22 5 9-16,13-1 6 15,18-5 3-15,21-6 12 16,28-3-15-16,17-2-12 16,25-2 1-16,21-4-14 15,12-2 2-15,-1-2-3 16,-8 2-11-16,-168 20 1 15,263-37 9-15,-171 25-13 16,-24 5 1-16,-24-1 1 16,-16 4 3-16,-14 3-7 15,-14 1-24 1,0 0-21-16,0 0-25 15,-18-3-23-15,-3-3-9 16,-2 2 15-16,23 4-4 16</inkml:trace>
  <inkml:trace contextRef="#ctx0" brushRef="#br0" timeOffset="595.0595">7931 3340 43 0,'-7'-19'32'0,"6"-1"-3"15,1 20-29-15,16-43 70 16,0 21-37-16,5 3-8 16,-21 19-25-16,55-23 38 15,-24 24-25 1,-1 11 6-16,-5 9-5 15,-4 12 3-15,-11 13 5 16,-12 10-2-16,2-56-20 16,-39 126 32-16,6-65-14 15,-6-7-4-15,-2-11-6 16,1-11-5-16,7-14-1 15,4-9 1-15,7-9-3 16,6-9 4-16,5-5 8 16,8 0-10-16,2-1 6 15,6 1-3-15,10 1-8 16,15 4 7-16,-30 9-4 15,93 5 12-15,-36 14-3 16,1 16-3-16,-3 10 2 16,-6 15 4-16,-14 10 13 15,-17-3 12-15,-14-6 1 16,-13-6-3-16,-13-9-7 15,-8-11-6-15,30-35-22 16,-75 38 11-16,35-35-19 16,0-11-7-16,1-8-20 15,2-6-33 1,3-7-34-16,8 0-39 15,11-2-11-15,17-6-57 16</inkml:trace>
  <inkml:trace contextRef="#ctx0" brushRef="#br0" timeOffset="1202.1202">10561 3289 77 0,'-15'2'35'16,"15"-2"-6"-16,0 0 2 16,14 1 0-16,7-1 16 15,30-7 18-15,-51 7-65 16,202-26 156-16,-59 7-93 15,26-2-13-15,-169 21-50 16,383-40 42-16,-188 23-9 16,-9 3-2-16,-10 2-14 15,-13-1-12-15,-16 1 0 16,-27 2-1-16,-120 10-4 15,148-12-16-15,-108 9-4 16,-16 2-23-16,-13 0-30 16,-11 1-24-16,-13-2-30 15,5 2-2 1,-26 7 26-16,16 8-10 15</inkml:trace>
  <inkml:trace contextRef="#ctx0" brushRef="#br0" timeOffset="1766.1766">12078 3673 86 0,'-23'-7'49'15,"12"-5"0"-15,9-10-17 16,14-7-4-16,15-1-2 15,-27 30-26-15,79-47 43 16,-32 35-31-16,-3 10-3 16,-7 10 3-16,-8 15 2 15,-11 13 7-15,-13 16-2 16,-12 9 8-16,-13 5 2 15,-12 0-7-15,-9-4-7 16,-6-11-7-16,0-12 4 16,4-11-7-16,6-10 0 15,10-8-1 1,7-5-1-16,9-5-1 15,11 0 5-15,-2-23 4 16,10-7-1-16,10-4-8 16,12-2-4-16,11 1 4 15,12 9 3-15,6 17 4 16,3 18-3-16,-4 18 7 15,-6 20 14-15,-9 15 6 16,-11 8 0-16,-16 4 8 16,-16-74-41-16,-19 134 50 15,-10-78-27-15,-9-11-9 16,-5-14-11-16,-2-12 2 15,8-7-15-15,-2-12 12 16,1-9-8-16,3-8 7 16,3-6-31-16,7-2-34 15,7-5-40-15,11-6-44 16,18-7-24-16,18-7 26 15,18 1-1-15</inkml:trace>
  <inkml:trace contextRef="#ctx0" brushRef="#br0" timeOffset="2516.2516">14339 3194 34 0,'0'0'38'16,"0"0"10"-16,0 0 0 15,0 0 16-15,0 0 10 16,11-1 9-16,11-2 15 16,14-1-9-16,16-3-3 15,17-3-6-15,20-2-22 16,4-2-31-16,23 3-10 15,22 3-12-15,17 6 0 16,9 4 1-16,-6 3 0 16,-18 0-4-16,-30-2-7 15,-110-3 5 1,110 2 0-16,-92-2-6 15,2 0-12-15,-20 0-26 16,0 0-43-16,-13 2-39 16,13-2-48-16,-17-4-1 15,-4 8-58-15</inkml:trace>
  <inkml:trace contextRef="#ctx0" brushRef="#br0" timeOffset="3182.3182">15221 3959 167 0,'0'-26'57'0,"0"26"-57"16,39-77 74-16,-1 30 12 16,12 2-23-16,12 3-20 15,10 7-18 1,5 9-10-16,-2 15-4 15,-11 8-6-15,-13 6 1 16,-14 10-5-16,-15 10 9 16,-15 13 10-16,-18 19 5 15,-19 10 0-15,30-65-25 16,-111 132 32-16,45-74 6 15,-2-6-7-15,2-7-10 16,8-10 0-16,10-11-14 16,16-10 0-16,10-6 4 15,11-3-1-15,11-5 8 16,0 0-7-16,0 0 4 15,6-18-8-15,8-8-3 16,13-7-2-16,11-3 0 16,9 6-1-16,12 5-2 15,10 13 1-15,7 11-8 16,5 12 6-16,-21 13 3 15,-3 8-1-15,-7 10-7 16,-7 6 13-16,-15 4-7 16,-13 1-7-16,-15-53 8 15,-2 98-4 1,-34-55 6-16,1-7-5 15,-5-11 9-15,-5-9-8 16,0-10-1-16,-2-10 3 16,47 4 0-16,-104-29 2 15,55 6-21-15,4 1-67 16,8 3-63-16,8 4-43 15,9 5 9-15,11 7-37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4000" units="in"/>
          <inkml:channel name="Y" type="integer" max="15000" units="in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3999.99976" units="1/in"/>
          <inkml:channelProperty channel="Y" name="resolution" value="3999.99976" units="1/in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5-10-12T15:18:34.3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7043 3061 53 0,'-21'-5'50'0,"5"1"-2"15,7 0 5-15,9 4-9 16,0 0-9-16,0 0-6 15,13-6-4-15,16 1 15 16,-29 5-40-16,127-13 68 16,-38 5-56-16,7 1-6 15,10 3-8-15,7 3 8 16,-1 1-3-16,-4 2-3 15,-10 1 0-15,-18-2 1 16,-21-2-2-16,-18 1-3 16,-16-2 3-1,-11 1-21-15,-14 1-27 16,0 0-22-16,0 0-18 15,0 0-2-15,-15 5 21 16,-4 10-3-16</inkml:trace>
  <inkml:trace contextRef="#ctx0" brushRef="#br0" timeOffset="455.0455">7762 3241 36 0,'-19'4'21'15,"1"9"-7"-15,2 9 3 16,2 15 0-16,1 13-5 16,5 8-2-16,5 7-1 15,5 4 3-15,6-6-3 16,9-1 2-16,7-10 1 15,8-6 4-15,9-9-5 16,5-12 3-16,8-9-4 16,6-14-2-1,-60-2-8-15,168-62 13 16,-131 29-13-1,-12-3 2-15,-13-1-4 16,-12-2 1-16,-11 3 0 16,-8 10 5-16,-5 11-1 15,-4 11-3-15,-1 13-1 16,0 15 4-16,3 13 0 15,3 6-1-15,23-43-2 16,-29 98 11-16,21-44-7 16,5-4-7-16,4-6 3 15,5-8-15-15,-6-36 15 16,29 49-108-16,-29-49 108 15,53-14-153-15</inkml:trace>
  <inkml:trace contextRef="#ctx0" brushRef="#br0" timeOffset="1031.1031">10848 2957 39 0,'0'0'25'0,"9"7"16"15,-9-7-41-15,37-1 94 16,-37 1-94-16,75-9 97 16,-19 4-53-1,12 0-12-15,17 0-11 16,16 2-3-16,13 1-7 15,-7-2-7-15,-4 1 0 16,-10 3 1-16,-15 0-9 16,-18-2 3-16,-17 1-2 15,-18-1 0-15,-9 1-14 16,-7 0-11-16,-9 1-23 15,0 0-15-15,0 0-16 16,-11 2 8-16,-10 5 21 16,-4 4 0-16</inkml:trace>
  <inkml:trace contextRef="#ctx0" brushRef="#br0" timeOffset="1481.1481">11626 3184 56 0,'0'0'47'0,"-11"18"-3"15,-4 5 7-15,-4 10-3 16,-2 14-3-16,3 8-7 16,7 8-10-1,9 6-7-15,10 5-12 16,12 4 1-16,9-11-5 15,-5-1 2-15,14-8-2 16,14-11 3-16,8-14-9 16,4-16 4-16,-1-18-3 15,-5-16 1-15,-6-13-6 16,-8-15 6-16,-14-8-4 15,-8-6-3-15,-12 0-2 16,-8 7 4-16,-9 12 4 16,-7 14 0-16,-5 13 0 15,-4 17-5-15,-4 16 6 16,0 13 1-16,27-33-2 15,-48 92 10-15,30-44-3 16,4 4-4-16,6-3-5 16,8-49 2-16,-4 78-5 15,8-51-25-15,3-7-33 16,3-6-32-16,3-12-8 15,6-16-17-15</inkml:trace>
  <inkml:trace contextRef="#ctx0" brushRef="#br0" timeOffset="1991.1991">14090 3031 73 0,'0'0'47'0,"0"0"-2"16,20-1 3-16,14 0 12 15,14-2-1-15,-48 3-59 16,145-8 99-16,-53 4-70 16,7 1-17-16,-1-1 2 15,-22 4-14-15,-10 3 1 16,-13-3-11-16,-15-1 2 15,-38 1 8-15,41-2-55 16,-30 4 3-16,-11-2-13 16,0 0 65-16,0 0-162 15,-15 9 97-15,-8 2-5 16</inkml:trace>
  <inkml:trace contextRef="#ctx0" brushRef="#br0" timeOffset="2447.2447">14627 3313 54 0,'-21'17'39'16,"-2"10"3"-16,-2 9 5 16,4 13-12-1,2 5-2-15,5 7-5 16,8 8-12-16,3-4-3 15,7-2-7-15,7-3 2 16,8-7 2-16,7-7-3 16,9-9-3-16,10-9 4 15,10-11-5-15,-1-10 1 16,-11-9-2-16,-2-6 3 15,-2-11-3-15,-39 19-2 16,62-63-3-16,-62 63 3 16,25-130 1-1,-33 96-3-15,-10 12 7 16,-14 10-4-16,-9 17 1 15,13 16-1-15,2 8 6 16,-3 13 2-16,2 5 5 16,0 2-12-16,4-3-3 15,7-4 7-15,8-5-3 16,5-3-8-16,8-7-16 15,2-10-26-15,-7-17 47 16,47 7-161-16,-47-7 161 16,61-51-177-1,-61 51 177-15</inkml:trace>
  <inkml:trace contextRef="#ctx0" brushRef="#br0" timeOffset="2967.2967">17012 3089 73 0,'0'0'28'16,"0"0"-2"-16,0 0 5 15,9 1 8-15,16 5 14 16,14 2 6-16,19-1 5 16,18 5-5-16,15-1-24 15,8 0-17-15,2-1-11 16,1-1-2-16,-102-9-5 15,186 5 11-15,-112-7-11 16,-36 1-4-16,-2-1 0 16,-22 0 2-16,4 0-16 15,-18 2 18-15,9-2-93 16,-9 2 12-16,0 0 81 15,-15 12-170-15,15-12 170 16,-9 29-136-16</inkml:trace>
  <inkml:trace contextRef="#ctx0" brushRef="#br0" timeOffset="3399.3399">17834 3390 45 0,'-10'15'28'16,"-3"3"3"-1,-3 7-1-15,-2 11 1 16,-2 12 4-16,-1 12-2 15,-2 8 1-15,2-4-8 16,5 9-1-16,8-3-8 16,7-5-3-16,9-8 6 15,11-10-2-15,10-10-2 16,13-9-8-16,12-7 4 15,5-9-11-15,-14-8 3 16,-2-9-1-16,-43 5-3 16,81-40 5-16,-54 8-6 15,-9-7 5-15,-10-2-2 16,-8 3 1-16,-10 7 6 15,10 31-9-15,-37-30 7 16,6 37-4-16,18 9 6 16,-20 13 5-16,33-29-14 15,-25 65 29-15,17-28-21 16,3-4 3-16,5-33-11 15,-3 56 3-15,6-36-12 16,-1-3-30 0,-2-17-24-16,6 14-20 15,-6-14-21-15,0 0 0 16,0 0-31-16</inkml:trace>
  <inkml:trace contextRef="#ctx0" brushRef="#br0" timeOffset="4527.4527">6090 4605 55 0,'0'0'43'15,"3"9"-17"-15,0 12 4 16,4 24 2-16,8 21 0 16,9 18-6-16,5 10-3 15,5 19 1-15,7 6-6 16,-2-5 0-16,-39-114-18 15,36 206 18-15,-21-119-13 16,-3-15-4-16,-3-12 0 16,0-15-4-16,-3-12 5 15,0-14-9-15,-5-7-13 16,-1-12 20-16,0 0-100 15,2-15 31-15,-10-16 4 16,10-13-25-16</inkml:trace>
  <inkml:trace contextRef="#ctx0" brushRef="#br0" timeOffset="4880.488">6423 4766 49 0,'-5'-12'37'0,"-6"3"-7"16,11 9-3-16,-14 1-3 16,3 8-2-16,-8 16 6 15,12 18-1-15,-21 18-6 16,14 11-1-16,-7 15-3 15,-2 8 7-15,-3 2-12 16,1-2 0-16,-3-6-1 16,0-8-6-16,2-8 5 15,6-14-10-15,4-13 4 16,5-12-9-16,3-12 2 15,4-7-3-15,0-6-9 16,4-9-18-16,0 0-30 16,0 0-17-16,-1-25 5 15,5-15-25-15</inkml:trace>
  <inkml:trace contextRef="#ctx0" brushRef="#br0" timeOffset="5375.5375">6730 4691 58 0,'6'-28'28'0,"3"2"-6"16,3 2 1-16,3 2-3 15,1 2 1-15,3 3 1 16,3 6 1-16,6 4 2 16,5 4-1-16,4 4-3 15,3 8-9-15,0 6-1 16,-1 9-4-16,-3 8 3 15,-8 7-4-15,-9 8 2 16,-13 4-1-16,-11 2-5 16,-14 3 1-16,-13-6-4 15,-4-12 3-15,-4-10-3 16,2-12 5-16,4-12 0 15,2-13-6-15,6-7 6 16,8-7-3 0,6-1 5-16,8-3-4 15,8 0-1-15,-4 27-1 16,51-63 1-1,-21 50 2-15,5 6 2 16,-1 5 0-16,2 7-6 16,-2 2 0-16,-34-7 1 15,47 18-8-15,-29-11-42 16,-4-3-14-16,-3 0-20 15,-3-3 4-15,-8-1-19 16</inkml:trace>
  <inkml:trace contextRef="#ctx0" brushRef="#br0" timeOffset="5871.5871">7863 5444 55 0,'0'0'39'16,"0"0"-4"-16,0 0-11 15,0 0 4-15,23-8 21 16,11-3 7-16,11 1-18 15,10 3-18-15,9-2-11 16,2 2-3-16,0 2-3 16,-5 3 0-16,-11 1-3 15,-12 1-2-15,-8 0 2 16,-8-2 1-16,-11 1-5 15,-11 1-19-15,0 0-28 16,0 0-33 0,0 0-11-16,0 0-12 15</inkml:trace>
  <inkml:trace contextRef="#ctx0" brushRef="#br0" timeOffset="8286.8286">9785 4745 62 0,'0'0'36'16,"0"0"-1"-16,0 0-10 15,0 0 2-15,0 0-6 16,0 0-10 0,0 0 2-16,0 0-2 15,0 0-2-15,0 0 4 16,2 20 20-16,4 19 1 15,0 15-6-15,0 8-10 16,0-1-8-16,-3 6-3 16,0-2 4-16,0-8-5 15,-1-9 0-15,-1-7 9 16,1-10 0-16,-1-11-9 15,0-6 7-15,0-5-1 16,-1-9 5-16,0 0-3 16,0 0-4-16,0 0-2 15,0 0-8-15,0 0 5 16,0 0-11-16,0 0-7 15,0 0-33-15,0 0-34 16,0 0-33-16,0 0-5 16,0 0-37-16</inkml:trace>
  <inkml:trace contextRef="#ctx0" brushRef="#br0" timeOffset="8919.8919">9599 5535 35 0,'-13'3'47'0,"13"-3"2"15,0 0-49-15,0 0 91 16,0 0-46-16,9 2 14 16,18-4-2-16,17-1 0 15,14-6-1-15,13-5-9 16,7 2-20-16,3 3-12 15,-3 2-2-15,-6 4-6 16,-9 2-10-16,-11 1 9 16,-15-2-9-16,-11 3 2 15,-26-1 1-15,15 1 2 16,-15-1-2-16,0 0-53 15,0 0 2-15,0 0-37 16,0 0-26-16,-9-2-3 16,9 2 117-16,-7-6-183 15</inkml:trace>
  <inkml:trace contextRef="#ctx0" brushRef="#br0" timeOffset="9638.9638">10080 5780 111 0,'0'0'22'16,"0"0"-6"-16,0 0-2 16,0 0 2-16,4-12 4 15,7 1 13-15,-11 11-33 16,39-15 56-16,-15 13-37 15,2 6 2-15,-26-4-21 16,49 22 31-16,-31-6-20 16,-6 3 4-16,-7 3-2 15,-7 3 1-15,-12 3 1 16,-6 1 12-16,-8-3-10 15,-3-6-1-15,-2-2 6 16,1-5-4 0,32-13-18-16,-51 12 38 15,33-12-27-15,7-1-1 16,11 1-10-16,0 0 32 15,0 0-16-15,0 0-2 16,0 0-9-16,0-9 1 16,0 9 4-16,0 0-10 15,35-28 3-15,-11 17-1 16,2 2-5-16,3 3 5 15,2 4-1-15,3 4-4 16,3 3 5-16,0 5-1 16,0 4 0-16,-5 5-7 15,-6 5 4-15,-10 4 0 16,-8 6 14-16,-10 6-11 15,-11-1 12-15,13-39-13 16,-48 80 29-16,15-48-8 16,33-32-21-16,-75 39 46 15,39-34-37-15,3-4 0 16,3-6-1-16,4-5-7 15,3-4-8-15,1-4-12 16,2-4-37 0,2-4-50-16,18 26 106 15,-12-71-147-15,19 30-86 16,13-3-13-16</inkml:trace>
  <inkml:trace contextRef="#ctx0" brushRef="#br0" timeOffset="10029.0028">10654 5293 71 0,'-3'-20'61'15,"2"5"0"-15,1 15 1 16,0 0-5-16,0 0-5 16,0 0 17-16,21 19 14 15,8 13-10-15,4 8 3 16,5 8-20-16,3 7-11 15,2 1-15-15,2 1-3 16,-3-2-8 0,-2-4-7-16,-3-8-6 15,-2-6-5-15,-3-8-4 16,-4-6 3-16,-7-7-23 15,-8-4-6-15,-4-6-15 16,-9-6-42-16,0 0-25 16,0 0-17-16,9-12-23 15,-3-7 18-15,-4-5-20 16</inkml:trace>
  <inkml:trace contextRef="#ctx0" brushRef="#br0" timeOffset="10408.0407">11056 5232 129 0,'0'0'0'16,"-13"-12"122"-16,2 4-80 15,11 8-17-15,0 0 3 16,0 0 0-16,-11 29 2 15,11-29-30-15,-14 80 15 16,1-31 18 0,-4 4-2-16,-5 3 6 15,-3 1-8-15,-2-1-2 16,-2-2 0-16,1-4-9 15,3-7-4-15,7-10-5 16,7-10-5-16,3-10 3 16,8-13-2-16,0 0-2 15,0 0-2-15,0 0 0 16,0 0-2-16,0 0 2 15,0 0-9-15,0 0-15 16,0 0-37-16,0 0-52 16,0 0-37-16,0 0 0 15,13-22-15-15</inkml:trace>
  <inkml:trace contextRef="#ctx0" brushRef="#br0" timeOffset="11368.1367">12421 5415 76 0,'0'0'34'16,"0"0"-34"-16,0 0 121 15,0 0-66 1,13 9 5-16,-13-9-60 15,84 40 58 1,-26-29 11-16,-58-11-69 16,126 24 44-16,-70-14-9 15,-6-1-16-15,-50-9-19 16,87 13 16-16,-62-9-16 15,-25-4 0-15,32 3 13 16,-32-3-21 0,0 0 8-16,0 0-99 15,0 0-77 1,-17-7 27-16,17 7 149 15</inkml:trace>
  <inkml:trace contextRef="#ctx0" brushRef="#br0" timeOffset="12719.2718">13957 4826 31 0,'-7'-14'25'16,"7"14"-1"-16,0 0-24 15,-11-11 54-15,11 11-26 16,0 0 1-16,0 0 4 16,0 0 1-16,0 0 0 15,-5-13-5-15,5 13-2 16,0 0-11-16,0 18 15 15,0-18-31-15,10 104 63 16,-4-37-37-16,0 11-7 16,1-2-2-16,-2-10-1 15,-1-13-1-15,-1-15-6 16,0-11-4-16,1-9 0 15,-3-7-1-15,-1-11-3 16,0 0-2-16,0 0-9 16,0 0 11-16,0 0-27 15,0 0-36-15,-14-5-21 16,14 5 83-16,-24-29-212 15,20 10 124 1,4 19 88-16</inkml:trace>
  <inkml:trace contextRef="#ctx0" brushRef="#br0" timeOffset="13096.3095">14425 4940 72 0,'0'0'63'16,"0"0"-63"-16,-3-11 100 16,3 11-62-16,-11 4-14 15,11-4-24-15,-39 70 71 16,8 1-35-16,31-71-36 15,-81 183 84-15,81-183-84 16,-101 205 83-16,101-205-83 16,-102 197 64-16,55-109-44 15,6-11-5-15,41-77-15 16,-67 120 12-16,45-80-9 15,9-11-5 1,7-10 5-16,2-6-15 16,4-13-19-16,0 0-32 15,0 0-17-15,0 0 80 16,24-14-100-16,-8-16-70 15,3-10 57-15,-19 40 113 16</inkml:trace>
  <inkml:trace contextRef="#ctx0" brushRef="#br0" timeOffset="13561.356">14318 5558 48 0,'0'0'35'16,"0"0"-35"-16,0 0 75 15,0 0-40-15,0 0 1 16,-6 25 7-16,-7 13-3 15,-3 10-10-15,0 6 6 16,16-54-36-16,-21 111 50 16,19-57-31-16,8-3 3 15,9-4-1-15,6-4-1 16,-21-43-20-16,75 70 31 15,-75-70-31 1,122 44 18-16,-122-44-18 16,161 3 5-16,-99-16-8 15,-5-10 4-15,-13-2 3 16,-10-5-8-16,-10-1 5 15,-11-5 4-15,-15 0-9 16,-15 3 17-16,5 7-2 16,-25 9-7-16,7 8 0 15,30 9-4-15,-63 17 11 16,30 7-2-16,2 9-2 15,31-33-7-15,-51 72 16 16,34-35-16-16,8-4 5 16,7 2-10-16,8-4-25 15,4-5-27-15,7-6-48 16,-17-20 105-16,59 18-271 15,-16-28 95-15</inkml:trace>
  <inkml:trace contextRef="#ctx0" brushRef="#br0" timeOffset="14016.4015">16564 5729 33 0,'-15'0'39'16,"15"0"-39"-16,0 0 67 15,0 0-35-15,0 0 9 16,17-3 20-16,12 1 6 16,12 2-12-16,12-3-7 15,11 0-21-15,2 0-5 16,-14 3-20-16,-6 1 6 15,-4 1-4-15,-9 0-13 16,-12-1-13-16,-11 3-23 16,-10-4-22-16,0 0-8 15,0 0-20 1,-19 17 3-16,-13 2-9 15</inkml:trace>
  <inkml:trace contextRef="#ctx0" brushRef="#br0" timeOffset="14288.4287">16675 5992 86 0,'-10'5'71'0,"10"-5"-3"16,0 0 0-16,0 0-68 15,19-3 117-15,12 0-65 16,13-1-16-16,5 0-14 15,-1 1-17-15,-18 2 1 16,4 0-2-16,-9 1 3 16,-3 0-10-16,-6 2-2 15,-3 0-14-15,2-5-13 16,-4 1-22-16,5-6-26 15,2-3-27-15,-18 11 107 16,42-45-242-16,-42 45 242 16</inkml:trace>
  <inkml:trace contextRef="#ctx0" brushRef="#br0" timeOffset="14794.4793">18296 5638 51 0,'-39'-12'28'0,"2"7"0"16,0 9-4-16,1 9-5 16,36-13-19-16,-77 55 40 15,54-11-22-15,-9 10 0 16,32-54-18-16,-29 128 27 15,30-58-13-15,-3 1 4 16,16-2 2-16,11-9 0 16,14-6 5-16,12-9-7 15,10-13-1 1,3-11-4-16,3-15 1 15,-5-14 7-15,-5-19 1 16,-57 27-22-16,79-94 48 16,-59 32-24-16,-12-6-4 15,-16-1 6-15,-15 0-8 16,-11 5-3-16,-11 11-9 15,-9 9-5-15,54 44-1 16,-114-60 2-16,59 43-26 16,5 9-62-16,10 6-49 15,7 14-13-15,6 12-74 16</inkml:trace>
  <inkml:trace contextRef="#ctx0" brushRef="#br0" timeOffset="22688.2686">6311 7266 104 0,'0'0'25'0,"0"0"-2"16,0 0-23-16,6 11 39 16,-6-11-39-16,39 89 33 15,-17-10 12-15,7 24-19 16,-29-103-26-16,84 226 21 15,-84-226-21-15,93 202 7 16,-52-117-2-16,-3-15-7 16,-38-70 2-16,56 101-23 15,-39-68-10-15,-5-13-11 16,-12-20 44-16,6 12-54 15,-9-22-118-15</inkml:trace>
  <inkml:trace contextRef="#ctx0" brushRef="#br0" timeOffset="23056.3054">6645 7334 54 0,'-10'-12'23'16,"2"4"-6"-16,8 8-4 16,0 0-6-16,0 0-1 15,-9 28 7-15,9-28-13 16,-19 114 27-16,19-114-27 15,-34 170 24-15,34-170-24 16,-44 216 28-16,16-110-22 16,28-106-6-16,-53 191 12 15,15-107-2-15,17-15-5 16,-13-13-3-16,34-56-2 15,-10 63 3-15,10-48-6 16,0-15-7-16,0 0 10 16,0 0-81-1,5-14 10-15,-2-19-14 16,-3 33 85-16</inkml:trace>
  <inkml:trace contextRef="#ctx0" brushRef="#br0" timeOffset="23659.3657">7023 7198 66 0,'-5'-11'30'15,"2"-1"-9"-15,2 2-1 16,1 10-20-16,13-29 13 16,4 9-4-16,4-4 6 15,6-2 0-15,4 2-1 16,-31 24-14-16,60-39 14 15,-60 39-14-15,78-21 35 16,-78 21-35 0,79 17 23-16,-69 13-19 15,11 14 2-15,-21-44-6 16,13 127 14-16,-30-52-13 15,4 3 3-15,13-78-4 16,-45 136-1-16,14-88 1 16,-2-13 3-16,33-35-3 15,-64 26 3-15,32-27-8 16,7-12 9-16,25 13-4 15,-43-58-3-15,33 19 3 16,8-6 1-16,7-1-7 16,10 5 8-16,-15 41-2 15,49-61 5-15,-49 61-5 16,76-23-4-16,-33 29 5 15,2 9 3-15,-3 6-6 16,-20 7 4-16,6 3-1 16,-7 1 3-16,-3 1-7 15,-8-4 7-15,-10-29-4 16,17 37-8-16,-13-23-18 15,-4-14-23-15,0 0 49 16,0 0-145 0,0 0 59-16</inkml:trace>
  <inkml:trace contextRef="#ctx0" brushRef="#br0" timeOffset="24208.4206">8487 7847 90 0,'0'0'24'15,"0"0"6"-15,14 2 18 16,13 1-2-16,12 2 0 15,9-1-7-15,10-2-12 16,7 1-6-16,4 2-11 16,2 1-10-16,1-1 4 15,-2-3-6-15,-6 2 4 16,-14-3-2-16,-12-2-11 15,-14 0-17-15,-9 1-11 16,-6-2-20-16,-9 2-22 16,2-16 0-16,-2-3-5 15</inkml:trace>
  <inkml:trace contextRef="#ctx0" brushRef="#br0" timeOffset="24560.4558">9758 7220 79 0,'-8'-9'37'0,"8"9"-37"15,0 0 27-15,0 0-4 16,0 15 7-16,3 18 0 16,2 14-3-16,1 10-4 15,2 8-7-15,-1 4-3 16,-1 3-7-16,0-6 3 15,-1-10-3-15,-1-9 0 16,0-10-1-16,-1-9-5 16,-1-9-1-16,-2-19 1 15,12 23-14-15,-12-23-66 16,4 11 0-16,-4-11 8 15,10 12-18-15</inkml:trace>
  <inkml:trace contextRef="#ctx0" brushRef="#br0" timeOffset="24904.4902">9527 8119 74 0,'0'0'34'0,"-22"-4"-1"16,22 4-11-16,0 0-6 15,0 0 3-15,23-6 9 16,15-4 7-16,17-2-7 15,12-4 0-15,13-2-2 16,-80 18-26-16,184-30 21 16,-93 18-15-16,-8 2-9 15,-83 10 3-15,127-13-32 16,-86 9-1-16,-13 2-9 15,-10-1-13-15,-9 0-9 16,-9 3 2 0,0 0-17-16,0 0 79 15</inkml:trace>
  <inkml:trace contextRef="#ctx0" brushRef="#br0" timeOffset="25472.547">10142 8231 94 0,'0'0'0'16,"0"0"51"-16,0 0-11 16,7-8-18-16,11 3-1 15,12 0-10-15,4 1-1 16,2 3-6-16,-2 1-7 15,-7 3 6-15,-6 3-1 16,-5 2 3-16,-16-8-5 16,13 30 16-16,-20-3-12 15,-9 4-3-15,-10 2 0 16,-8 0 0-16,-9-2-2 15,-5-4 7-15,-1-5-6 16,1-4 2 0,7-6 2-16,7-3 2 15,11-4 0-15,9-2 6 16,14-3-4-16,0 0 3 15,0 0-2-15,0 0-4 16,12-10-3-16,13-1 14 16,13 1-1-16,13-2-4 15,7 5-3-15,7 3 0 16,-65 4-8-16,121 18 13 15,-69 1-9-15,-11 2-3 16,-9 3 1-16,-13 3-3 16,-10 4 7-16,-15 0-1 15,-12 1-4-15,-11-1 1 16,-9-6-3-16,-4-6 2 15,0-9-2-15,3-4-3 16,4-4-22-16,1-9-18 16,5-5-27-16,5-9-15 15,10-4 2-15,12-8-44 16</inkml:trace>
  <inkml:trace contextRef="#ctx0" brushRef="#br0" timeOffset="25825.5823">10759 7718 61 0,'0'0'56'16,"0"0"-14"-16,0 0 1 15,8 18 12-15,10 15-6 16,9 8-5-16,6 6-4 16,4 6-12-16,1 1-10 15,0-2-5-15,-2-5-12 16,-2-4 6-16,-34-43-7 15,57 73 6-15,-33-44-6 16,-4-6-6-16,-4-5-2 16,-4-6-21-16,-12-12-22 15,9 9-13-15,-9-9-5 16,0 0-7-16,0 0 76 15,4-16-74-15,-3-7-12 16</inkml:trace>
  <inkml:trace contextRef="#ctx0" brushRef="#br0" timeOffset="26113.6111">11118 7758 84 0,'-15'-12'46'0,"5"3"-1"16,10 9-8-16,0 0-16 15,-12 11-4-15,2 11 0 16,1 8-3-16,-1 11-2 16,-3 5-5-16,-1 4-3 15,-4 5 7-15,-5-2 0 16,23-53-11-16,-48 103 17 15,23-57-14-15,0-7-3 16,25-39 0-16,-28 60 0 16,16-40-9-16,0-6-18 15,12-14-18-15,0 0-21 16,0 0-9-16,0 0-49 15</inkml:trace>
  <inkml:trace contextRef="#ctx0" brushRef="#br0" timeOffset="26736.6734">15378 7892 63 0,'0'0'36'0,"18"-8"15"16,13 1 2-16,15 0-13 15,11 1-13-15,10 1-10 16,6 2-5-16,1 1 1 15,-18 3-12-15,-3 3 5 16,-5-4-6-16,-2-3 1 16,-8-1-2-16,-7 1 2 15,-9-2 1-15,-8 2-10 16,-5-1-7-16,-9 4-17 15,0 0-21-15,6-14-9 16,-10 3 0-16,4 11-28 16</inkml:trace>
  <inkml:trace contextRef="#ctx0" brushRef="#br0" timeOffset="27058.7056">15652 8157 50 0,'-25'9'31'16,"8"-5"-1"-16,8-2-6 15,9-2-7-15,0 0 0 16,10 2-1-16,16-2 5 15,13-2 2-15,13 0-2 16,4-3-7-16,-7 0-3 16,1 0-10-16,-1 0 4 15,-49 5-5-15,94-12-7 16,-62 6-20-16,-12-2-9 15,-4-2-17-15,-16 10 53 16,33-32-63-16,-24 12-32 16</inkml:trace>
  <inkml:trace contextRef="#ctx0" brushRef="#br0" timeOffset="27575.7573">17520 7304 52 0,'-10'0'40'0,"10"0"-2"15,-7 0-4-15,7 0-7 16,0 0-12-16,0 0-4 16,-5 26 5-16,7 15 8 15,2 15-15-15,2 7 1 16,0 9-3-16,0 1 1 15,-2-3-6-15,-4-70-2 16,8 111-4-16,-6-71 7 16,-1-11-2-16,-1-29-1 15,3 32-28-15,-3-32-10 16,0 0-14-16,0 0 52 15,3-23-175-15</inkml:trace>
  <inkml:trace contextRef="#ctx0" brushRef="#br0" timeOffset="27943.7941">17964 7325 81 0,'0'0'44'0,"0"0"-1"16,0 0-10-16,0 0-13 16,-5 28 4-16,-4 17-1 15,-5 22-12-15,-5 23 1 16,-5 12 1-16,-4 6 6 15,-1 4-8-15,-3-3 2 16,2-6-5-16,1-8-2 16,3-10-1-16,3-8-2 15,2-9 2-15,1-11-4 16,3-13-1-16,4-9-3 15,2-10 2-15,4-7-4 16,3-7-22-16,4-11-19 16,0 0-26-16,-1-15-7 15,3-14 11-15,8-8-6 16,-10 37 74-16</inkml:trace>
  <inkml:trace contextRef="#ctx0" brushRef="#br0" timeOffset="28471.8469">18102 7910 65 0,'0'0'35'0,"0"0"2"15,0 0 4-15,-1 21-14 16,-4 8-6-16,5-29-21 15,5 80 16-15,-6-31-4 16,-3-1-6-16,5 0-3 16,5 0 6-16,2-4 3 15,2-5-7-15,4-5 5 16,1-6 0-16,9-5-1 15,5-3 7-15,7-7 2 16,7-5-6-16,4-8-2 16,3-8 3-16,-1-5-13 15,-5-6 0-15,-2-5 1 16,-6-2 3-16,-5-5-2 15,-9-1-1-15,-7-1 4 16,-8 2 3-16,-10 0 1 16,3 31-9-16,-29-51 8 15,3 35 6 1,26 16-14-16,-54-14 12 15,25 19 21-15,0 9-7 16,4 5 2-16,7 4-6 16,5 6 2-16,5 0-4 15,4 0-8-15,6 2-2 16,3-3 2-16,0-5-14 15,-5-23 2-15,6 26-11 16,-6-26-50-16,0 0-40 16,0 0-37-16,0 0-12 15,-15-6-25-15</inkml:trace>
  <inkml:trace contextRef="#ctx0" brushRef="#br0" timeOffset="32663.266">1312 9696 108 0,'-12'4'59'0,"3"-4"-2"15,9 0-15-15,0 0-8 16,0 0-6-16,0 0 1 16,17 2 10-16,11-2-5 15,8-2-5-15,9-2-10 16,9-3-4-16,5-6-5 15,6-2-12-15,-2 0 6 16,-2-1-2-16,-9 4 0 16,-13 3-8-16,-13 5 4 15,-10 3-12-15,-6 1-11 16,-10 0-8-16,0 0-22 15,-7 9-18-15,-1-4-17 16,8-5 90-16,-15 2-211 16</inkml:trace>
  <inkml:trace contextRef="#ctx0" brushRef="#br0" timeOffset="33049.3046">2324 9238 78 0,'0'0'57'15,"-6"-8"-12"-15,6 8-5 16,-7-2-17-16,5 9 7 16,5 15 10-16,6 12-2 15,0 12-1-15,5 9-8 16,-2 6-1-16,-3 1-8 15,1-5 0-15,-3-7-8 16,0-11-4-16,-2-11 2 16,-1-9-8-16,0-9-1 15,-4-10-10-15,3 8-31 16,-3-8-27-16,0 0-32 15,0 0-9 1,5-14 14-16,-1 0-7 16</inkml:trace>
  <inkml:trace contextRef="#ctx0" brushRef="#br0" timeOffset="33424.3421">1903 10173 130 0,'0'0'0'15,"-24"-2"64"-15,24 2-9 16,24-2-1-16,-24 2-54 15,96 1 124-15,-43-1-72 16,12-2-8-16,-65 2-44 16,154-3 63-16,-73 3-46 15,-5-5-10-15,-6 4-3 16,-8-4-1-16,-9 2-1 15,-11-1-1 1,-10-1-4-16,-10 3-9 16,-9 0-24-16,-3 0-25 15,-10 2-28-15,0 0-21 16,0 0-1-16,0 0 17 15,0 24-10-15</inkml:trace>
  <inkml:trace contextRef="#ctx0" brushRef="#br0" timeOffset="33991.3988">2482 10570 87 0,'0'0'75'15,"0"0"-18"-15,0 0-26 16,0 0-10-16,15-7 6 15,8 0 3-15,5 3-7 16,4 3-13-16,1 5-2 16,-2 6-2-16,-7 4 2 15,-7 1 1-15,-5 4 0 16,-9 4 11-16,-8 8-7 15,-9 4-1 1,-12-2 4-16,-8-3 0 16,-5-6-2-16,-1-7 0 15,2-4-6-15,5-5 0 16,5-6-1-16,4-3 0 15,6-2 5-15,8-2 8 16,10 5-10-16,0 0-11 16,-4-8 3-16,5-1-4 15,8-3 4-15,11-1 5 16,10 3-2-16,5 5 2 15,4 7 1-15,-1 6-2 16,-3 10-2-16,-5 4-2 16,-6 4 1-16,-8 6 3 15,-8-1 18-15,-7-1 13 16,-9 2 0-16,-9-3-3 15,-6-5 3-15,-7-5-20 16,-2-5 6-16,2-5-16 16,-1-4-3-16,1-6 11 15,4-5-17-15,-1-7-26 16,3-5-52-16,0-7-50 15,4-6-25 1,7-4-8-16,8-2 23 16,7-1-24-16</inkml:trace>
  <inkml:trace contextRef="#ctx0" brushRef="#br0" timeOffset="34341.4338">3339 10325 129 0,'0'0'149'16,"0"0"-27"-16,-8-4-28 15,8 4-24-15,0 0-29 16,0 0-11-16,0 0-16 15,0 0-9 1,0 0-22-16,0 0-33 16,0 0-41-16,0 0-27 15,0 0-26-15,-6-11-90 16</inkml:trace>
  <inkml:trace contextRef="#ctx0" brushRef="#br0" timeOffset="34891.4888">3864 9496 43 0,'0'0'38'16,"4"-9"8"-16,-4 9-4 15,0 0 6-15,0 0-6 16,0 0 3-16,4 10 6 16,2 10-2-16,2 12-4 15,1 9-7-15,-1 1-19 16,2 2-5-16,-1-2-9 15,1-8-2-15,-2-6-16 16,0-9-27-16,-3-5-26 16,-1-4-18-16,-4-10-2 15,0 0-2-15,8 9 16 16,-2 0-7-1</inkml:trace>
  <inkml:trace contextRef="#ctx0" brushRef="#br0" timeOffset="35274.5271">3771 10198 65 0,'-11'-1'78'0,"11"1"-9"15,0 0-8-15,0 0-26 16,0 0-4-16,10-8 9 15,10 6 1-15,10-6 3 16,9 6-6-16,9-5-10 16,7-3-14-16,6 2-9 15,-2-1-2-15,-4 2 0 16,-18 2-5-1,-3 1-19-15,-11 1-26 16,-7 1-14-16,-2 3-21 16,-6-2-11-16,2 5 2 15,-10-4 14-15,0 0-4 16,0 0 81-16</inkml:trace>
  <inkml:trace contextRef="#ctx0" brushRef="#br0" timeOffset="35757.5754">4197 10558 99 0,'0'0'84'16,"-8"3"-16"-16,16-3-27 15,-8 0-21-15,10-1-10 16,-3 1 5-16,12 0 1 15,1 5-7-15,7 4 2 16,-3 4 7-16,1 7 5 16,-3 9 1-16,-3 9 1 15,-4 8-7-15,-10 7-11 16,-8 3 4-1,-7 3-9-15,-12-2 7 16,-8-4-1-16,-8-7 1 16,12-13 0-16,-3-11 2 15,-2-14 5-15,-1-8-1 16,2-10-1-16,4-5-3 15,8-4-2-15,7-3-5 16,9-3-6-16,7-6 7 16,9 1-1-16,8 0 8 15,7 3-11-15,3 3 6 16,-11 5-5-16,7 5 0 15,7 2-2-15,-1 6-5 16,-5 3-7-16,-5 2-27 16,-5 1-36-16,-2 1-19 15,-2-1-15-15,2-3-8 16,-1-9 21-16,5-7-4 15</inkml:trace>
  <inkml:trace contextRef="#ctx0" brushRef="#br0" timeOffset="36105.6102">4749 10118 74 0,'-6'-11'74'0,"4"2"-2"16,2 9-2-16,8-8-3 16,5-1 0-16,8 0 1 15,3 3-5-15,3-2-8 16,1 1-8-16,-1 2-6 15,1 1-4-15,-4 1-13 16,0 2-19-16,-2 0 3 16,-4 0-13-16,-1 1 4 15,-5 1 6-15,-1-2-45 16,0 2-27-16,-2 0-41 15,-1 2-17-15,-8-3-10 16,0 0 15-16,0 0 32 16,0 0 0-16</inkml:trace>
  <inkml:trace contextRef="#ctx0" brushRef="#br0" timeOffset="36368.6365">4845 10312 153 0,'0'0'92'16,"0"0"-20"-16,0 0-17 16,15 5-20-16,6 2-21 15,4-2 3-15,3-3-5 16,2 0 2-16,-1-1-4 15,-1-1 0-15,-3-4-9 16,-4 2-2-16,-3-2-14 16,-7 0-45-16,-4 0-34 15,-7 4-16-15,0 0 10 16,12-15-5-16</inkml:trace>
  <inkml:trace contextRef="#ctx0" brushRef="#br0" timeOffset="37048.7045">5704 9856 89 0,'-8'0'71'0,"8"0"-1"16,0 0-18-16,0 0-18 16,0 0-2-16,9-2 5 15,8 1 0-15,7-1-12 16,4 4 7-16,5-4-6 15,0 5-6-15,-2 1 1 16,-4-3-17-16,-2 0 3 16,-1-1-1-16,-4 0-6 15,-3 0 0-15,-6 0 2 16,-11 0-4-16,8 0-14 15,-8 0-32-15,0 0-31 16,0 0-25-16,0 0-11 16,7-4 17-16,3-6-5 15</inkml:trace>
  <inkml:trace contextRef="#ctx0" brushRef="#br0" timeOffset="40825.0821">6748 9516 136 0,'-9'-10'74'15,"9"10"-10"-15,0 0-25 16,0 0-19-16,0 0-12 15,0 0 16-15,6 23 6 16,5 20 7-16,7 17-9 16,4 10-5-16,-1 3 0 15,-2-3-8-15,-4-5-6 16,-4-12 3-16,-1-12-4 15,-5-15-6-15,-1-8 2 16,-3-6 0-16,-1-12-7 16,0 0-23-16,0 0-35 15,0 0-35-15,0 0-32 16,0 0 5-1,0 0 0-15</inkml:trace>
  <inkml:trace contextRef="#ctx0" brushRef="#br0" timeOffset="41193.1189">6555 10434 90 0,'-22'-9'68'16,"8"3"-2"-16,14 6-15 15,0 0-18-15,8-9-8 16,13 3 27-16,19-2 8 15,17-3-2-15,15 1-5 16,11-3-19-16,-83 13-34 16,180-15 33-16,-84 10-20 15,-7 0-2-15,-12 3-13 16,-14 2-4-1,-34 3-9-15,0-1-30 16,-29-2-34-16,18 4-15 16,-18-4-11-16,0 0-4 15,-13 14 18-15,5 5-10 16</inkml:trace>
  <inkml:trace contextRef="#ctx0" brushRef="#br0" timeOffset="41657.1653">7036 10582 120 0,'-15'6'73'16,"1"4"-17"-16,0 12-8 16,1 13-7-16,-2 11 1 15,4 9-4-15,5 4-5 16,5 5-7-16,5-2 0 15,6-1-8-15,9-8-1 16,7-4 12-16,10-9-8 16,10-9-9-16,9-10 2 15,4-12-11-15,1-11-1 16,-5-10 5-1,-25-6-11-15,2-7 10 16,-15-4-10-16,-9-5 10 16,-6-2-9-16,4-3 21 15,-28 4 0-15,11 6 13 16,-8 9-2-16,-8 10-4 15,-4 11 0-15,-1 9-2 16,2 12 3-16,3 7 3 16,3 4-3-16,4 2-4 15,6 5 1-15,8-1-17 16,5 1 4-16,4-4-20 15,4-5-36-15,3-6-44 16,3-2-48-16,2-10-32 16,6-14-7-16,4-16 26 15,3-11-5-15</inkml:trace>
  <inkml:trace contextRef="#ctx0" brushRef="#br0" timeOffset="42192.2188">6035 9256 89 0,'-14'1'51'16,"-3"5"-7"-16,-4 11-5 15,-4 15-5-15,-1 18 2 16,-2 27 8-16,3 24 2 16,4 33 0-16,7 26-6 15,7 25 1-15,5 8-14 16,5-5-2-1,4-11-8-15,6-16-5 16,3-15-3-16,5-15-5 16,4-13 3-16,5-14-7 15,3-15-1-15,5-7 2 16,6-12-13-16,5-11-19 15,3-11-29-15,9-11-12 16,-10-14-22-16,7-11-14 16,4-12 5-16,-2-14-28 15</inkml:trace>
  <inkml:trace contextRef="#ctx0" brushRef="#br0" timeOffset="42673.2669">7211 9568 79 0,'-3'-28'39'0,"3"10"-3"16,0 6-14-16,0 12-4 15,11-9 7-15,6 6 5 16,8 6-1-16,8 10 1 16,8 15 0-16,-6 18-4 15,8 22-1-15,6 19-5 16,6 20-1-16,0 9-8 15,-2 21 1-15,-4 8-6 16,-5 1-1-16,-5-2-4 16,-11-1 5-16,-6-2-2 15,-9-4-9-15,-10-6 7 16,-6-8-4-16,-8-6-1 15,-3-13-11-15,-5-15-14 16,19-89 28-16,-47 122-117 16,22-87 26-16,1-18 0 15,24-17 91-15</inkml:trace>
  <inkml:trace contextRef="#ctx0" brushRef="#br0" timeOffset="43329.3325">7806 9515 45 0,'-1'-15'30'15,"1"2"-5"-15,2 1 4 16,-2 12-29-16,16-24 50 15,-4 15-26-15,3 4 7 16,3 4 0-16,2 5-8 16,1 6 0-16,0 9 3 15,0 9-7 1,-1 6-6-16,-3 8-8 15,-4 1 1-15,-3 3 2 16,-7 1-9-16,-5-4 0 16,-8-2 9-16,-6-5-8 15,-4-7 4-15,-2-10-6 16,0-10 7-16,0-8-5 15,6-5 7-15,1-6 1 16,3-7-1-16,5-3 2 16,5 0-4-16,3 0-6 15,4 2-1-15,1 4 8 16,3 2-7-16,3 5 3 15,7 7 1-15,5 6 2 16,4 9 2-16,3 9 4 16,1 7 3-16,-2 4 1 15,-3 2 0-15,-5-2-2 16,-3-5 4-16,-6-6 2 15,-6-7-1-15,-2-8-10 16,-5-9-3-16,0 0-1 16,0 0-5-16,0 0-8 15,0 0-34 1,0 0-44-16,0 0-53 15,0 0-6-15,1-26-23 16</inkml:trace>
  <inkml:trace contextRef="#ctx0" brushRef="#br0" timeOffset="44377.4373">8577 10655 57 0,'0'0'41'16,"-10"5"2"-16,10-5-2 15,0 0-6-15,0 0 4 16,0 0-12-16,0 0-1 16,0 0-2-16,0 0 2 15,15 7-2 1,2-2 3-16,3-3-7 15,2 0-6-15,4-2-1 16,2-3-1-16,0-1-6 16,-2 0-5-16,-4 2 3 15,-5-2-1-15,-5 3-6 16,-5 0 2-16,-7 1-11 15,0 0-38-15,0 0-22 16,0 0-12-16,0 0-8 16,0 0 12-16,5 10-9 15</inkml:trace>
  <inkml:trace contextRef="#ctx0" brushRef="#br0" timeOffset="44822.4818">8657 10847 42 0,'-7'4'32'0,"7"-4"-6"16,0 0-9-16,0 0-9 15,0 0-1-15,0 0-3 16,0 0-2-16,7 1 1 16,3-2-2-16,2 1-1 15,2-1 4-15,4-1-2 16,2 1 3-16,4-3-3 15,1-1 3-15,0 1-2 16,-4 1-2-16,-3 0-1 16,-5 0 0-16,-3 2 0 15,-10 1 0-15,0 0-2 16,0 0-17-16,0 0-20 15,0 0-13-15,0 0 0 16</inkml:trace>
  <inkml:trace contextRef="#ctx0" brushRef="#br0" timeOffset="46280.6276">9743 9792 29 0,'0'0'59'15,"-13"-10"-7"-15,13 10-52 16,-10-6 77-16,10 6-51 16,0 0 0-16,0 0-26 15,0 0 32 1,0 0-18-16,-5 21 11 15,5-21-25-15,7 72 40 16,0-27-24-16,0 3-7 16,-7-48-9-16,23 86 6 15,-19-51-3-15,-3-8 6 16,-1-4-10-16,-1-7 2 15,1-16 0-15,0 11-3 16,0-11-1-16,0 0-6 16,0 0-24-16,0 0-20 15,0 0-20-15,0 0-15 16,0 0 7-16,10-8-1 15</inkml:trace>
  <inkml:trace contextRef="#ctx0" brushRef="#br0" timeOffset="46671.6667">9538 10378 68 0,'0'0'35'0,"0"0"-7"16,0 0-4-16,0 0-6 15,0 0 13-15,24 2 5 16,8-2 4-16,7-2-2 16,8 0-7-16,3-1-15 15,3-2-5-15,1 4 4 16,-2-3-12-16,-4 4-2 15,-5 0-3-15,-6 1 3 16,-8 2-3-16,-8-3-14 16,-7 0-32-16,-14 0-17 15,10 1-16-15,-10-1 4 16,0 0-28-16</inkml:trace>
  <inkml:trace contextRef="#ctx0" brushRef="#br0" timeOffset="47257.7253">9742 10691 97 0,'0'0'55'0,"-10"-4"-11"16,10 4-15-16,0 0-12 16,14-1 1-16,7 2-8 15,3 5-5-15,-3 6 4 16,-4 3 2-16,-6 4 4 15,-5 5-6-15,-11 5 4 16,-9 4-1-16,-11 2-3 16,-9-2 4-16,-9-5 1 15,1-9-4-15,0-5 2 16,4-8-5-16,7-5 1 15,19-6 4-15,-5 0-3 16,17 5 9-16,0 0-13 16,4-19-5-16,4 0 3 15,8 0-7 1,5 3 7-16,7 2-5 15,6 6 12-15,2 7-7 16,3 4 6-16,-1 9-3 16,-1 7-2-16,-5 10 1 15,-4 11-1-15,-7 5 5 16,-10 6 10-16,-6 1 1 15,-10-2 5-15,-7-5 0 16,-9-4-7-16,-7-5-9 16,-4-10 4-16,2-8-8 15,-2-4 0-15,3-8-2 16,3-7-11-16,-1-5-18 15,3-6-43-15,2-5-35 16,2-8-27-16,6-6 2 16,14-9-57-16</inkml:trace>
  <inkml:trace contextRef="#ctx0" brushRef="#br0" timeOffset="47738.7734">10217 10861 123 0,'-4'33'78'16,"-5"6"-18"-16,0 6-18 15,-2 4-22-15,3 3-4 16,2-2-4-16,3 0-12 15,6-6 7-15,2-7-1 16,4-5-7-16,5-2 8 16,5-6-6-16,7-7-3 15,5-10 7-15,7-8-5 16,8-9 1-16,3-8-3 15,-2-5 1-15,-2-3 3 16,-32-2 3-16,10-2-6 16,-22 0 2-16,8 1 10 15,-8 1 4-15,-13 4 6 16,-11 7-2-16,-5 8-1 15,-3 8 0-15,-1 10 8 16,2 9 4-16,3 7-5 16,4 4 12-16,5 6-13 15,6-5-11 1,7-1 2-16,5-29-15 15,-5 49 7-15,12-32-24 16,6-4-37-16,3-5-40 16,4-12-46-16,6-18-16 15,5-12-41-15</inkml:trace>
  <inkml:trace contextRef="#ctx0" brushRef="#br0" timeOffset="48421.8417">11659 8092 53 0,'0'0'47'15,"0"0"1"-15,0 0 4 16,0 0 0-16,0 0 0 16,19-5-7-16,11 2-1 15,13 0-4 1,5 0-12-16,7 5-13 15,7 0-2-15,1 3-5 16,0 0-8-16,-5 1 3 16,-4-1-3-16,-8-3-6 15,-7-2-8-15,-10-2-11 16,-7-6-19-16,-5-1-20 15,-6-4-13-15,-8-3-16 16,-7-6 8-16,-6-1-7 16</inkml:trace>
  <inkml:trace contextRef="#ctx0" brushRef="#br0" timeOffset="48738.8734">12046 7877 92 0,'-12'-4'76'0,"12"4"-17"15,0 0-15-15,0 0-19 16,-8 20 18-16,6 12-2 16,4 15 1-16,3 10-11 15,0 8 1 1,1 5-2-16,-1 1-9 15,-1-4-3-15,-1-6-1 16,1-8-3-16,-3-8-5 16,0-14-3-16,-1-9-6 15,0-10 7-15,0-12-6 16,0 0-23-16,0 0-36 15,0 0-44-15,-8-26-28 16,3-12 1-16,4-10-38 16</inkml:trace>
  <inkml:trace contextRef="#ctx0" brushRef="#br0" timeOffset="49121.9117">12632 7357 96 0,'-12'-1'75'0,"12"1"-16"16,0 0-14-16,-8 24 12 15,9 15-2-15,8 18-6 16,8 3-2-16,2 13-10 15,-15 4-6-15,13-5-17 16,-10-6 3-16,9-8-16 16,-8-14 3-16,-4-12 2 15,-4-12-1-15,-1-7-24 16,1-13-22-16,0 0-26 15,0 0-35-15,0 0-30 16,5-27 15-16,-4-3-3 16</inkml:trace>
  <inkml:trace contextRef="#ctx0" brushRef="#br0" timeOffset="49496.9492">13180 7367 97 0,'-13'-1'81'0,"2"0"-17"15,11 1-18-15,-12 19-16 16,3 19 4-16,-1 18 3 15,4 9-4-15,-2 25-5 16,-1 14 1-16,0 5 6 16,-3 0-7-16,0 0 1 15,0-4-6-15,-4-4-6 16,0-3-4-16,16-98-13 15,-27 177 18-15,16-104-21 16,0-12 10-16,3-14-16 16,0-14-14-16,3-10-29 15,3-8-21-15,2-15-16 16,0 0-19-16,5-15-4 15,7-14 24-15,6-12-4 16</inkml:trace>
  <inkml:trace contextRef="#ctx0" brushRef="#br0" timeOffset="50081.0076">13320 8181 67 0,'8'-21'54'0,"1"-1"2"16,6 2 1-16,3 1-11 15,5 0-7-15,6 3-10 16,5 5-7-16,4 3-6 16,0 5-6-16,-1 6 0 15,-3 8 2-15,-5 5 2 16,-5 6 2-16,-24-22-16 15,24 56 30-15,-26-22-19 16,-12 3 3-16,14-37-14 16,-70 77 7-16,27-41-2 15,-4-5-1-15,47-31-4 16,-82 42 11-16,53-31-9 15,11-6 2-15,7-4 14 16,11-1-3-16,0 0 2 16,0 0-9-16,0 0-5 15,13-12 1-15,7 1-6 16,9 3 1-16,-29 8 1 15,86-2 6 1,-33 10-10-16,4 4 10 16,-57-12-6-16,81 52 1 15,-50-17 8-15,-13 3 1 16,-18-38-10-16,7 73 41 15,-1-37-16-15,-25-3-4 16,19-33-21-16,-29 49 33 16,9-35-25-16,-4-10-4 15,24-4-4-15,-61-7 0 16,35-2-1-16,4-1-8 15,1-6-9-15,2 0-35 16,1-3-24-16,5 0-26 16,5 1-27-16,13-4-9 15,13-2-89-15</inkml:trace>
  <inkml:trace contextRef="#ctx0" brushRef="#br0" timeOffset="50609.0604">14100 8153 71 0,'-23'0'59'0,"1"5"-10"15,-2 9-12-15,1 12-7 16,1 8-13-16,3 11 4 16,2 7 1-16,3 5-7 15,6 2 2-15,2 0 0 16,6-4-2-16,8-8 2 15,6-7-1-15,6-7-9 16,7-7 4-16,9-10-3 16,8-7-8-16,4-10 0 15,2-8 0-15,-2-9 0 16,-4-7 3-16,-4-6 0 15,-7-1-2-15,-9-1-3 16,-6-2 10-16,-8 3-1 16,-9 4 5-16,-6 4-8 15,-7 5-5-15,-4 9 6 16,-3 6 3-16,-3 8-6 15,-4 8 6 1,2 11-7-16,0 7 6 16,1 5 1-16,3 6-3 15,6 2 1-15,2-2-3 16,5-7-6-16,7-34 3 15,-7 57-82-15,10-39 1 16,3-7-30-16,4-6-1 16,8-12-16-16</inkml:trace>
  <inkml:trace contextRef="#ctx0" brushRef="#br0" timeOffset="51354.1349">19375 7993 47 0,'-18'-3'40'0,"5"0"9"16,13 3-49-16,-7-4 117 15,7 4-86 1,19 8 6-16,10 1-7 16,13 1-13-16,8 0-6 15,6 1 0-15,4 1-6 16,-1-4-4-16,-4-1-3 15,-7-2-4-15,-6-5-8 16,-7-1-6-16,-35 1 20 16,47-6-84-16,-47 6 84 15,6-22-59-15,-6 22 59 16,-7-34-211-16</inkml:trace>
  <inkml:trace contextRef="#ctx0" brushRef="#br0" timeOffset="51665.166">19648 7846 50 0,'0'0'0'16,"-18"-2"91"-1,18 2-51-15,-9 15-1 16,9-15-39-16,-9 61 47 15,7-16 17-15,3 8-16 16,1 2-8-16,3 6-11 16,1 0-7-16,0-6-6 15,1-4-5-15,0-7 0 16,-2-8-5-16,-2-10-5 15,-3-26-1-15,2 30 2 16,-2-30-9-16,0 0-13 16,0 0-30-16,3 8-20 15,-3-8-11-15,0 0-21 16,0 0 102-16,20-44-187 15</inkml:trace>
  <inkml:trace contextRef="#ctx0" brushRef="#br0" timeOffset="52026.2021">20210 7343 68 0,'-11'-4'69'0,"4"1"-12"15,7 3-7-15,0 0-13 16,-1 12 8-16,6 14 0 15,7 13-4-15,4 13-8 16,2 4-6-16,2 7-17 16,1 2-5-16,-2-4-1 15,1-9 0-15,-3-11-3 16,-3-13-7-16,-5-12 1 15,-3-6-21-15,-6-10-11 16,0 0-24-16,0 0-31 16,3-22-14-16,-1-13-57 15</inkml:trace>
  <inkml:trace contextRef="#ctx0" brushRef="#br0" timeOffset="52385.238">20707 7261 152 0,'0'0'63'15,"0"0"-21"-15,-1 16 8 16,2 20 4-16,0 20-8 15,-1 21-11-15,-2 20-3 16,-3 10-1-16,-3 5-9 16,-3 0-1-16,-4-3-9 15,-2-6-6-15,-1-5 5 16,0-5-7-16,-1-10-7 15,1-6 3-15,2-10 3 16,4-10 0-16,1-11-9 16,3-13-7-16,2-13-24 15,4-7-29-15,2-13-19 16,0 0-8-16,10-3-9 15,9-17 19 1,7-9-16-16</inkml:trace>
  <inkml:trace contextRef="#ctx0" brushRef="#br0" timeOffset="52986.2981">20902 8175 31 0,'4'-29'40'15,"3"2"2"-15,0-1 3 16,4 3 2-16,7 1-9 15,3 1 2-15,10 2-14 16,4 6-3-16,4 4-7 16,-3 4-4-16,-16 10 4 15,4 5 2-15,-5 7-4 16,-6 8-3-16,-6 7-4 15,-5 6 7-15,-6-1-9 16,-11 3 2-16,9 0-9 16,-27-2 4-16,5-4 4 15,-2-7-6-15,0-4 7 16,2-9-10-16,2-5 8 15,7-6-5 1,19-1 0-16,-34-4 0 16,34 4 4-16,0 0 6 15,0 0-10-15,0 0 24 16,11-13-17-16,4 1-8 15,6-1 0-15,7 3 3 16,12 2 0-16,-40 8-2 16,73 3 9-16,-38 8-11 15,4 7 4-15,1 6-1 16,-4 3-6-16,-9 2 11 15,-9 0-6-15,-9 0 7 16,-11-1 4-16,-9-2 2 16,-9-3-5-16,-11-4-2 15,-3-7 1-15,9-5-5 16,-14-5-1-16,15-6 4 15,-1-3-10-15,1-5-14 16,-1-2-27-16,1-2-27 16,6-3-12-16,8 0-17 15,11-4 9-15,10-3 15 16,16 1-6-16</inkml:trace>
  <inkml:trace contextRef="#ctx0" brushRef="#br0" timeOffset="53537.3532">21633 8023 52 0,'-8'-4'38'0,"-1"4"-2"15,-2 4-6-15,-3 6-5 16,-2 8-1-16,-1 7-2 16,0 5-2-16,4 6-2 15,0 3-2-15,5 1-3 16,4 2 5-16,5-2 0 15,8-3 4-15,9-3-1 16,9-2-7-16,8-5 2 16,6-6-9-16,7-4-5 15,6-4 0-15,3-6 2 16,-2-7 0-16,-1-6 1 15,-6-6-2 1,-9-2 2-16,-7-2-1 16,-9 1-2-16,-8-1 14 15,-8 0 0-15,-9-2-1 16,-6-2-8-16,-8-2 2 15,-7 3-1-15,-4 5-4 16,-2 7 1-16,-1 8 0 16,-3 8 9-16,3 9 5 15,2 7-3-15,2 5 13 16,7 3-14-16,8 3 0 15,4 0-4-15,5-3-14 16,3-5 3-16,1-8-20 16,0-4-38-16,3-4-40 15,-1-2-31-15,-4-10-7 16,7 6-65-16</inkml:trace>
  <inkml:trace contextRef="#ctx0" brushRef="#br0" timeOffset="58486.8481">12962 10140 36 0,'-13'-22'31'15,"-1"6"0"-15,0 8 5 16,1 5-16 0,-2 14-2-16,-8 9-3 15,-8 23 5-15,-7 19-2 16,-9 17 3-16,16 15 0 15,2 11-6-15,-2 11 8 16,4 7-12-16,8 4 0 16,12 4-5-16,12 0-1 15,15-13-1-15,8-4-3 16,2-10 9-16,9-17-9 15,10-19-3-15,8-17-12 16,-1-12-10-16,-4-14-18 16,-7-17-12-16,-8-15-4 15,-8-17-6-15,-9-13-32 16</inkml:trace>
  <inkml:trace contextRef="#ctx0" brushRef="#br0" timeOffset="58801.8796">13207 10573 44 0,'7'-13'28'0,"3"7"-5"16,8 7 14-16,8 10 0 15,9 14-7-15,10 13 0 16,5 16-9-16,7 17-9 16,2 17-1-16,1 16-5 15,2 16-7-15,-24 8 1 16,4 5 6-16,-8-2-5 15,-1-13-6-15,-6-16-9 16,1-20-5-16,-4-21-15 16,-2-19 0-16,-4-19-5 15,-2-19-5-15,-1-23-1 16,-2-21-6-16</inkml:trace>
  <inkml:trace contextRef="#ctx0" brushRef="#br0" timeOffset="59113.9108">13899 10456 60 0,'-26'-28'31'0,"3"14"-3"15,2 13-2-15,1 16-14 16,-1 23 5-16,14 22 0 15,-15 20-2-15,17 15 1 16,-18 13 0-16,13 10-7 16,-1 13-3-16,-8 2-2 15,-8 11 1-15,0-7-2 16,-1-15 1-16,4-15-4 15,0-19-1-15,5-15 1 16,2-20 0-16,4-15 0 16,4-15-11-16,7-10-21 15,2-13-15-15,1-10-20 16,7-21-44-16</inkml:trace>
  <inkml:trace contextRef="#ctx0" brushRef="#br0" timeOffset="59497.9492">14109 10965 76 0,'-12'-6'36'0,"12"6"-4"16,0 0-8-16,13-9 11 16,13 3 6-16,12 2-14 15,12 0-4-15,9 1-7 16,6 1-12-16,5-1 1 15,1 0-1-15,-4-4-11 16,-5 1-8-16,-12-2-17 16,-10 1-10-16,-11-5-13 15,-6-4-7-15,-3-5-48 16</inkml:trace>
  <inkml:trace contextRef="#ctx0" brushRef="#br0" timeOffset="59787.9782">14967 10302 70 0,'0'0'41'0,"0"0"-20"15,-3 15 11-15,8 20-7 16,9 13-6-16,3 12-5 16,3 3-7-16,1 1-7 15,-5-5 2-15,-4-7 1 16,-3-12-6-16,-3-15-2 15,-1-8-15-15,-5-17-13 16,0 0-19-16,-4-15-3 16,4-11-11-16</inkml:trace>
  <inkml:trace contextRef="#ctx0" brushRef="#br0" timeOffset="60114.0108">15602 10044 52 0,'0'0'31'0,"-5"31"-5"15,-4 10-3-15,-1 27-2 16,-4 22 1-16,-6 16-3 15,-5 11 2-15,-2 8 0 16,-3 7 0-16,0 3-1 16,0 0-8-16,5-6-5 15,1-17-3-15,6-4-2 16,6-15 0-16,3-22-1 15,4-19-7-15,1-21-11 16,2-11-14-16,2-20-18 16,0 0-16-16,15-21 0 15,6-14-7-15</inkml:trace>
  <inkml:trace contextRef="#ctx0" brushRef="#br0" timeOffset="60569.0563">15869 10683 94 0,'-15'5'35'0,"16"22"0"15,-20 24-6-15,17 14-12 16,5 12-7-16,2 6-6 15,2 0-1-15,2-1-3 16,-9-82 0-16,11 138 6 16,2-87-1-16,12-12-2 15,10-12 3-15,9-14-3 16,7-12 1-16,2-14-1 15,-1-10-4-15,-4-7 6 16,-5-6-3-16,-8-2-5 16,-10-1 4-16,-9 1 2 15,-10 5-2-15,-9 5 3 16,-9 6 3-16,-8 7-2 15,-7 9-3-15,-5 9 1 16,-3 10-3 0,-1 10 0-16,0 9 4 15,3 7-5-15,3 6 1 16,3 0 0-16,4-2-7 15,5-1-20-15,7-1-24 16,6-11-12-16,7-12-3 16,13-18-9-16</inkml:trace>
  <inkml:trace contextRef="#ctx0" brushRef="#br0" timeOffset="60919.0913">16343 10306 107 0,'-10'-8'45'0,"10"8"-11"16,9 19 2-16,13 25-8 15,11 19 1-15,7 21-5 16,3 15-7 0,2 8-5-16,-6 6 0 15,-5 4 0-15,-9-1-4 16,-11 5 1-16,-12-3 7 15,-9-10-3-15,-11-10-2 16,-10-14-3-16,-7-12-4 16,-1-12-3-16,3-13-23 15,7-12-35-15,9-16-24 16,9-19-22-16,11-20-60 15</inkml:trace>
  <inkml:trace contextRef="#ctx0" brushRef="#br0" timeOffset="61521.1515">17077 10226 103 0,'0'-29'42'15,"6"1"-1"-15,8 0-11 16,9 1-4-16,5 6-6 16,4 7-11-16,4 9 4 15,3 6-2-15,-2 13 3 16,0 9-6-16,-4 17 2 15,-4 15 3-15,-10 14-5 16,-12 9-2-16,-11 2-2 16,-12-2-3-16,-10-8-3 15,-6-14-2-15,-10-17 8 16,-3-18 2-16,1-14-9 15,1-14 4-15,6-12 3 16,10-6 1-16,5-4-4 16,11-3 1-16,8 2 0 15,10 2 8-15,8 1-14 16,10 3 4-16,7 6 8 15,7 8 3-15,6 7-4 16,3 10-3 0,2 5 3-16,0 6-5 15,-6 6 0-15,-7 4 2 16,-8 0 3-16,-8 0-3 15,-7-2-2-15,-8-6 2 16,-5-5-3-16,-2-2-16 16,-3-3-36-16,-4-2-53 15,-1-6-15-15,0-4-36 16</inkml:trace>
  <inkml:trace contextRef="#ctx0" brushRef="#br0" timeOffset="62219.2213">18003 11266 78 0,'0'0'57'0,"-13"-7"1"16,13 7-2 0,0 0-12-16,12-13-9 15,8 0-6-15,10 0 9 16,10 1-21-16,6 2-3 15,2 3-11-15,2 3 1 16,0 3-2-16,1 1 6 16,-3 0-8-16,-1 0 1 15,-2-4 4-15,-3-1-2 16,-6-4 0-16,-7 0-9 15,-4 2 4-15,-8 3-23 16,-7 3-14-16,-10 1-27 16,0 0-16-16,0 0-11 15,-20-3-49-15</inkml:trace>
  <inkml:trace contextRef="#ctx0" brushRef="#br0" timeOffset="62652.2646">18100 11519 37 0,'-11'4'28'0,"11"-4"1"15,0 0-3-15,0 0 0 16,0 0 7-16,6 9 8 15,8-4-4-15,8 0 11 16,9-1-5-16,7-4 0 16,7-8-5-16,2-2-18 15,0 0-4-15,-4 1-10 16,-6 0-10-16,-8 2 5 15,-9 4-2-15,-7 3 6 16,-6-2-12-16,-7 2 5 16,0 0-17-16,0 0-16 15,0 0-27-15,0 0-10 16,0 0-13-16,0 0 85 15,17-29-190 1</inkml:trace>
  <inkml:trace contextRef="#ctx0" brushRef="#br0" timeOffset="64353.4347">19360 10673 43 0,'-9'3'31'15,"9"-3"4"-15,0 0-3 16,7-4 4-16,13-5 4 15,12-5-4-15,10-6-5 16,10-6-14-16,7 0-5 16,5 1-8-16,-3 3-1 15,-2 3 1-15,-7 6-7 16,-9 5 5-16,-11 4-2 15,-32 4 0 1,40 3-1-16,-30 3 4 16,-5 11-6-16,-5 12 5 15,-5 13 0-15,-3 9-6 16,-6 2 6-16,-1 2-1 15,1-5 0-15,2-3 1 16,0-6-1-16,1-7-7 16,3-4-5-16,2-10-15 15,1-6-20-15,4-5-9 16,1-9-3-16,9-10-1 15,5-12-9-15</inkml:trace>
  <inkml:trace contextRef="#ctx0" brushRef="#br0" timeOffset="64735.4729">20369 10203 47 0,'0'0'32'0,"0"0"-1"15,-1 22 10 1,-4 21-2-16,-4 15-8 16,-5 11-3-16,-4 10-7 15,-4 8 1-15,-8 10-5 16,-6 3 0-16,1 3-5 15,-3 2-1-15,16 2 0 16,-21 4-7-16,14-12 5 16,2 7-7-16,1-5-1 15,0-15 6-15,1-15-11 16,4-15 8-16,4-17-8 15,6-13-2-15,3-10-10 16,8-16-18-16,0 0-13 16,0 0-20-16,5-28-10 15,7-14 12-15,10-10-2 16</inkml:trace>
  <inkml:trace contextRef="#ctx0" brushRef="#br0" timeOffset="65361.5355">20512 10899 54 0,'6'-16'43'15,"0"0"-3"-15,6 0 5 16,10-2-2-16,8 0-17 15,6 2-2-15,6 2-8 16,6 2-2-16,0 5-4 16,-1 3 2-16,-9 5-4 15,-8 4-4-15,-10 3 4 16,-9 7 3-16,-7 9 1 15,-16 11-2-15,-13 9-5 16,-16 8 6-16,-7 1-6 16,-6-2-1-16,-2-2 7 15,2-9-3-15,5-6-9 16,8-8 10-16,10-10-4 15,31-16-5-15,-21 11 8 16,10-8 8-16,11-3 5 16,0 0-2-16,0 0-19 15,2-12 24-15,8-9-20 16,11-4 1-16,10-3-8 15,8 1 4 1,6 3 3-16,7 6-7 16,3 10 2-16,1 8 0 15,0 6 1-15,-3 12 1 16,-2 10-4-16,-6 7 5 15,-12 6-2-15,-9 2 0 16,-12 5 4-16,-12 0 6 16,-13 3 1-16,-10-5-1 15,-6-7-4-15,-5-6 2 16,0-10-1-16,1-5-5 15,3-8-3-15,1-9-2 16,4-4 0-16,-1-2-27 16,3-8-36-16,3-6-12 15,5-7-15-15,8-7-8 16,8-6 11-16,7-2-34 15</inkml:trace>
  <inkml:trace contextRef="#ctx0" brushRef="#br0" timeOffset="65929.5923">21310 10913 49 0,'0'0'34'0,"0"0"-2"15,-11 10-3-15,-1 11-9 16,0 8-7-16,3 9 0 16,1 4-5-16,2 4-3 15,6-1 3-15,4-2-6 16,5-2 3-16,4-4 0 15,4-4 2-15,6-3 2 16,7-5 1-16,4-9-1 16,3-5-5-16,1-2 0 15,1-5-8-15,-4-6 7 16,-1-5-2-16,-4 1-3 15,-3-7 4-15,-4 1-2 16,-3-4-3-16,-3-1 6 16,0-5-5-16,-5 0 0 15,-4-4 1-15,-4-2-3 16,-5 1 3-16,-5 3 4 15,-6 4-3 1,-5 4 12-16,-3 6-2 16,-2 9-3-16,-1 7 5 15,-2 6-3-15,1 8 3 16,2 7 8-16,4 2-1 15,3 5-4-15,7 2 5 16,2 2-15-16,5-3 1 16,3-3-6-16,0-4-1 15,2-5 4-15,-1-1-4 16,-2-11-24-16,0-2-28 15,-1-9-31-15,0 0-14 16,0 0-49-16</inkml:trace>
  <inkml:trace contextRef="#ctx0" brushRef="#br0" timeOffset="84155.4147">13381 13322 35 0,'-20'-26'24'16,"6"0"0"-16,3 7-3 16,4 6-5-16,7 13-4 15,0 0 2-15,0 0 2 16,0 0 2-16,0 0 7 15,0 0 11-15,12 8 13 16,8 16 3-16,7 17-2 16,6 16-14-16,4 15-7 15,4 10-13-15,6 5-5 16,3 6-7-16,3-2-9 15,-6-2 5-15,-17-7-15 16,-4-13-24-16,-2-13-20 16,-24-56 59-16,54 73-68 15,-43-54-46-15,-11-19 32 16,-10 1-24-16</inkml:trace>
  <inkml:trace contextRef="#ctx0" brushRef="#br0" timeOffset="84564.4556">13659 13341 44 0,'-10'-10'24'16,"10"10"-7"-16,0 0-6 16,0 0-8-16,0 0 1 15,0 0 0-15,-6 15 0 16,2 11 1-16,-2 8 1 15,-2 7-2-15,-2 7 5 16,-3 13 3-16,-5 11 3 16,-6 13-7-16,0 7 4 15,0 2-8-15,0-9 0 16,3-8 0-16,3-12-5 15,5-17 4 1,2-15-2-16,5-11-3 16,2-8 1-16,4-14 3 15,-2 9-4-15,2-9 2 16,0 0-31-16,0 0-17 15,-9-8-9-15,1-8-1 16</inkml:trace>
  <inkml:trace contextRef="#ctx0" brushRef="#br0" timeOffset="85083.5075">14091 13647 53 0,'0'0'50'0,"0"0"1"16,0 0-5-16,0 0-46 16,0 0 66-16,9-5-25 15,9-1 4-15,11-3-4 16,9-2-6-16,7-3 2 15,8-2-11-15,5 2-6 16,4 2-10-16,-4 0-1 16,-58 12-9-16,92-11 9 15,-64 7-7-15,-11 3 5 16,-7 0 7-16,-10 1-1 15,0 0-11-15,0 0-3 16,0 0-4-16,0 0-46 16,0 0-47-16,0 0-30 15,0 0 128-15,0 0-294 16</inkml:trace>
  <inkml:trace contextRef="#ctx0" brushRef="#br0" timeOffset="85531.5523">15002 13057 41 0,'0'0'0'15,"-11"-3"90"-15,11 3-59 16,0 0-9-16,0 0-22 16,27 79 234-1,-12-33-173 1,-1 5-1-16,0-1-16 15,-2-1-12-15,-2-4-13 16,-4-5-2-16,-2-11-8 16,-2-9-3-16,1-7-5 15,-3-13-2 1,0 0 2-16,0 0-26 15,0 0-32-15,0 0-37 16,0 0-37-16,-1-14-5 16,-1-8 25-16,2 22 111 15</inkml:trace>
  <inkml:trace contextRef="#ctx0" brushRef="#br0" timeOffset="85915.5907">15534 12941 68 0,'0'0'69'0,"0"0"-28"15,0 0-41-15,0 0 55 16,1 23-8-16,-3 14-1 15,2-37-46-15,-32 123 56 16,5-39 21-16,-5 9-20 16,-3 6-8-16,-2 5-8 15,37-104-41 1,-71 216 58-16,41-116-48 15,3 2-1-15,5-8-6 16,3-13 1-16,3-12-5 16,3-15 1-16,4-11 1 15,2-13-10-15,2-11 9 16,2-8-36-16,3-11-37 15,0 0-31-15,0 0-24 16,6-14 2-16,5-13 21 16,7-11-4-16</inkml:trace>
  <inkml:trace contextRef="#ctx0" brushRef="#br0" timeOffset="87147.7139">17274 13499 300 0,'0'0'0'16,"39"-10"28"-1,-39 10-28 1,312-65 199 31,-271 55-193-32,-41 10-6-15,64-19 6 16,-64 19-6-1,15-2-25 1,-15 2 25 0,-19 11-256-1,19-11 256 1,-7 19-258-1,7-19 258 1</inkml:trace>
  <inkml:trace contextRef="#ctx0" brushRef="#br0" timeOffset="87580.7572">17376 13846 86 0,'0'0'0'0,"-9"-8"126"15,9 8-87-15,0 0-7 16,0 0-6-16,0 0-6 15,8-13 14-15,-8 13-34 16,35-30 97-16,-7 12-33 16,-28 18-64-16,70-43 47 15,-27 28 3-15,4 2-16 16,0 4-21-16,-3 1-6 15,-8 3-2-15,-36 5-5 16,42-4 2-16,-42 4-2 16,14 2-8-16,-14-2-174 15,7 6-8-15,-7-6 190 16</inkml:trace>
  <inkml:trace contextRef="#ctx0" brushRef="#br0" timeOffset="100043.0033">19574 13024 5 0,'-3'-17'4'15,"0"1"-1"1,-1-3 1-16,1 0 2 15,0 1 1-15,0-1 6 16,-1 0 0-16,0 4 7 16,4 15 3-16,0 0 0 15,-1-9-5-15,1 9-6 16,0 0-7-16,0 0-1 15,7 11 1-15,3 17 10 16,4 14 3-16,3 10-9 16,0 8 0-16,2 5-5 15,1 1-2-15,0 0-2 16,0-3 1-16,-2-4 1 15,-3-6-2-15,-2-6 0 16,-1-9-1-16,-2-9 1 16,-3-10-5-16,-1-9 6 15,-6-10 1-15,0 0-1 16,0 0-1-16,6-6-1 15,-1-16 1-15,1-13 0 16,-1-11 0-16,-2-8 1 16,-1-12 0-16,-1-11-5 15,-2-7 6 1,0-6-6-16,0-7 6 15,-3-10-4-15,-1 8 5 16,-2 15-5-16,1 17 0 16,1 18 2-16,0 16 4 15,2 14-3-15,3 19-5 16,0 0 7-16,0 0-6 15,0 0 5-15,15 16-1 16,8 3 1-16,9 0-1 16,12-3 6-16,14-6 10 15,8-6 3-15,6-8 0 16,13-3-10-16,-85 7-10 15,193-16 6-15,-106 13-3 16,-14 1-5-16,-19 0 2 16,-17 1-1-16,-13 2-14 15,-12 1-24-15,-12-2-14 16,0 0-19-16,-7 12-53 15</inkml:trace>
  <inkml:trace contextRef="#ctx0" brushRef="#br0" timeOffset="100643.0633">20103 12915 37 0,'-7'-5'28'0,"14"1"-5"16,-7 4 2-16,13-14 6 15,9 5 2-15,11 0 2 16,8 3-7-16,6 3-12 16,7 3-4-16,2 5-11 15,-56-5-1 1,104 14 7-16,-61-13-9 15,-9 2 5-15,-8-3-4 16,-8-1 0-16,-6-3-2 16,-5 4 5-16,-7 0-2 15,0 0 4-15,0 0-5 16,0 0 5-16,0 0-3 15,-6 11 4-15,-5 10-2 16,-3 7 8-16,-1 12 8 16,0 11 3-16,2 5-1 15,5 4-2-15,2-1-9 16,5-2 2-16,4-6-11 15,1-8 1-15,0-12-5 16,1-11-6-16,-3-7-39 16,-2-13-34-16,0 0-26 15,-1-20-49-15</inkml:trace>
  <inkml:trace contextRef="#ctx0" brushRef="#br0" timeOffset="101243.1233">19465 13731 43 0,'0'0'34'0,"0"0"-2"15,19-11 3 1,17-4 12-16,18-2 6 15,20-2-2-15,23-6 2 16,26-3-12-16,13 1-1 16,17 3-16-16,17 11-1 15,13 14-13-15,7 15-5 16,-13 7 2-16,-14 3-9 15,-19-4 1-15,-28-7 8 16,-27-7-10-16,-27-5 18 16,-20-4 20-16,-18 1-14 15,-12-2-8-15,-10-7-2 16,-10-5-31-16,-8-1-56 15,-8 2-37-15,-8 10-22 16,-5 8 18-16,-1 11-16 16</inkml:trace>
  <inkml:trace contextRef="#ctx0" brushRef="#br0" timeOffset="102355.2345">20400 13884 39 0,'0'0'35'0,"0"0"0"15,0 0-9-15,0 0-9 16,0 0 1-16,0 0 1 16,-11 24 4-16,-5 16-1 15,0 11-1-15,1 6 1 16,5 1 4-16,4-1-8 15,8-1 5-15,8-4-10 16,7-5 1-16,8-4-6 16,8-6-4-16,11-8 7 15,7-9-10-15,10-8 6 16,7-10-5-16,3-8 1 15,-1-7-3-15,-7-6 4 16,-13-4-6-16,-11-4 1 16,-15-4 5-16,-11-5-5 15,-12-3 6-15,-13-3-2 16,-9-1-2-16,-9 2 16 15,-4 11 5-15,-2 8 0 16,-2 16 4-16,1 16-1 16,1 16 1-1,3 13-7-15,6 8-17 16,6 2 7-16,8 1 0 0,10-5-11 15,8-1-9 1,6-9-11-16,1-7-54 16,5-5-58-16,1-10-15 15,0-13-54-15</inkml:trace>
  <inkml:trace contextRef="#ctx0" brushRef="#br0" timeOffset="118374.8363">15562 13533 15 0,'-17'-10'12'0,"4"2"7"16,6 6-8-16,7 2-4 15,0 0-5-15,0 0-2 16,-12 67 6-16,11-10 10 15,5 13-2-15,5 10-6 16,4-4-4-16,5 6-2 16,7-6-1-16,7-10 2 15,7-12-1-15,6-12-4 16,9-12 3-16,-2-14-1 15,-5-12-1-15,-1-14-1 16,4-12 2-16,-4-11 0 16,-3-13 2-16,-43 46-2 15,63-108 3 1,-43 55 0-16,-6 1 4 15,-7 6 6-15,-10 9 5 16,3 37-18-16,-10-43 19 16,-11 39 8-16,-12 13-3 15,-1 18-4-15,0 9-3 16,4 3 1-16,6 8-4 15,7 1-8-15,10-2-3 16,4-2-4-16,9-4-3 16,5-7-28-16,3-5-24 15,3-5-22-15,-2-7 8 16,-1-3-1-16,-14-13 71 15</inkml:trace>
  <inkml:trace contextRef="#ctx0" brushRef="#br0" timeOffset="122440.2428">12506 15594 55 0,'2'-20'33'0,"4"3"-16"16,9 5-2-16,11 9 5 16,15 15-4-1,4 13-2-15,0 21-2 16,7 13-1-16,4 13-5 15,1 5-3-15,-1 4-6 16,-3-1 6-16,-4-3 0 16,-3-11-6-16,-4-9 1 15,-2-10 3-15,-3-9-6 16,-2-6 6-16,-1-11-3 15,-2-9-25-15,-5-9-15 16,-5-8-5-16,-7-10 9 16,-8-6-3-16</inkml:trace>
  <inkml:trace contextRef="#ctx0" brushRef="#br0" timeOffset="122788.2776">13048 15787 52 0,'-26'-10'27'0,"4"5"7"16,6 1-8-1,4 4-7-15,12 0-6 16,-7 14-7-16,0 15 1 15,2 16-2-15,-1 11 2 16,-3 7 4-16,-3 7-4 16,-1 4 7-16,-3-6-4 15,1-3-1-15,-2-4-7 16,-2-2 2-16,2-7-3 15,0-3 2-15,2-7-4 16,2-6-4-16,3-11 3 16,5-7-12-16,4-9-26 15,1-9-13-15,12-10 1 16,7-21 9-16,7-15-4 15</inkml:trace>
  <inkml:trace contextRef="#ctx0" brushRef="#br0" timeOffset="123157.3145">13555 15729 55 0,'-19'0'51'16,"5"0"2"-16,7 0-10 15,7 0-12-15,0 0-12 16,17-3 24-16,11-2 10 15,-28 5-53-15,81-17 51 16,-31 4 2-16,1 0-24 16,3-1 3-16,-4 3-11 15,-3-2-18-15,-8 2 6 16,-8 0-11-16,-8 4 4 15,-9 2-5-15,-14 5 3 16,8-3-32-16,-8 3-51 16,0 0-28-16,-6-11-19 15,-6-2-57-15</inkml:trace>
  <inkml:trace contextRef="#ctx0" brushRef="#br0" timeOffset="123557.3545">13552 16027 142 0,'0'0'0'15,"18"-28"27"-15,14 1 26 16,15-7-7-16,-10 4-17 16,7 2-8-16,0 4-2 15,1 4 1-15,-4 6-10 16,-2 5-8-16,-7 2 3 15,-6 5 0-15,-6 1-7 16,-6 1 1-16,-4 0-37 16,-2 1-35-1,0 1-18-15,1-3 7 16,4-4-6-16</inkml:trace>
  <inkml:trace contextRef="#ctx0" brushRef="#br0" timeOffset="124316.4304">14717 15201 17 0,'0'-16'26'0,"0"16"6"16,0 0 0-16,0 0 5 15,0 0 1-15,0 0-4 16,0 0 7-16,0 0 2 16,0 0 14-1,8 19 12-15,2 16-14 16,3 7-8-16,0 6-11 15,0 1-12-15,-1-3-9 16,-3-5-4-16,0-9-1 16,-22-6-7-16,19-7-3 15,-15-5-1-15,16-7-2 16,-15-2-4-16,15-4 0 15,-7-1-46-15,0 0-40 16,0 0-21-16,0 0-5 16,-2-12 11-16,15-4-14 15</inkml:trace>
  <inkml:trace contextRef="#ctx0" brushRef="#br0" timeOffset="124740.4728">15257 15063 68 0,'0'0'57'15,"0"0"-8"-15,0 0-12 16,0 0-13-16,-4 9 8 15,-2 17 9-15,-1 11-4 16,-3 4 9-16,-1 18-3 16,-3 8 0-16,-2 4-10 15,-2 0-2-15,-1 2-14 16,-1 1-7-16,1-1 1 15,1 1-5-15,2-2 0 16,1-3 3-16,0-3-5 16,2-5 6-16,0-8-11 15,5-3 5-15,-2-8-8 16,2-6 2-16,1-6-5 15,2-10 0-15,1-7-22 16,4-13-31-16,0 0-23 16,0 0-17-16,7-11 4 15,7-10 8-15,6-16 21 16,5-10-7-16</inkml:trace>
  <inkml:trace contextRef="#ctx0" brushRef="#br0" timeOffset="125268.5256">15432 15654 36 0,'0'0'45'15,"0"0"-7"-15,-4 14-3 16,-1 8-8-16,-1 7-6 15,-2 5-7-15,3 7 0 16,3 1-2-16,4 0-4 16,4-3-4-16,4-4-1 15,3-2 6-15,-13-33-9 16,33 51 6-16,-7-34 2 15,6-6-2-15,5-2-5 16,3-6 1-16,2-6 3 16,3-3-3-16,-2-6-2 15,-3-3-3-15,-5-4 7 16,-6-3-6-16,-25 0 5 15,11-5-8-15,-15 3 3 16,10 0 2-16,-13 3 5 16,9 2-3-1,-20 7 6-15,14 12 1 16,-19-11-4-16,19 11 1 15,-14-1-6-15,-5 10 3 16,-2 6 8-16,-4 7 11 16,1 5 7-16,2-1-4 15,4 2 0-15,4-1-7 16,5-3-3-16,3-5-2 15,5-4-16-15,3-2 5 16,6-2-8-16,-2-2-7 16,-6-9-57-16,11 7-26 15,-1-6-13-15,1-7-83 16</inkml:trace>
  <inkml:trace contextRef="#ctx0" brushRef="#br0" timeOffset="125843.5831">16688 15495 47 0,'-14'-5'39'15,"5"1"0"-15,9 4-1 16,0 0-13-16,0 0-7 15,0 0-3-15,13-11 19 16,12 0 0 0,8-2-1-16,11 0-7 15,7 2-4-15,-11-1 4 16,8 6-8-16,7 1-9 15,3-3-4-15,-2 1-3 16,-5-1-2-16,-7-1-5 16,-8 1 3-16,-9 3 7 15,-8-1-21-15,-8 2-26 16,-11 4-21-16,0 0-17 15,0 0-8-15,-11-9-51 16</inkml:trace>
  <inkml:trace contextRef="#ctx0" brushRef="#br0" timeOffset="126223.6211">16949 15314 67 0,'0'0'40'0,"0"0"-15"15,-5 29-5-15,10 10-3 16,2 8 1-16,3 3-11 16,3 1 0-16,1-6-4 15,-2-5 0-15,-1-9 0 16,-4-8-2-16,-1-9 1 15,-1-5 2-15,-5-9-2 16,0 0-5-16,0 0 6 16,0 0-10-16,0 0 5 15,0 0-11-15,0 0-25 16,0 0-20-16,0 0-43 15</inkml:trace>
  <inkml:trace contextRef="#ctx0" brushRef="#br0" timeOffset="126612.66">16978 15917 85 0,'0'0'52'0,"0"0"-15"15,0 0-18-15,7-3 3 16,14-2 7-16,10-1-1 16,5-3-6-16,5-1-3 15,3 0-5-15,-1 1-3 16,-2 1-9-16,-3 1-3 15,-5 0 4-15,-5 2 0 16,-7 0 1-16,-6 3-7 16,-6-1-3-16,-9 3 8 15,0 0-44-15,0 0-34 16,0 0 76-16,8-19-224 15</inkml:trace>
  <inkml:trace contextRef="#ctx0" brushRef="#br0" timeOffset="127635.7623">17978 14938 124 0,'0'0'68'15,"-10"-4"-30"-15,10 4-18 16,0 0-11-16,15 16 30 15,2 14-4-15,5 10-4 16,6 9-11-16,5 3-9 16,5-2-1-16,3 11-9 15,-2-2-1-15,-2-5 3 16,-4-10 0-16,-6-11-8 15,-6-8 5-15,-6-11 1 16,-5-6 2 0,-10-8-6-16,10 2 5 15,-10-2-2-15,0 0 0 16,17-34 10-16,-12 0-12 15,-2-8 4-15,-5-13-4 16,-3-5-5-16,-5-6 7 16,-3-2 2-16,-2 0-5 15,-3 5 4-15,-3 3 2 16,1 7-4-16,-1 8 7 15,0 11-7-15,4 9 2 16,4 8-2-16,3 8 4 16,10 9-4-16,0 0 2 15,0 0 2-15,0 0-9 16,0 0 4-16,11-2 7 15,11 4 5-15,12 1 5 16,13-1 6-16,12-3 8 16,13-5-4-16,10-3-8 15,6-1-10-15,1-2 1 16,-5 0-13-16,-9 1 5 15,-13 3-4-15,-16 1 5 16,-14 3 4 0,-13 2-4-16,-8-1-7 15,-11 3-40-15,0 0-37 16,0 0-19-16,0 0-2 15,0 0 12-15,0 0-26 16</inkml:trace>
  <inkml:trace contextRef="#ctx0" brushRef="#br0" timeOffset="128124.8112">18616 14947 66 0,'-13'-2'52'16,"13"2"-8"-16,0 0-22 15,0 0-10-15,9-10-8 16,11 0-4-16,10 2 5 15,6 0-5-15,5-3 0 16,3 2 5 0,3 1-7-16,-3 0 3 15,-2 2-3-15,-6 1 5 16,-11 1-2-16,-9 1 1 15,-6 3 8-15,-10 0-3 16,0 0 9-16,4 15 11 16,-5 11-3-16,-1 7 3 15,-1 11-2-15,-1 7-4 16,-2 1-1-16,-1 0-7 15,2-7 2-15,1-2-5 16,1-4-5-16,-3-7-4 16,4-8 3-16,-1-9-4 15,2-6-3-15,1-9 2 16,0 0-5-16,0 0-45 15,0 0-30-15,0 0-19 16,1-18 5-16,5-9-6 16</inkml:trace>
  <inkml:trace contextRef="#ctx0" brushRef="#br0" timeOffset="128516.8504">19427 14947 106 0,'0'0'53'16,"0"0"-19"-16,0 0-9 15,2 9 7-15,-3 13 8 16,-4 18 17-16,-11 17 14 15,-10 8-12-15,-8 21-5 16,-4 5 5-16,-6 1-12 16,-7-2-1-16,-3-2-6 15,-2-6-3-15,23-8-8 16,2-6-2-16,2-4-6 15,0-9-12-15,6-10-8 16,4-7-1-16,3-8 6 16,5-8-2-16,4-5-9 15,2-8-6-15,5-9-30 16,0 0-41-16,0 0-42 15,8-10-28-15,8-18 2 16,12-13 25 0,7-8-42-16</inkml:trace>
  <inkml:trace contextRef="#ctx0" brushRef="#br0" timeOffset="129043.9031">19409 15451 70 0,'0'0'53'0,"0"0"-11"16,0 0-10-16,6 10-3 16,-1 10 2-16,1 8-4 15,1 9-5-15,-3 6-7 16,-2 8 3-16,0 4-2 15,-5 1 5-15,0-2-8 16,1-3-4-16,3-4 0 16,4-5 0-16,3-8-9 15,4-3 2-15,3-6 6 16,9-5-10-16,6-4 1 15,7-8 2-15,5-4-2 16,2-9 7 0,2-5-10-16,0-9 5 15,-5-6-1-15,-3-7 3 16,-7-1-1-16,-5-4-3 15,-5-2 1-15,-10 2 16 16,-7 1 3-16,-10 6 21 16,-4 7 6-16,-8 10-17 15,-8 7-13-15,-2 8 3 16,-2 12-8-16,1 9 5 15,-2 9-4-15,31-32-12 16,-48 77 24-16,32-38-4 16,7-3-10-16,2 0-3 15,5-4-12-15,2-4-46 16,0-28 51-16,-2 44-107 15,-2-27-146-15,4-17-46 16</inkml:trace>
  <inkml:trace contextRef="#ctx0" brushRef="#br0" timeOffset="134708.4695">15860 16906 45 0,'0'0'37'0,"-8"-4"2"16,15 2-3-16,-7 2-9 15,0 0-1 1,0 0 0-16,8-1-2 16,-8 1 3-16,0 0 5 15,-9-2-6-15,9 2 5 16,0 13 10-16,11 15 5 15,-4 16-3-15,-1 15-13 16,6 7-10-16,2 5-4 16,0 0 2-16,-2-2-7 15,3-3 2-15,-2-5-5 16,-2-10-10-16,-2-6 7 15,-3-8-4-15,1-9 0 16,-3-6 2-16,-2-8-3 16,-2-14 6-16,0 0-9 15,0 0 3-15,15 12-3 16,-15-12 5-16,0 0-1 15,0 0-2-15,0 0-6 16,0 0 0-16,0 0-39 16,0 0-44-16,-6-11-43 15,-1-7-19-15,-2-10-45 16</inkml:trace>
  <inkml:trace contextRef="#ctx0" brushRef="#br0" timeOffset="135348.5335">16477 17217 76 0,'-18'-2'48'16,"7"2"-4"-16,11 0-19 15,0 0-12-15,0 0-10 16,0 0 5-16,20-5-4 16,8 3 8-16,8 2-4 15,5 2-5-15,9 3 0 16,5-3-3-16,8-2-2 15,0-7 2-15,-9-5 2 16,-16-4-3-16,-4-3 1 16,-34 19 0-16,69-46-21 15,-53 23-36-15,-10 2-2 16,-10 3 7-16,-6 5-5 15</inkml:trace>
  <inkml:trace contextRef="#ctx0" brushRef="#br0" timeOffset="135693.568">16735 16975 52 0,'-17'1'43'0,"2"5"-5"16,2 10-5-16,4 12 1 16,6 11 6-16,5 11-3 15,6 5-6-15,6 3-5 16,0-3-8-16,0-1 1 15,1-5-2-15,1-6-9 16,-5-7-3-16,-2-8 3 16,-4-8-3-16,-2-7 4 15,-3-13-6-15,5 10-4 16,-5-10-2-16,0 0-21 15,7-2-53 1,-7 2-23-16,16-13 0 16,3-11-21-16</inkml:trace>
  <inkml:trace contextRef="#ctx0" brushRef="#br0" timeOffset="136321.6308">17220 16944 62 0,'-8'-10'55'0,"8"10"-8"16,0 0-23-16,0 0-8 15,0 0-8-15,4 19 30 16,6 13-8-16,6 9 6 16,4 4-15-16,6 4-9 15,2 1-3-15,2 0-7 16,1-4-2-16,-1-6 1 15,-30-40-1 1,58 61 2-16,-33-43-6 16,-5-8 2-16,-5-6-1 15,-3-5 4-15,-1-12 4 16,0-12-4-16,-3-11-1 15,-3-11-2-15,-7-6 6 16,-5-6-4-16,-8-7-4 16,-4-2 2-16,-4-1 2 15,-4 3 3-15,-1 6-3 16,-1 8 1-16,3 7-3 15,4 13 3-15,9 12-5 16,3 9 6-16,10 11 1 16,0 0-6-16,0 0-1 15,10-10 13-15,12 1 13 16,12 2 3-16,11-2-3 15,11-4 1-15,8 0 1 16,3-3-15-16,-4 3-6 16,-2 2-1-16,-6 3-4 15,-9 3-3-15,-11-1-17 16,-15 3-46-16,-6 4-38 15,-4 8-1 1,-6 1 18-16,-2 6-5 16</inkml:trace>
  <inkml:trace contextRef="#ctx0" brushRef="#br0" timeOffset="136692.6679">17720 16882 53 0,'0'0'55'0,"0"0"-5"16,6-13-20-16,14-2-14 16,10-5-2-16,8 1-3 15,3 4-9-15,1 4 3 16,-6 1 4-16,-20 9 2 15,7 0 4-15,-23 1 3 16,0 0-18-16,50 33 23 16,-40 0 33-16,-11 11 3 15,0 8-13-15,1-52-46 16,11 117 33-16,-11-61 9 15,-1-4-16 1,-1-6-6-16,2-12-10 16,2-10 2-16,-2-7-13 15,-1-7-1-15,1-10 0 16,0 0-49-16,0 0-67 15,-15-4-41-15,8-7 22 16,-20-1-9-16</inkml:trace>
  <inkml:trace contextRef="#ctx0" brushRef="#br0" timeOffset="137245.7232">16182 17996 55 0,'0'0'49'15,"0"0"-1"-15,-1-12 1 16,5 2-9-16,12-2 18 15,15-4 16-15,13 4-4 16,14-2 1-16,19 5 0 16,19 0-11-16,27-3-22 15,4-3-21-15,22 4-6 16,13-4-2-16,5-4-3 15,-4-11-8-15,-13 0-8 16,-15-3 4-16,-25-3-14 16,-29-2-3-16,-38 0-1 15,-7 2-15-15,-24 6-14 16,4 5-33-16,-17 3-29 15,6 11-9 1,-26 8 17-16,7 13-10 16</inkml:trace>
  <inkml:trace contextRef="#ctx0" brushRef="#br0" timeOffset="137821.7808">17415 18128 47 0,'-12'-1'56'0,"4"1"0"15,8 0-15-15,-9 7-17 16,1 9-13-16,-2 9 8 15,2 4 17-15,1 5-7 16,3 6 5-16,4 2-1 16,4-2-16-16,7-3 5 15,8-5-8-15,5-7-2 16,9-6 0-16,12-6 4 15,7-9-7 1,7-9-5-16,2-9-2 16,-5-5-1-16,-9-4-4 15,-14-2 15-15,-10-5-3 16,-13-1 4-16,-13-2 16 15,-8 5 1-15,-8 4 7 16,-6 8 4-16,-1 7 3 16,-4 9-8-16,0 9-18 15,1 8-5-15,4 6 7 16,3 5 3-16,7 1 1 15,4-4-4-15,5-1-10 16,4-1 0-16,6-2 1 16,3-4 4-16,3-1-13 15,-3-5 1-15,-7-11-4 16,0 0-1-16,0 0-3 15,0 0-1-15,0 0-1 16,0 0-61-16,0 0-66 16,0 0-70-16,0 0-13 15,-7-23-51-15</inkml:trace>
  <inkml:trace contextRef="#ctx0" brushRef="#br0" timeOffset="138397.8384">14006 17567 13 0,'-22'-23'4'15,"3"6"-3"-15,5 5-1 16,4-2-3-16,4-2-4 15,1 1-1-15</inkml:trace>
  <inkml:trace contextRef="#ctx0" brushRef="#br0" timeOffset="138703.869">14028 17492 37 0,'0'0'39'0,"0"0"-4"15,2 9-17-15,-2-9-6 16,11 21-6-16,6 21 0 15,8 22 14-15,8 21 6 16,8 15 6-16,6 4 4 16,3-2-3-16,0-7-2 15,0-10-16-15,-4-11 0 16,-9-12-5-16,-9-12-7 15,-7-15-4-15,-6-12 3 16,-6-8-1-16,-9-15 1 16,0 0-5-16,0 0-13 15,-3-11-41-15,-9-11-32 16,-5-11-2-16,-5-10-31 15</inkml:trace>
  <inkml:trace contextRef="#ctx0" brushRef="#br0" timeOffset="139037.9024">14375 17382 83 0,'-17'-12'44'16,"2"12"5"-16,-2 16-20 15,0 24-4-15,0 22 4 16,0 23-7-16,1 3-3 16,1 18 3-16,-1 4-1 15,1-6-7-15,1-10 7 16,-2-11-10-16,1-9-7 15,1-9 3-15,3-11-4 16,-1-8-7-16,2-9 3 16,4-10-3-16,1-11 2 15,0-7-7-15,5-9-35 16,0 0-28-16,0 0-13 15,4-21 7-15,2-12-26 16</inkml:trace>
  <inkml:trace contextRef="#ctx0" brushRef="#br0" timeOffset="139337.9324">14576 17817 60 0,'24'-24'43'16,"2"3"-1"-16,5 2 9 15,4 5 1-15,1 3-9 16,-1 3 5-16,-13 2-14 16,1 3-12-16,3 3-19 15,0-1 4-15,-2-1-4 16,1 0 1-16,-5 4-8 15,-2-5 1-15,-3-2 3 16,-1-1 1-16,1-2-6 16,-3 0-21-16,0 1-20 15,-3-3-17-15,-1 2-10 16,-8 8 3-16,0 0 10 15,2-13-3-15</inkml:trace>
  <inkml:trace contextRef="#ctx0" brushRef="#br0" timeOffset="139620.9607">14773 18051 100 0,'-10'8'64'0,"10"-8"-2"15,0 0-22-15,0 0-40 16,-15 5 20-16,23 1 34 16,11-3 9-16,-7 0-12 15,10-3-15-15,4-1-13 16,5-2-15-16,5-5 0 15,0-2-10-15,-1-1 7 16,-3-4-7-16,-7 1-9 16,-2 0-49-16,-6-2-44 15,-3 0-24-15,-2-2-99 16</inkml:trace>
  <inkml:trace contextRef="#ctx0" brushRef="#br0" timeOffset="140326.0312">19809 16995 85 0,'-16'-7'71'0,"5"3"-1"15,11 4-25-15,0 0-9 16,5 19 32-16,14 18 10 15,11 15-9-15,13 11-16 16,5 8-22-16,10 5-9 16,-8 2-8-16,-12-7-7 15,-1-6-10-15,-4-7 5 16,-4-13 0-16,-7-12-7 15,-5-12-33-15,-10-7-31 16,-2-5-22-16,-5-9-5 16,0 0-6-16,-6-9 8 15,-5-10 22-15,-2-7-11 16</inkml:trace>
  <inkml:trace contextRef="#ctx0" brushRef="#br0" timeOffset="140645.0631">20081 17018 55 0,'0'0'47'16,"-10"-3"0"-16,1 11-8 15,-4 12 1-15,4 15 1 16,-1 13-3-16,0 12-1 15,2 8-4-15,0 11-8 16,-3 5-5-16,0 1 1 16,2-1-9-16,-1-11-8 15,1-3-2-15,0-13 1 16,2-13-3-16,1-13 8 15,1-8-7-15,3-10-4 16,2-13-4-16,0 0-1 16,0 0-48-16,-5-10-36 15,-1-17-21-15,2-23 16 16,10-4 0-16</inkml:trace>
  <inkml:trace contextRef="#ctx0" brushRef="#br0" timeOffset="140981.0967">20524 17172 112 0,'-7'0'74'0,"7"0"-21"16,0 0-26-16,9-3-1 16,14 1 6-16,8-1 16 15,12-1-5-15,4 0-16 16,2 1-11-16,-1 0-1 15,-7 1-13-15,-6-1 1 16,-8 0 2-16,-8 1-2 16,-8 1-4-16,-11 1 3 15,0 0-1-15,0 0-17 16,-3-9-46-16,-3 0-46 15,-5-3-8-15,-7 4-70 16</inkml:trace>
  <inkml:trace contextRef="#ctx0" brushRef="#br0" timeOffset="141238.1224">20599 17330 136 0,'-6'4'78'0,"6"-4"-78"15,0 0 76-15,9 0-52 16,6-1 6-16,11 0 3 16,4-2-22-16,8 2-7 15,-1-2 2-15,0 1-4 16,-4-2-4-16,-2-1-2 15,-4-3-12-15,-3-4-46 16,-1-6-31-16,-3-5-2 16,0-6-33-16</inkml:trace>
  <inkml:trace contextRef="#ctx0" brushRef="#br0" timeOffset="141598.1584">21643 16444 136 0,'-11'-13'78'16,"11"13"-26"-16,0 0-32 15,0 0-8-15,4 28 29 16,5 29 15-16,4 22-2 16,2 9-6-16,0-1-13 15,2-4-12-15,1-8-5 16,-2-8-14-16,-2-11-2 15,-3-13 2-15,-3-14 0 16,-4-10-8-16,0-8 5 16,-4-11-1-16,0 0-7 15,0 0-56-15,3-13-59 16,-2-12-23-16,3-11 22 15,5-5-1-15</inkml:trace>
  <inkml:trace contextRef="#ctx0" brushRef="#br0" timeOffset="141861.1847">22007 16761 75 0,'0'0'67'15,"11"-8"-12"-15,8 0-6 16,10 0-8-16,8 1-10 15,5-1-5-15,-11 3 5 16,3 1-8-16,2-1-12 16,3 0-1-16,-3 1-3 15,-5-2-8-15,-9-2 1 16,-4 2 2-16,-4 1-3 15,-7 0-7-15,-7 5-45 16,0 0-41-16,9-10-17 16,-1-8-49-16</inkml:trace>
  <inkml:trace contextRef="#ctx0" brushRef="#br0" timeOffset="142485.2471">22629 16372 89 0,'0'0'90'16,"0"0"-31"-16,0 0-26 15,5 11-7-15,10 11-5 16,8 13 1-16,2 17-5 15,5 10-2-15,-1 2-9 16,2-6-5-16,-1-4-2 16,-3-9 4-16,-3-6-3 15,-4-9-1-15,-5-8 2 16,-3-7-6-16,-2-5 7 15,-3-5-1-15,-7-5 0 16,6 3-4-16,-6-3 7 16,0 0-1-16,7-5-5 15,-3-9 6-15,1-7-5 16,0-5-2-16,-1-13 5 15,-4-8-3-15,-2-10-3 16,-5-16 10-16,-3-6-9 16,-3-1 2-1,1 2 5-15,1 7-1 16,1 13-6-16,2 15 8 15,2 15-2-15,4 10 3 16,2 8-8-16,0 10 6 16,0 0-4-16,14-10 2 15,9 0 13-15,12-3 9 16,11 0 1-16,9-1 7 15,-55 14-32 1,127-37 40-16,-63 17-16 16,4-2-6-16,0 1-9 15,-8 1-4-15,-11 2-3 16,-13 4-7-16,-13 5 3 15,-10 4-40-15,-7 2-72 16,-6 3-21-16,-8 14 5 16,-6 5-39-16</inkml:trace>
  <inkml:trace contextRef="#ctx0" brushRef="#br0" timeOffset="142901.2887">23293 16308 74 0,'0'0'77'16,"-19"-8"3"-16,19 8-21 16,0 0-22-16,5-10-11 15,-6 3-9-15,12-5-5 16,2 0 0-16,5-2-4 15,4 0-6-15,3 0 3 16,1 1-6-16,2 3 2 16,-2 2 2-16,-2 2-4 15,-4 5 1-15,-6 2 0 16,-6 3 5-16,0 7 3 15,-2 11 16-15,-4 11 13 16,-4 9-15-16,-1 7 2 16,-2 6-8-16,2 8 6 15,0-1-2-15,1-3-7 16,1-5 0-16,2-8-15 15,1-10 6-15,-1-7-11 16,0-9 0-16,1-6-32 16,-1-6-70-1,-1-8-34-15,0 0 8 16,0 0-42-16</inkml:trace>
  <inkml:trace contextRef="#ctx0" brushRef="#br0" timeOffset="143353.3339">21914 17391 108 0,'-10'-3'82'16,"10"3"-4"-16,0 0-16 15,9-12-17-15,18-2 13 16,21-7 10-16,24-7-6 16,4-4-6-1,15-1-28-15,12 0-9 16,5 0-10-16,0 1-1 15,-5 3 8-15,-4 0 7 16,-4-1-10-16,-2-1-10 16,-4 1 6-16,-6 4-10 15,-16 3 2-15,-24 6-9 16,-6 2-6-16,-13 6-36 15,-5 3-54-15,-8 5-30 16,-11 1-8-16,0 0 19 16,-9 15-49-16</inkml:trace>
  <inkml:trace contextRef="#ctx0" brushRef="#br0" timeOffset="143933.3919">22843 17355 55 0,'-17'6'68'16,"4"0"5"-16,4 1-6 16,-2 7-6-1,1 7-2-15,-1 11-5 16,2 12-1-16,0 10 2 15,4 9-3-15,5 2-13 16,2 2-1-16,5-1-16 16,4-6 9-16,4-9-13 15,3-11 3-15,5-7-16 16,7-8 1-16,6-9-3 15,4-7-3-15,6-8 5 16,5-10-4-16,5-7 3 16,-1-8-7-16,-4-3-1 15,-26-1 2-15,3-4 0 16,-13-2 8-16,4-12-7 15,-13-2 8-15,-8-1-6 16,6 2 7-16,-23 7 16 16,10 6 10-16,-4 9-13 15,-45 4-9-15,29 31 24 16,4 11 8-16,-1 10-12 15,0 14-20-15,2 3-3 16,5 9-9-16,7 2 0 16,4-3 0-1,6-4 0-15,4-8 0 16,3-8 0-16,1-8 0 15,0-9 0-15,-2-7 0 16,0-3 0-16,-4-9 0 16,0 0 0-16,0 0 0 15,0 0-49-15,0-9-106 16,-5-10-81-16,-6-10-28 15,2-12-56-15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03DAD1B-E461-441D-95D8-034E19AFEF00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6AFADDF-F8ED-4AF3-A4C9-D6089A951E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Quadratics by Completing the Square</a:t>
            </a:r>
            <a:br>
              <a:rPr lang="en-US" dirty="0" smtClean="0"/>
            </a:br>
            <a:r>
              <a:rPr lang="en-US" dirty="0" smtClean="0"/>
              <a:t>with Coefficient of x</a:t>
            </a:r>
            <a:r>
              <a:rPr lang="en-US" baseline="30000" dirty="0" smtClean="0"/>
              <a:t>2</a:t>
            </a:r>
            <a:r>
              <a:rPr lang="en-US" dirty="0" smtClean="0"/>
              <a:t> &gt;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  2x</a:t>
            </a:r>
            <a:r>
              <a:rPr lang="en-US" baseline="30000" dirty="0" smtClean="0"/>
              <a:t>2</a:t>
            </a:r>
            <a:r>
              <a:rPr lang="en-US" dirty="0" smtClean="0"/>
              <a:t> – 11x + 12 = 0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581040" y="1017720"/>
              <a:ext cx="8517600" cy="58014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5640" y="1004400"/>
                <a:ext cx="8528400" cy="5823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  6x</a:t>
            </a:r>
            <a:r>
              <a:rPr lang="en-US" baseline="30000" dirty="0" smtClean="0"/>
              <a:t>2</a:t>
            </a:r>
            <a:r>
              <a:rPr lang="en-US" dirty="0" smtClean="0"/>
              <a:t> – 7x – 5 = 0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172800" y="1050480"/>
              <a:ext cx="8708760" cy="5751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960" y="1039680"/>
                <a:ext cx="8731800" cy="5776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  2x</a:t>
            </a:r>
            <a:r>
              <a:rPr lang="en-US" baseline="30000" dirty="0" smtClean="0"/>
              <a:t>2</a:t>
            </a:r>
            <a:r>
              <a:rPr lang="en-US" dirty="0" smtClean="0"/>
              <a:t> – 5x + 3 =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  3x</a:t>
            </a:r>
            <a:r>
              <a:rPr lang="en-US" baseline="30000" dirty="0" smtClean="0"/>
              <a:t>2</a:t>
            </a:r>
            <a:r>
              <a:rPr lang="en-US" dirty="0" smtClean="0"/>
              <a:t> – 2x = 1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2453400" y="1013040"/>
              <a:ext cx="3293280" cy="614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6920" y="1007640"/>
                <a:ext cx="3314160" cy="633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Solve:  6x</a:t>
            </a:r>
            <a:r>
              <a:rPr lang="en-US" baseline="30000" dirty="0" smtClean="0"/>
              <a:t>2</a:t>
            </a:r>
            <a:r>
              <a:rPr lang="en-US" dirty="0" smtClean="0"/>
              <a:t> – 2x – 1 = 0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464760" y="1051200"/>
              <a:ext cx="8020440" cy="56055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57560" y="1043280"/>
                <a:ext cx="8035920" cy="562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49</Words>
  <Application>Microsoft Office PowerPoint</Application>
  <PresentationFormat>On-screen Show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Lucida Sans Unicode</vt:lpstr>
      <vt:lpstr>Verdana</vt:lpstr>
      <vt:lpstr>Wingdings 2</vt:lpstr>
      <vt:lpstr>Wingdings 3</vt:lpstr>
      <vt:lpstr>Concourse</vt:lpstr>
      <vt:lpstr>Solving Quadratics by Completing the Square with Coefficient of x2 &gt; 1</vt:lpstr>
      <vt:lpstr>Solve:  2x2 – 11x + 12 = 0</vt:lpstr>
      <vt:lpstr>Solve:  6x2 – 7x – 5 = 0</vt:lpstr>
      <vt:lpstr>Solve:  2x2 – 5x + 3 = 0</vt:lpstr>
      <vt:lpstr>Solve:  3x2 – 2x = 1</vt:lpstr>
      <vt:lpstr>Solve:  6x2 – 2x – 1 = 0</vt:lpstr>
    </vt:vector>
  </TitlesOfParts>
  <Company>OCBE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Quadratics by Completing the Square with Coefficient of x2 &gt; 1</dc:title>
  <dc:creator>North Oldham High School</dc:creator>
  <cp:lastModifiedBy>Murt, Lindsey</cp:lastModifiedBy>
  <cp:revision>4</cp:revision>
  <dcterms:created xsi:type="dcterms:W3CDTF">2012-11-08T16:11:03Z</dcterms:created>
  <dcterms:modified xsi:type="dcterms:W3CDTF">2015-10-12T15:47:40Z</dcterms:modified>
</cp:coreProperties>
</file>