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9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93837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276" cy="355083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5267" y="0"/>
            <a:ext cx="4066276" cy="355083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45334D5D-1DED-4F98-A2C9-E0112B280829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4066276" cy="355082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5267" y="6721993"/>
            <a:ext cx="4066276" cy="355082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3CFB6F97-8D30-4C7B-9837-0258D849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11-10T13:58:31.0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3233 4617 84 0,'-33'13'97'0,"33"-13"-11"16,0 0-3-16,0 0-3 15,0 0-32-15,-2 0-5 16,2 0-12-1,0-4-7-15,0-6-4 16,7-19-6-16,4-9 0 16,9-6-1-16,8-9 0 15,7-2-2-15,6 1-4 16,11 8 1-16,1 0-4 15,-2 12-4-15,0 4 0 16,2 9 0-16,-16 2 2 16,-6 10 0-16,-4 2 2 15,-7 2 1-15,-6-2 0 16,-5 4 1-1,0 4-2-15,-1 3-4 16,0-1-6 0,-5-1-7-16,-2-6-15 15,-1 4-24-15</inkml:trace>
  <inkml:trace contextRef="#ctx0" brushRef="#br0" timeOffset="735">4377 3802 102 0,'-5'-26'103'0,"2"26"-14"15,0 0-4-15,-10 1-5 16,-4-5-34 0,-9 8-14-16,-6 6-8 15,-6-2-8-15,-5 23-8 16,1-2-3-16,6 1-1 15,-2-5-2-15,7 9-2 16,6-7 0-16,14 0 1 16,5-6-1-16,15-5 0 15,5 1 1-15,12-6 0 16,7-4 2-16,7-7-1 15,5 0 2-15,0 0-2 16,0 3 1 0,-8 8-3-1,-3 5 1-15,-4 8 1 16,-8 5 3-16,-16 5 1 15,-5 0 2-15,-8 0 1 16,-7-4 1-16,0-7-4 16,-6-3-3-16,-7-11-3 15,7-3-7-15,-2-6-5 16,-1-2-7-16,-8-6-56 15</inkml:trace>
  <inkml:trace contextRef="#ctx0" brushRef="#br0" timeOffset="1298">4569 3800 97 0,'-20'-20'116'0,"20"21"-17"16,-3 1-8 0,3 0-9-16,0 4-28 15,0 13-23-15,0 7-7 16,0 10-9-16,4 9-3 15,4 5-2-15,-6 11-1 16,4 1-2-16,8-12-2 16,0-3-3-1,-2-6 0-15,7-5-2 16,3-10 0-16,-2-10 0 15,1-12 0-15,1-6 0 16,6-8 0-16,-11-16 1 16,-1-11-1-16,-4-7 0 15,-6-11-1-15,-6-5 1 16,5-6-1-16,3 5 1 15,-8 0-1-15,4 9 1 16,-7 9 0-16,3 10 0 16,0 13 1-1,2 9 0 1,-2 30 2-16,1 6 1 15,10 14 0-15,-3 5 1 16,6 5 2 0,-3-2-3-16,-5 6-1 15,0-6-2-15,2-5 2 16,-5-5-4-16,3-9-5 15,0-10-9-15,-1-8-13 16,-4-4-17-16</inkml:trace>
  <inkml:trace contextRef="#ctx0" brushRef="#br0" timeOffset="1882">5008 3747 155 0,'-8'-5'114'16,"8"5"-17"-16,0 8-10 15,0 7-5-15,0 18-42 16,3-2-13-16,-1 13-6 16,4 11-4-16,3 10-1 15,4 2-1-15,4 3-3 16,-2 0-1-16,-2 1-4 15,5-5-1 1,-1-9-4 0,-4-9-1-16,-3-6 0 15,1-7-4-15,-5-11-3 16,-2-8-2-16,2-4-3 15,-3-14-2-15,-3-15-2 16,-3-7-1-16,-7-7 5 16,7-9 0-16,-11-12 4 15,-1-10 2-15,-1-8 3 16,4-4 1-16,4 5 1 15,-1 10 0-15,9 7 0 16,3 3 0 0,19-23 1-1,-4 46-1-15,4 12 1 16,4 14 0-16,-1 14 1 15,5 8 0-15,-5 7 2 16,-2 7 2-16,-12 0-1 16,-8 12 0-16,-9-5 2 15,-2-2 0-15,-12-4 0 16,-1-7-1-16,-6-3-2 15,-1-8-3-15,1-7-6 16,1-5-7 0,7-7-8-1,-4-8-12-15,11-1-20 16</inkml:trace>
  <inkml:trace contextRef="#ctx0" brushRef="#br0" timeOffset="2473">5380 3724 126 0,'3'-21'106'15,"-3"21"-13"-15,0 4-8 16,1 15-3-16,-1 3-38 15,7 16-11 1,2 13-6-16,8 9-4 16,11 6-4-16,-14 4 0 15,11 0-4-15,-5 4-1 16,-9-6-5-16,3-1-3 15,3-5-1-15,-8-12-3 16,5-8-2 0,-3 13-4-1,-2-43-1-15,-7-10-2 16,-4-16 0-16,2-12-2 15,0-6 1-15,-6-17 3 16,-6-10 1 0,7-15 1-16,-6-4 2 15,-4 1 1-15,11-1 0 16,4 6 0-16,2 8 0 15,9 8 0-15,7 8 0 16,7 10 0-16,9 8 0 16,-4 10 0-16,4 8 0 15,-2 11 0-15,1 11 0 16,-4 13 0-16,-2 9 0 15,-9 6 0-15,-4 3 0 16,-12 2 1-16,-14-1 2 16,-9 1-1-1,3 0 1-15,-2-8 0 16,-10-9-2-16,-2-8-6 15,1-2-7-15,0-9-11 16,12-10-16 0</inkml:trace>
  <inkml:trace contextRef="#ctx0" brushRef="#br0" timeOffset="2849">5981 3584 71 0,'5'-10'96'15,"-5"10"-9"-15,0 4-2 16,2 2-1-16,-1 5-26 16,5 15-3-16,4 15-9 15,-3 5-7-15,6 18-10 16,-4-3-8-16,2-3-4 15,0 6-4-15,-3-4-3 16,4-4-4 0,-6-8-2-16,2-5-2 15,-3-11-4 1,-1-13-8-16,1 1-10 15,1-15-14-15,-1-5-19 16</inkml:trace>
  <inkml:trace contextRef="#ctx0" brushRef="#br0" timeOffset="3954.6">6158 3929 121 0,'6'30'101'0,"-4"-37"-10"15,1 18-5-15,0-7-7 16,17 5-37-16,0-2-9 15,10-3-6-15,-7-4-9 16,8-8-6 0,-6 5-2-16,-3-23-3 15,-4 0-2-15,1 1-1 16,-13-8 0-16,-1-2 1 15,-7-1 0-15,-1 4-1 16,-6 3 0 0,-8 8 0-16,-2 7 0 15,0 10 0-15,4 10 0 16,-11 13 0-16,7 9-2 15,-1 14 1-15,9 10-3 16,2-1 2 0,4-3 0-16,14-5-1 0,2 6 0 15,-8-8 0 1,19-8-1-16,-8-2-3 15,17-4-1-15,-3-11-3 16,12-6-5-16,-4-16 0 16,1-10-6-16,-3-9 3 15,2 0-1-15,-5-8 3 16,-6-10 2-16,-5-3 5 15,-5-2 1-15,-4-7 5 16,-5 4 2-16,-3 11 3 16,-3 13 2-1,4 2 3-15,-8 8 1 16,6 13-1-1,-2 11 1-15,0 12-3 16,0 8-1-16,11 19 0 16,1 5-1-16,-4-2-1 15,3-2-2-15,3 7 0 16,-3-4-2-16,-2-6-1 15,-4-9 1-15,1-9-1 16,-2-8 2-16,-2-5-1 16,-2-12 2-16,-3-15-2 15,3 1 3 1,-5-53-3-1,-2 11-1-15,2-9 0 16,3-1 0-16,9 5 0 16,0 8 0-16,3 7 0 15,4 10 0-15,4 8 0 16,4 14 0-16,1 12 0 15,2 15 1-15,-3 15 1 16,-4 15-1-16,-1 5 1 16,0 2 2-16,-1 5 0 15,-1-6 0 1,-4-6 2-1,5-5 0-15,-13-14-1 0,-2-3 0 16,4-10-1-16,-3-14-1 16,-6-8-3-1,4 2 0-15,0-22 1 16,0-9-1-16,4-5-1 15,3-8 1-15,-1-7 0 16,15 3-2-16,5 4 1 16,7 7 0-16,2 12 1 15,1 11-2-15,-5 15 2 16,1 18 1-1,12 45 6 1,-22 43 8 0,-8-51-7-16,-7-8-1 15,6 3-2-15,-7-6-2 16,3-11-4-16,-1-7-11 15,-3-7-12-15,-12-7-22 16</inkml:trace>
  <inkml:trace contextRef="#ctx0" brushRef="#br0" timeOffset="5113.2">7541 3869 84 0,'-12'0'97'16,"10"0"-15"-1,-1 0-6-15,3 0-4 16,0 11-27-16,2-1-6 16,4-2-6-16,5-1-4 15,7 0-4-15,9-7-4 16,5 0-5-16,-1-10-3 15,3 1-4-15,0-8-3 16,4-8-3-16,-18-5-1 16,-5 2-1-16,-5-6-1 15,-10 3 1-15,-5 3 1 16,-6 5 1-1,-3 2 1-15,-11 8 1 16,-3 10 0-16,-3 10 1 16,7 10-2-16,-1 13 1 15,3 9-1-15,8 6 0 16,5 8 0-16,7-3 0 15,5 0 0-15,7-7-3 16,5-7 0-16,10-3-1 16,4-7-2-16,7-5-2 15,9-16-5-15,-2-10 0 16,2-12-4-1,-4 0 0-15,-6-12-1 0,6-5 2 32,-15-4 3-32,-7-3 1 15,-4-4 2-15,-10-5 2 16,1-5 2-16,-12 5 0 15,3 6 2-15,-2 9 1 16,5 8 1 0,-8 11 1-16,16 16 7 15,-8 18-5-15,2 20 0 16,2 1 0-16,6 4-1 15,5 7 1 1,-7 4 1-16,3-12-2 16,1 6-1-16,-4-10-1 15,0-5 0-15,-7-11-2 16,4-6 1-16,-8-5 0 15,1-10 0-15,-1-8 0 16,-8-5 0-16,-4-9 0 16,5-12 0-16,1-10-1 15,3-9-1-15,3-5 1 16,3 0 0-16,8 3 0 15,9 10 0 1,3 8 0 0,8 4 0-16,1 13 0 15,-1 7 0-15,5 15 1 16,2 8 0-16,-5 18 3 15,-1 11 1-15,-7 14 1 16,-2-1-1-16,2 5 1 16,-8-6-2-16,-4-8-1 15,-2-2-3-15,2-10-2 16,-7-16-7-16,3-2-10 15,0-6-11-15,0-8-15 16</inkml:trace>
  <inkml:trace contextRef="#ctx0" brushRef="#br0" timeOffset="5406.2">8577 3390 130 0,'15'16'108'16,"-19"-16"-12"-16,4 0-2 15,0 0-7 1,0 13-35-16,9 20-9 16,-4 9-8-16,-4 14-8 15,16 7-3-15,5 3-5 16,-7 3-4-16,4-3-3 15,6-7-6 1,-7-8-1-16,-1-4-3 16,-9-9-4-16,6-11-4 15,-3-5-8-15,-5-7-9 16,0-15-15-16,-3 1-19 15</inkml:trace>
  <inkml:trace contextRef="#ctx0" brushRef="#br0" timeOffset="5670.2">8445 3758 128 0,'-39'-8'121'15,"39"8"-18"-15,5 0-10 16,-2-5-8-16,2 2-32 15,13 3-22 1,12 0-6-16,5-2-6 16,4-1-3-16,8-4-1 15,5 1-5-15,-4-1-3 16,-1 4-5-16,-11-2-2 15,-2 3-7-15,-14 0-7 16,-2-2-15-16,3 2-18 16</inkml:trace>
  <inkml:trace contextRef="#ctx0" brushRef="#br0" timeOffset="7193.2">9188 3724 137 0,'-17'-27'106'0,"15"22"-15"16,-3-1-3-16,1 1-8 16,-7-12-42-16,0 4-9 15,-3-2-6-15,-5 2-9 16,-1 3-4-16,0 2 0 15,0 6-1 1,-5 9-1-16,-3 14 1 16,7 5 0-1,-4 16-1-15,6 6 0 16,-1 8-2-16,15-1-2 15,5-11-2-15,5 3-1 16,4-6-1-16,10-5-2 16,6-10 1-16,-4-9-1 15,6-13-1-15,-2-14-1 16,4-1 0-16,-6-11 0 15,-3-10 1-15,-3-1 0 16,-3-9 2-16,-3-1-1 16,-3-8 2-16,-3-1 0 15,-2 1 0 1,0 8 1-16,0 8 0 15,-1 8 3-15,-4 11 1 16,2 4 1-16,-3 10 0 16,0 8 1-16,0 16 0 15,0 10-4-15,1-2 1 16,0 10-1-16,4-6 0 15,1 5-1-15,2 4-1 16,4-21-1-16,3 13 0 16,4-14-1-16,3 0-1 15,2 2-3 1,-5-17-3-1,12-4-2-15,0-3-2 16,0-2-4-16,-4-11 1 16,-2 0 2-16,4-12 3 15,-18-2 2-15,8-6 4 16,-13-3 2-16,-3-1 4 15,4-4 2-15,-2 3 6 16,-7 3 1-16,-1 7 5 16,3 9 1-16,0 6 0 15,-9 6-1-15,7 8-3 16,3 11-1-16,-1 11-2 15,16 3-1 1,-4 6-1-16,-1 9 0 16,4-2-1-16,14 13-2 15,-12-2-2-15,5-6-2 16,-5 0 1-16,-6-10-3 15,-1 2 1 1,6-10 0-16,-7-10 0 16,-6 2 0-16,3-6 0 15,-1-5 1-15,-1-14-1 16,-5-11 0-16,4 0-1 15,3-11 1 1,-3-7-1-16,0-5-1 16,6-6-3-16,3-4-1 15,7 5-5-15,-2 7-3 16,4 3-4-16,-1 10-5 15,7 6-5-15,-3 4-3 16,-1 3 0-16,-1 3-3 16,-2 2 3-16,0 1 8 15,-1 3 9-15,-9 3 7 16,1 0 13-16,-5 1 8 15,-3 1 7-15,-1 1 3 16,1 1 3 0,0 15-2-16,0 9-2 15,0 7-1-15,0 8-3 16,0 3-3-16,6 8-3 15,0-9-5 1,5 8-1-16,8-7-4 16,-2-4-2-16,1-11-2 15,2-8-1-15,-1-7-2 16,3-15 0-16,-2-9-2 15,-6-15 2-15,1-1-1 16,5-11 4 0,-6-6-1-16,-6-5 1 15,0-5 1-15,-2 0 0 16,-3 2 0-16,0 8 0 16,5 7 0-16,-3 9 2 15,-1 9 0-15,3 5 2 16,-7 6 0-16,4 14 1 15,-1 12 0-15,7 11 0 16,-3 8 1-16,6 13 0 16,-4 6-1-16,3 14 1 15,2 0-1-15,-3 6 1 16,-3-4-2-1,-6-3 0-15,-6-1-2 16,-3-9 2-16,-9-9 0 16,-9-7 1-1,-2-6-1-15,0-12-1 16,-4-4-5-16,2-5-8 15,1-10-8-15,1-11-15 16,1-7-15-16</inkml:trace>
  <inkml:trace contextRef="#ctx0" brushRef="#br0" timeOffset="7754.2">11113 3428 110 0,'23'10'112'0,"-23"-10"-11"16,-1 0-4-16,1 0-8 15,-6 12-30-15,6 8-14 16,0 11-9-16,-3 20-11 15,10 7-4-15,-5 6-2 16,1 9-5-16,-1-10-4 16,8-4-3-16,3-1-2 15,-2-11-3-15,-1 1-5 16,1-13-7-16,-4-13-8 15,3-6-11 1,0-4-14-16,-4-12-22 16</inkml:trace>
  <inkml:trace contextRef="#ctx0" brushRef="#br0" timeOffset="8321.2">10789 3730 153 0,'11'3'102'0,"-11"-3"-13"16,3-4-4-16,8-1-4 16,9-2-45-16,16-2-5 15,1-7-6 1,27 2-7-16,-9 1-7 15,9 4-5-15,-5 2-3 16,-2 0-3-16,-4 3 0 16,-7-3 0-16,-7 5 0 15,-6 2 0-15,-7-6 0 16,-6 6 1-16,-6 4 1 15,-3-5 1-15,-3 1 1 16,-5 4 0-16,-5 2-2 16,-2 7 2-1,1 4-3-15,-5 12 0 16,0 2-1-16,0 7 1 15,5 0-1 1,3 41 1 0,10-43 0-16,2-4 0 15,5-9 0-15,2-3-1 16,5-9 1-16,0-6-1 15,2-10 3-15,-3-18-1 16,-4 5 4-16,-4-9-1 16,-5-9 2-16,-13 0 1 15,-5-3 1-15,2 2-3 16,-7 5 1-16,-7 3-3 15,-3 8-2 1,3 7-3-16,-19 1-26 16,28 12-3-1,2 3-16-15</inkml:trace>
  <inkml:trace contextRef="#ctx0" brushRef="#br0" timeOffset="8903.2">12464 3500 116 0,'4'7'101'15,"-4"-7"-13"-15,0 3-3 16,-6 10-5-16,-5 7-37 15,-6 2-7-15,-6 8-8 16,-10 4-5-16,-1-1-6 16,-3-3 0-1,-2 0-1-15,4-2-3 16,-1-9 0-16,6-5-4 15,9-3-1 1,5 0-3-16,8-1 1 16,4 3-2-16,2-4-1 15,10 7 1-15,3 0 2 16,7 5 0-16,7 9 1 15,-1-15-1-15,11 3 0 16,2-4-2-16,-1 4-2 16,3-5-1-16,-11 3-1 15,-3-9-4-15,-5 0-6 16,-5-4-9-16,-2-1-12 15,-7-2-20 1</inkml:trace>
  <inkml:trace contextRef="#ctx0" brushRef="#br0" timeOffset="9647.2">13040 3465 128 0,'-15'-36'99'0,"13"28"-10"16,1-5-5-16,-5 3-5 15,-7-11-41 1,-4 2-7-16,0-2-5 16,-5 10-9-16,-1 1-5 15,-5 1 0-15,0 7-1 16,-3 12-3-16,-4 4-3 15,0 12 2-15,11 7-1 16,-3 2-2-16,12 4-1 16,4-1-1-16,8-2-1 15,7-1 0-15,15-8-1 16,-8-2-1-16,14-5 2 15,1-6-1-15,5-9-1 16,-5-5 1 0,1-6-1-1,2-7 0-15,-1-4-2 16,2-4 1-16,-2-1-1 15,-5-4 0-15,-3-4 1 16,-3-3 1-16,-3 2 0 16,-8-1 1-16,2 4 2 15,-3 5 3-15,-4 1 0 16,1 11 3-16,-4-1 3 15,4 1 0-15,-2 9-1 16,0 6 0-16,0-1-2 16,0 15 1-1,0 6-1-15,0 47 9 16,3-25-8-1,1 6-2-15,6 1 0 16,-3 10 1-16,0 1-1 16,2 6-1-16,-1-24-1 15,-5 4 0-15,3-7-2 16,-3-7 0-16,2-3-2 15,-1-10-1-15,0-9-5 16,2-4-4-16,-5-2-9 31,-1 2-13-31,2-8-22 16</inkml:trace>
  <inkml:trace contextRef="#ctx0" brushRef="#br0" timeOffset="42733.4">3640 6271 75 0,'-1'0'90'0,"1"0"-14"16,0 0-8-16,0 0-3 15,0 0-32-15,0 0-5 16,0 0-2-16,0-5-4 16,6-3 0-16,2-5-2 15,-5-8-2 1,6-5 0-16,-1-9-4 15,7-5-4-15,4-3-1 16,3-2-3-16,-1 2-3 16,6 2 0-16,8-1-2 15,-2 11 0-15,6 2-1 0,-1 6 0 16,4 7 0-1,-8 5 0-15,-9 2 0 16,0 3 1-16,-6 2 1 16,-5 4 0-16,-8-3 1 15,2 2 0 1,-2-1-2-1,-2 0-1-15,0 2-5 16,-4 2-8-16,1-5-14 16</inkml:trace>
  <inkml:trace contextRef="#ctx0" brushRef="#br0" timeOffset="43756.4">4634 5594 67 0,'16'0'88'0,"-16"0"-21"15,0 1-5-15,0 6 0 16,3 4-34-16,-3-7-1 15,1 1 0-15,-1-5-2 16,6 6 0-16,-6-6-1 16,2 0-4-16,-11-11-3 15,9 2-5 1,-8 3-4-16,0-13-6 15,-3 0-2-15,-3 14 1 16,-4 2 1-16,-1 6 0 16,-1 2-1-16,1 18 0 15,4 14 0-15,3 6 0 16,2 10 0-16,2-1 1 15,8-1 0-15,2-4-1 16,0-5 2-16,15-5 0 16,-5-7-1-16,2-7 0 15,9-8-3-15,11-6-3 16,4-15-7-1,-9-9-8-15,5-9-11 16,-9-4-9 0,1-3-4-16,1-4-2 15,2-3 1-15,-10-2 10 16,-10 3 15-16,3 1 17 15,-1 8 15-15,-1 1 11 16,-9 10 11-16,-2 3 4 16,5 2 1-16,-5 7-7 15,1 2-5-15,0 7-8 16,-3 7-9-16,-2 2-4 15,5 6-4 1,-2 10 0-16,2-1 3 16,3 2-3-16,-3 4 1 15,2-9 0-15,15 5-3 16,2-4 1-16,1 0-1 15,0-5 0-15,8-7-1 16,-3-7 1-16,0-7-1 16,-2-7 1-16,11-25 0 15,-22 11 1 1,-2-9 0-16,-9-1 1 15,-4-1-1-15,-3-4 2 16,-8 2-1 0,-5-2 0-1,-1 6-1-15,-2 13 2 16,2 9-2-16,-3-3-1 15,0 11-3-15,-4 7-5 16,6-2-9-16,1-3-13 16,18 4-14-16</inkml:trace>
  <inkml:trace contextRef="#ctx0" brushRef="#br0" timeOffset="44310.4">5208 5572 108 0,'-14'0'97'0,"14"0"-9"15,0 0-9-15,0 1-5 16,0-1-39-16,0 7-5 15,1-1-9-15,2 10-6 16,4 6-2-16,5 9-2 16,2 9-1-16,3 6-1 15,-1-3-5-15,5 6-2 16,-4-3 0-1,-4-3 0-15,-6-6 0 16,1-4 0-16,-5-5 1 16,0-6 0-16,1-7 1 15,-1-2 2-15,-3-3 0 16,-3-5 0-16,1-9 0 15,2 1-1-15,0-11-2 16,0-8 0-16,0-7-3 16,-3-6 0-16,1-7-1 15,2 1 0-15,0 2-3 16,2-2-3-1,1 5-5-15,9 7-8 16,1 7-11 0,-4 4-13-16</inkml:trace>
  <inkml:trace contextRef="#ctx0" brushRef="#br0" timeOffset="44710.4">5563 5659 133 0,'-23'-18'110'0,"23"19"-14"16,0-1-7-16,0 0-8 15,0 0-41-15,-4 5-11 16,4 11-9-16,0 1-7 16,0 18-2-1,0 40 10 1,8-37-11-16,5 4-2 15,1-4-1-15,-1-4-2 16,-2-3 1-16,2-5-4 16,-1-1 0-16,-4-9-1 15,4 0 1-15,-5-7 1 16,-7-4 1-16,4-10 0 15,-10-3 0-15,1-6-1 16,2-8 0 0,0-4-2-1,0-4-1-15,11-48 0 16,-4 39 0-1,1-4-1-15,9 9-4 16,5 4-4-16,-2 9-7 16,-2 3-9-16,1 0-14 15,-4 6-14-15</inkml:trace>
  <inkml:trace contextRef="#ctx0" brushRef="#br0" timeOffset="45254.4">5912 5790 105 0,'0'-3'98'15,"0"4"-15"-15,0 1-3 16,7 7-6 0,1 0-34-16,0-3-9 15,10 2-6-15,6-7-8 16,-3-1-2-16,6-6-7 15,-1-3-1-15,-4 0-1 16,-4-2-3-16,0-1-1 16,-9-6 0-1,2 2 0-15,-4-19 1 16,-11 18-2-1,-4-4 1-15,-1 2 2 16,-2 7 1-16,-8 3 1 16,-2 10 1-16,0 5 1 15,3 8-1-15,-4 5 1 16,3 3 1-16,6 6 0 15,-1 2 2-15,7 5-1 16,1-2 0-16,3 2-3 16,8 0 0-16,-4-1-2 15,4-6-1 1,9 1-2-16,-2-12-1 15,-1 0-1-15,5-3-7 16,5-2-5 0,-7-10-10-16,8-4-8 15,3-3-20-15</inkml:trace>
  <inkml:trace contextRef="#ctx0" brushRef="#br0" timeOffset="45728.4">6518 5688 126 0,'-13'-12'104'16,"6"13"-12"-16,-1-2-6 15,-4 2-8-15,1-5-37 16,-8 4-14-16,-6-2-6 15,5 2-10-15,3 6-2 16,-2 5-2-16,-2 0-1 16,7 0-1-16,0 6 1 15,-2-2-3-15,4 5 0 16,7-8 0-16,10 4-2 15,-4-1-1 1,3-5 2-16,13 2-1 16,9-3 0-1,3-2-1-15,2 2 1 16,-3 1-1-16,3 2 0 15,0 5 0-15,-1 4 0 16,-4-2-1-16,-6 1 1 16,-6-1 0-16,-6 2 1 15,-10 5 2-15,-4-5 2 16,-5-3 0-16,-10-5 1 15,-4-2-2-15,-6-7-4 16,5 0-5-16,7-6-8 16,-10 0-9-1,11-5-15-15</inkml:trace>
  <inkml:trace contextRef="#ctx0" brushRef="#br0" timeOffset="46165.4">6761 5691 97 0,'-14'-3'95'0,"14"3"-14"16,0 2-3-16,0-1 0 15,0 2-34-15,2 15-2 16,-2 6-4-16,3 10-5 16,-2 5-4-16,3 9-5 15,5 0-3-15,3 4-5 16,-4 3-5-16,8-4-2 15,-7-1-4-15,2 1-2 16,-5-6-1-16,5-1-1 16,-3-13-1-1,1-7-3-15,-5-4-6 16,1 0-5-1,3-8-8-15,-7-6-9 0,3-15-14 16,-8 1-10 0</inkml:trace>
  <inkml:trace contextRef="#ctx0" brushRef="#br0" timeOffset="46476.4">6767 5852 108 0,'-6'-21'97'0,"6"21"-12"15,0 0-9-15,3-5-2 16,7-8-33-1,8-3-9-15,13 0-7 16,3 2-5-16,0 5-7 16,10 6-5-16,-5 5-3 15,-2 4 0-15,6 11-3 16,-12-3 3-16,-6 7 0 15,-6 1 1-15,-8 3 0 16,-7-2 1-16,-24 1-2 16,1 1-2-16,4-8-1 15,-4 2-2-15,-7-6-3 16,4-1-5-16,5-4-7 15,2-2-11 1,-1-6-14 0</inkml:trace>
  <inkml:trace contextRef="#ctx0" brushRef="#br0" timeOffset="46932.4">7350 5664 110 0,'-23'-8'93'15,"23"12"-12"-15,0 9-4 16,-6 13-2-1,4 2-37-15,1 2-5 16,-2 1-7-16,1 7-5 16,-2-2-5-16,2 1-5 15,0-2-1-15,6-3-3 16,5 2-3-16,2-10 0 15,6-1-2-15,4-6 0 16,4-3-1 0,-5-12 0-16,10-9-1 15,-7-6 0-15,3-5 0 16,-5-7 1-16,-7 0-1 15,-4-3 0 1,-11-5 3-16,1 2 2 16,-6 2-2-16,-4-1 2 15,-5 4-2-15,-1 3-1 16,-1 2-6-16,2 5-7 15,2-2-11-15,6 9-17 16</inkml:trace>
  <inkml:trace contextRef="#ctx0" brushRef="#br0" timeOffset="48335.4">7609 5663 78 0,'8'0'101'0,"-8"0"-20"16,0 1-2-16,0 4-4 15,0 7-26-15,0 15-10 16,8 5-7-16,3 5-6 16,10-1-8-16,-2 0-6 15,-2 0-4-15,0 1-3 16,-1-6-2-16,-4-3-2 15,-6-2-1 1,2-6 0-16,-2-7 0 16,-3-5 0-16,2-4 0 15,-13-5 0-15,5-3 0 16,0-5 1-16,-3-9-1 15,-2-4 0-15,3-10 0 16,-2 1-1-16,8-11-2 16,1 6 1-16,-2-6-1 15,7 7 0-15,7-4 2 16,2 4-1-16,-2 6 1 15,8 2 0-15,5 6 1 16,-3 8-1 0,13 6 1-1,-9 11 0-15,7 7 1 16,-5 8 0-16,1 1 0 15,-5 8 1-15,-2 9-1 16,-3-1 0-16,1 1-1 16,-8-3 0-16,-3-6 0 15,1-3 0-15,-6-4 0 16,-3-3 0-16,-1-7 0 15,-4-2 0-15,2-5 0 16,-6-6 0-16,3-3-1 16,-5-3 1-1,7-6-2-15,1-3-1 16,0-9-2-16,0-1 1 15,8-6-2-15,6-5-1 16,0 12 1-16,9-6 1 16,5 0-1-16,-2 10 3 15,4 3 0-15,-3 11 1 16,6 4 1-16,-5 15 1 15,-6-4 2-15,-4 8 1 16,4-5 1 0,-10 0 3-16,2 0-1 15,-11-5 1-15,2-5 1 16,0 1 1-1,-2-2-2-15,-6-2-1 16,-2-5-2-16,0-1-2 16,-9-4-1-16,-1 4-1 15,-11 0 0-15,2 7 2 16,-5 7-1-16,-7 1 1 15,-3 14 3-15,8 8 0 16,5 1 0-16,-8 9-1 16,3-2 0-16,12 1-2 15,2-1 0-15,10-2-1 16,14-3-2-1,-4-7-1-15,5-6-1 16,9-1-4-16,14-5-3 16,5-6-7-16,-4-3-6 15,7-10-7-15,-2-7-6 16,-1-4-4-16,-3-3-1 15,-4-3 1-15,-6-2 6 16,-7-5 8 0,-4-4 11-16,-4-2 6 15,-8-3 6-15,3-4 4 16,-12-11 2-16,3 10 5 15,1 3 4-15,-1-7 8 16,-7 17 3 0,2 3 6-16,1 9 5 15,7 3 0-15,-1 8 0 16,1 6-5-16,-1 12-2 15,5 9-5-15,-1 3-3 16,5 12-3-16,0 6-1 16,5 4-2-16,4 6 1 15,0 2-3-15,-1-4 1 16,2 0-2-16,-1-4 0 15,-5 0-2-15,4-8-3 16,4-4 0-16,-11-9-3 16,3-5-2-1,-2-2-4-15,-4-6-5 16,0-4-10-16,-5-8-10 15,5-1-18-15</inkml:trace>
  <inkml:trace contextRef="#ctx0" brushRef="#br0" timeOffset="48840.4">8837 5585 135 0,'2'-15'106'16,"-16"14"-16"-16,5-9-6 16,1 3-8-16,-9 6-42 15,6 7-12-15,-12-15-9 16,2 20-5-16,0-10-3 15,5 11 0-15,-4 8 0 16,-8-4 2-16,13 4 0 16,-1-1-2-16,12 3 0 15,-3-1-2-15,12-3-1 16,4-3-1-16,1 6 0 15,10-6 0-15,11 6 0 16,3-7-1 0,-2-2 0-1,-2 4-1-15,2-1 1 16,-2 5 0-16,-4 2 0 15,-9-1 0-15,5 1 2 16,-13 0 3-16,-4 0 2 16,-4-7 2-16,-10 3 2 15,-8-9 0-15,2 0-1 16,-4-2-3-16,-6-2-5 15,2-4-5-15,4-2-6 16,-9-2-8-16,10-6-11 16,-1 4-17-1</inkml:trace>
  <inkml:trace contextRef="#ctx0" brushRef="#br0" timeOffset="49375.4">9519 5535 130 0,'0'34'100'0,"0"-34"-10"16,0 0-5-16,3 8-4 16,-3 0-38-16,0 10-8 15,2 22-6-15,12 8-7 16,-11 1-4-16,2 1-4 15,2 0-1-15,7-5-5 32,-3 0 0-32,-8-6-3 15,8-8-2-15,-8-2 0 16,5-2-3-16,-5-5-3 15,2-7-7-15,4-2-7 16,-7-11-11-16,2 0-18 16</inkml:trace>
  <inkml:trace contextRef="#ctx0" brushRef="#br0" timeOffset="49998.4">9428 5820 116 0,'-16'-3'99'16,"16"3"-12"-16,0 0-6 15,2-2-4-15,3-3-37 16,9-3-7-16,3 3-6 15,4 1-7-15,7-2-4 16,-1-1-2 0,7 3-3-16,-3-8-4 15,4 5-2-15,4 0-2 16,-3-1-1-16,1 2-2 15,-4-3 1 1,-6 5-1-16,0 1 1 16,-5 5-1-16,-5-1 0 15,-5-2 0-15,-1 1 1 16,-3 5 0-16,-4-3 2 15,-1 9 1-15,-7 2 0 16,-1 11 0-16,3 0 1 16,-2 3-1-16,-2 2-1 15,1-2 1-15,3 3 1 16,1-4-3-16,2-1 1 15,3-3-1-15,3-1 0 16,4-7-2 0,8-3 0-16,1-7 0 15,2-6 1-15,-1-3-1 16,3-8 1-16,-7-2-1 15,-8-6 1-15,0-4 0 16,-1 0-1 0,-8-6 1-16,-3 5 1 15,0-3 0-15,-2 6 0 16,-7 0 0-16,-1 9-3 15,-4 3-4-15,-1 0-7 16,1 6-14 0,0 0-20-16</inkml:trace>
  <inkml:trace contextRef="#ctx0" brushRef="#br0" timeOffset="50876">11008 5655 75 0,'-5'-19'94'16,"5"19"-14"-16,0 0-8 15,-1 0-3-15,1 0-28 16,-5 0-5-16,5 0-5 16,0 0-3-16,0 11-6 15,-2 8-2 1,1 8-6-16,1 3-2 15,-6 2-4 1,7-6-2-16,8-2-1 16,-9-6-1-16,4-4 0 15,10-1-1-15,-8-1 2 0,1-8-1 0,1 0 0 31,6-7-1-31,3 2 0 16,-1-7-3-16,4-1 1 16,-3-7-1-16,5 5 0 15,-1-1 0 1,4 3 0-16,20-4-1 15,-22 10 1 1,4 5 0-16,-4 5 0 16,-3 4 0-16,2 1 0 15,-5 4 0-15,-3-1 0 16,-6 2 3-16,-1 1 2 15,-5-2 0-15,-7-2 1 16,-7-1 1-16,-2 1 0 16,-6-2-3-16,-2 1-2 15,-11-1-1-15,6-10 1 16,5 9-2-1,-9-9-2 1,-27-2-13 0,35-2 0-16,-3-4-10 15,12 1-14-15,6-3-17 16</inkml:trace>
  <inkml:trace contextRef="#ctx0" brushRef="#br0" timeOffset="51404.6">11020 5676 88 0,'8'-7'99'16,"-8"7"-19"-16,0 0-2 15,1 0-2-15,-1-2-31 16,7 7-4-16,7-5-6 15,1 1-4-15,7-1-6 16,7-1-4-16,-5-2-5 16,0-8-4-1,1 8-3-15,-5-5-1 0,4 4-1 16,0 3 0-1,0-3-1-15,-7-1 1 16,4 0-1-16,-8 3-2 16,-4 2 0-16,-3-2-1 15,2-6-3-15,-5 12 0 16,3-4 0-16,1 0 0 15,-7 0-3-15,3-3-7 16,-5 3-7-16,4 3-16 16,-2-2-19-16</inkml:trace>
  <inkml:trace contextRef="#ctx0" brushRef="#br0" timeOffset="52599.6">11871 5964 78 0,'3'-8'83'0,"-4"8"-19"16,4 0-5-16,3 0-2 16,-3 0-34-16,11 1 3 15,-4 4 3-15,-4 7 1 16,1 4 0-16,9 2-3 15,-7 7-5 1,-7-3-7-16,-4 3-6 16,1 2-3-16,-1-4-6 15,-9-2-10-15,-1 0-12 16</inkml:trace>
  <inkml:trace contextRef="#ctx0" brushRef="#br0" timeOffset="69747.8">13515 5879 121 0,'0'0'92'15,"0"0"-14"-15,0 0-7 16,0 0-3-16,0 0-41 16,0 0-9-16,0 0 2 15,0 0-3-15,0 0-1 16,0 0-4-16,0 0-1 15,0 0-1-15,0-6-2 16,-3-14-4-16,1-2 0 16,-6 8 1-1,-6-4 0-15,-4 7 1 16,-5 7-1-16,-5 1 0 15,-2 10-1-15,-2 15-2 16,2 12 2 0,7 13-2-16,9 0 0 15,2 5 0-15,7 0 1 16,8 0-1-16,6-10 0 15,2 1-1-15,8-12 1 16,9-7-3-16,9-6-2 16,-8-8-5-16,12-9-5 15,-6-9-8-15,-2-13-9 16,-4-3-11-16,4-9-5 15,-10-6-5-15</inkml:trace>
  <inkml:trace contextRef="#ctx0" brushRef="#br0" timeOffset="70116.8">13707 5802 169 0,'0'0'80'0,"-2"0"-6"15,2 0-2-15,-1 7-34 16,-7 7-2 0,0 11-5-16,2 3-8 15,-2 10-5-15,5-1-2 16,6 4-5-16,4-6-4 15,2 1-3-15,5-11-1 16,6 8-2-16,6-5 0 16,1-11-1-1,1-12 0-15,1-6 1 16,-1-10-1-16,-3-10 0 15,-5 2 0-15,-6-10 0 16,-3-10 1-16,-7 8 0 16,-7-6 2-16,-4 2 2 15,-3 3 1-15,-15 1 0 16,-4 11 0-16,-5 5 0 15,-2 6-2-15,4 11-4 16,2 3-6-16,5 3-4 16,5 2-11-16,3 2-12 15,13 1-14 1</inkml:trace>
  <inkml:trace contextRef="#ctx0" brushRef="#br0" timeOffset="70597.8">14062 5777 133 0,'3'-3'100'0,"-3"3"-8"16,0 0-9-16,0 0-6 16,0 10-39-1,9 8-8-15,2 8-7 16,9 8-6-16,7 7-6 15,2 3-2-15,-2 7-3 16,-4 1-4-16,3 5-1 16,-1-8-1-16,-2 1 1 15,-4-16-1-15,-11-3 1 16,-2-17 0-16,-3 3 3 15,-3-19-1-15,-6-5 1 16,-2-13 0 0,8-4-1-16,-12-9 1 15,8-7-1 1,3-3-1-16,6-5 1 15,-4-7-1-15,7 4 0 16,10 3-3-16,0 4-5 16,-3 5-5-16,10 8-6 15,-3 7-10-15,-12 7-10 16,11 5-9-16,-6 6-6 15</inkml:trace>
  <inkml:trace contextRef="#ctx0" brushRef="#br0" timeOffset="70954.8">14543 5763 99 0,'7'-1'99'0,"-8"-2"-14"16,1 3-1-1,0 0-2-15,0 0-32 16,0 0-7-16,0 0-5 16,3 13-8-16,2 7-6 15,-1 10-4-15,9 4-3 16,-3 9-3-16,11 2-4 15,-3 6-3-15,2 1-1 16,-3 0-3 0,1-10-3-16,-5-7 1 15,-2-12-1-15,-3 1 0 16,0-5 2-1,-4-8 0-15,-2-12 0 16,0-7 1-16,-1-14 0 16,1-3-2-16,-4-13-1 15,2 0 0-15,3-6-1 16,0 2 1-16,0-1-1 15,5 4-3-15,6 2-4 16,0 6-6-16,-5 3-10 16,-1 12-11-16,-5 3-16 15</inkml:trace>
  <inkml:trace contextRef="#ctx0" brushRef="#br0" timeOffset="71435.8">14870 5921 144 0,'4'28'113'16,"-2"-25"-15"0,1 1-7-16,5 0-8 15,6 2-41-15,11 5-12 16,6-5-10-16,7-3-8 15,4-6-6-15,-6-9-1 16,-2-6-3-16,-8 0-3 16,-4-5-1-1,-13-2 2-15,-7 0-2 16,-1 3 3-16,-2-1 0 15,-7 5 3-15,-1-1 1 16,-13 11 0-16,-4 10 0 16,1 8 0-16,-1 11 0 15,-4 5 1-15,5 3 1 16,5 8 2-16,2 0 1 15,2 2-1-15,10 1 0 16,3-2 1-16,3-5-3 16,6-2-1-16,2-5-1 15,18-1-2 1,2-6-1-16,0-11-4 15,-2-3-7-15,7-6-8 16,-7-6-6 0,5-2-8-16,-1-2-11 15,2-4-13-15</inkml:trace>
  <inkml:trace contextRef="#ctx0" brushRef="#br0" timeOffset="71867.8">15471 5772 102 0,'-3'-9'106'16,"-1"9"-9"-16,0 0-5 16,-6-4-8-16,-6 8-31 15,-2 3-14-15,-4 0-11 16,9 6-13-16,-7 2-3 15,2 2-5-15,4-3-3 16,1 6 0-16,6-6 0 16,0-1 0-16,9-1-1 15,-1 1-1 1,24 8 2-16,2-14-3 15,4 4-1-15,6 1 1 16,-3 3 0 0,5 6 0-1,-4 5-1-15,-4 0 1 0,-7 1 2 16,-4-3 1-1,-16-2 2-15,-7-1 2 16,-9 4 1-16,-4-7 1 16,-1-3-1-16,-1-5-2 15,-4-3-4-15,0-3-3 16,1-10-7-16,-4 4-9 15,8-4-9-15,4-1-17 16</inkml:trace>
  <inkml:trace contextRef="#ctx0" brushRef="#br0" timeOffset="72203.8">15718 5780 183 0,'-17'-9'115'0,"21"12"-14"16,0-3-11 0,-4 3-6-16,-2 7-51 0,4 5-8 15,1 13-6 1,1 7-4-16,6 5 1 15,2 7-3 1,2 6 0-16,5-3-6 16,-4 5-1-16,2 6-3 15,3-10-2-15,-3 5 0 16,2-8-2-16,0-1-4 15,-2-7-3-15,-5-6-6 16,-6-4-4-16,2-16-8 16,-5 0-7-16,2-16-12 15</inkml:trace>
  <inkml:trace contextRef="#ctx0" brushRef="#br0" timeOffset="72523.8">15761 5883 71 0,'-3'-16'94'0,"8"14"-15"16,1 0-5-16,2-5-2 16,9-5-27-16,-2 4-5 15,23 5-4-15,-1 1-7 16,1 8-9-1,6 6-6-15,4 5-8 16,-8 10-3-16,-7 2-3 16,-8 1 0-16,-18 5 1 15,-8 2 2 1,-8-4 2-16,-13-5 0 15,-9-5 2-15,6-2-1 16,-6-3-3-16,3-12-5 16,2 1-8-16,-1-7-14 15,12-2-13-15</inkml:trace>
  <inkml:trace contextRef="#ctx0" brushRef="#br0" timeOffset="72973.8">16276 5833 144 0,'-17'19'102'0,"12"-19"-16"16,1 0-5-16,-1 8-6 15,-6 8-44-15,3 3-8 16,1 16-5-16,-1 1-6 15,6 6-4-15,2-3-2 16,3 0 0-16,7-4-2 16,5-6-2-16,4-2 2 15,3-7 1 1,9-7-2-16,-4-13 0 15,14-13 0-15,-7-12 0 16,-6 0-2-16,-7-10 3 16,-14 1 1-16,-1-6 3 15,-12 1 0-15,-8 2 2 16,1 4-3-16,-4 4-4 15,-3 3-4-15,5 5-10 16,-4 5-11 0,8 2-16-16</inkml:trace>
  <inkml:trace contextRef="#ctx0" brushRef="#br0" timeOffset="73637.8">16685 5844 94 0,'-12'-4'93'0,"10"4"-11"16,1 0-7-16,1 0-3 15,0 8-29-15,3 14-3 16,-3 9-6-1,1 11-6-15,4 7-4 16,4 6-4 0,10-1-8-16,-2 3-3 15,3-10-4-15,0-5-2 16,-9-22-2-16,0 1 0 15,1-14 1-15,-8 0 0 16,0-12 1-16,-5-12-1 16,1-1 1-16,-5-13-1 15,3-10-2-15,-2-4 0 16,1-7-1-16,1-4 1 15,7 6-1 1,-1-2 0-16,6 14 0 16,5 8 0-16,4 8 0 15,-2 10 1-15,8 10 0 16,1 15 1-16,-3 13 1 15,-6 7 2-15,0 8 1 16,0 7 2-16,-3 7 1 16,-3-3 1-16,-1-1-2 15,-3-9-1-15,-2 3-1 16,0-25-2-16,-2 1 0 15,1 1-2 1,-2-21-1 0,0 12-4-16,-2-13-3 0,-2 0-7 15,2-13-11 1,-2 7-17-16,2-6-18 15</inkml:trace>
  <inkml:trace contextRef="#ctx0" brushRef="#br0" timeOffset="74035.8">17454 6003 126 0,'14'-33'106'15,"-14"33"-15"1,-9-5-6-16,1-7-9 15,-10-7-38-15,-6 1-12 16,6 1-6-16,-4 2-7 16,-4 7-1-16,-2 5 1 15,0 4 1-15,1 8-1 16,3 9-1-16,-1 3 1 15,3 9-1-15,4 9 0 16,5-1-3-16,4 2-2 16,6 1-1-16,7 0-2 15,1-2-3 1,6-10 0-1,7-3-2-15,9-8-4 16,4-8-5-16,8-5-4 16,2-5-8-16,-17-4-5 15,5-8-4-15,-6-8-7 16,-1-3-4-16,-6-6-4 15,1-3-2-15</inkml:trace>
  <inkml:trace contextRef="#ctx0" brushRef="#br0" timeOffset="74318.8">17482 5744 75 0,'-22'-50'88'0,"22"49"-15"15,-1-7-5 1,-4 4-2-16,4-4-31 16,-4 1-1-16,-1 7 0 15,3 5-1-15,-2 15-4 16,0 9-2-16,10 8-2 15,-5 7-1-15,2 5-3 16,1 6-2-16,3 0-3 16,9 0-1-16,-2-1-4 15,-7-8-3 1,2-8-2-16,3-3-3 15,-5-13-2-15,3 2-5 16,2-6-7 0,-2-12-8-16,-9-4-16 15,-11-9-21-15</inkml:trace>
  <inkml:trace contextRef="#ctx0" brushRef="#br0" timeOffset="74756.8">17859 5805 105 0,'5'4'108'0,"-5"-4"-11"16,0 0-6-16,0 0-5 15,0 17-30-15,0 9-14 16,4 13-8-16,1 1-10 15,3 6-6-15,6-3-3 16,0 4-6-16,-4-6-3 16,4 2-3-16,-3-1-1 15,-5-8-3 1,1-16-5-16,-6-3-7 15,7-10-9-15,3 1-10 16,-11-6-18-16</inkml:trace>
  <inkml:trace contextRef="#ctx0" brushRef="#br0" timeOffset="75994.8">18090 5884 123 0,'-6'-10'104'0,"4"12"-11"15,2-2-6-15,0 2-7 16,0-1-37 0,2 12-9-16,-2 7-9 15,1 4-8-15,7 6-3 16,8 9-2-16,4 1-4 15,0 5-3-15,0-7-1 16,-3 4-2-16,-1-10-2 16,-10-3-1-16,8-5-2 15,-13-12-1-15,4-1 0 16,1-10-1-16,-7 5 0 15,1-17 1-15,3 2 1 16,-6-7 0-16,-2-10 3 16,5 1-3-1,0-9 2-15,0-7 0 16,0-4 0-16,0 1 0 15,9 0 0-15,-4 2 0 16,6 10 0-16,7 7 1 16,1 4 0-16,7 11 0 15,7 8 1 1,-7 11 1-16,4 9-1 15,-4 9 3 1,-3 4 0-16,14 42 4 16,-18-33-5-16,-5-2-1 15,-5 1 2 1,-1-8-2-16,3 12 1 15,-10-28-2 1,4-13 0-16,-3 3-1 16,1-10-1-16,-3-7 1 15,1-7-1-15,2-8 0 16,5-9-2-16,-2-1 1 15,4-8-2-15,2 2 0 16,4-2 0-16,4 6 1 16,-3 3 0-16,6 14 0 15,2 0 1-15,-2 11 1 16,2 4 1-1,-3 14-1-15,-4 3 0 16,2 2 0-16,-4-4 2 16,-5-1 1-16,-3 0-2 15,-2-3 1 1,0 1 2-16,-3-3-1 15,-1 0 0-15,-4-6 0 16,0-3-1-16,-1-4 0 16,-9-4 0-16,-7 6 0 15,-4 3 0-15,-5 7 0 16,-4 13 4-16,2 10 0 15,-7 11 3 1,6 5 1-16,0 5-1 16,11-2-2-16,6 1-2 15,9-2-1-15,8 6-3 16,5-14-1-16,8-10-1 15,4-6 0-15,9-13-3 16,-2-15-2-16,4-5-1 16,0-10-3-16,-7-5 1 15,1-5 1-15,-2 0 1 16,-1-4 4-16,-5-3 2 15,-8-1 1 1,4 1 2-16,-4 12 1 16,-4 4 3-16,4 13 3 15,-1 2-1 1,-2 5 2-16,-1 13 1 15,7 7 0-15,1 12-1 16,0 4 0-16,1 14 1 16,-6 12-3-16,-2 12-3 15,4 14 0-15,-3-7-1 16,3 6-2-16,-18-4 1 15,0-6 1-15,-10-9 0 16,-9-6 1-16,-5-8 2 16,-2-14-2-1,-4-8 1-15,6-4-4 16,2-7-6-16,4-4-8 15,1-7-12-15,5-6-18 16</inkml:trace>
  <inkml:trace contextRef="#ctx0" brushRef="#br0" timeOffset="76667.8">19623 5653 144 0,'-3'5'107'0,"3"-5"-12"16,0 11-5-16,0 8-6 15,0 15-40-15,6 11-11 16,1 10-7-16,10 6-10 16,-5-1-3-16,0 0-6 15,7-4-2-15,-7 8-3 16,-5-16-1-16,-1-5-1 15,-3-5-2 1,-3-10-3-16,1-11-7 16,4-6-7-16,-3 4-11 15,-4-12-18-15</inkml:trace>
  <inkml:trace contextRef="#ctx0" brushRef="#br0" timeOffset="77260.8">19453 5923 105 0,'-8'-6'91'16,"6"6"-13"-16,2 0-5 15,0 0-2-15,10 0-37 16,1 0 1-1,9 0-2-15,9 0-6 16,8-3-4-16,15-8-3 16,2 3-8-16,3-4-6 15,-6-1-2-15,1 3-3 16,-4 3 0-16,-5-6-1 15,-4 4 0-15,-10 6 0 16,-2 1 0-16,-7-1 0 16,0-1-1-16,-14 0 2 15,2-1-1-15,-2 8 2 16,2 3 1-1,-8 8 1-15,-6 6-1 16,2 5 1-16,1 5 0 16,-1 5 0-16,-2-1-1 15,2 2 0 1,9 2 0-16,4-4-2 15,1-7 0-15,7-3 0 16,0-2 1-16,6-10-2 16,3-3 2-16,-2-11 0 15,0 1-1-15,-2-12 1 16,0-5 0-16,-11-1 1 15,-5-5-1 1,-3-5 0-16,0-2 1 16,-12-2-2-16,1 2 3 15,-3 5-3-15,-3 3 0 16,-7-1-2-16,-6 7-5 15,2 8-5-15,1 1-8 16,5 10-11-16,5-1-15 16</inkml:trace>
  <inkml:trace contextRef="#ctx0" brushRef="#br0" timeOffset="78099.8">21050 5742 108 0,'-11'-14'97'0,"12"8"-18"16,-2-3-3-16,-4 4-6 15,0-9-37-15,-4-3-7 16,-5 6-3-16,-3-5-5 15,0 3-4-15,-9 4-1 16,-7-3-3 0,-6 5-2-16,2 14 0 15,2 3 2-15,-6 11-1 16,2 8 1-16,10 3-2 15,1 9-2-15,11-3-1 16,0 2-2-16,11-4-1 16,14 0-1-16,-4-5-2 15,15-5-2 1,7-5-5-16,7-3-4 15,-2-11-9-15,3-4-8 16,5-9-9-16,-2-9-9 16,-5-3-1-16,1-4 0 15,-7 4 7 1,-2-7 12-16,-9-3 15 15,-3-1 16-15,-4-2 14 16,-2 2 9-16,-2 0 7 16,-4 1 4-16,-5 3 5 15,3 3-4-15,2 2-1 16,0 10-7-16,0-3-4 15,0 4-5-15,0 5-5 16,0 2-3-16,0 2-1 16,0 0 0-16,0 8-1 15,0-1-1-15,0-1 2 16,3 10-3-1,-1 5 1-15,3 9-1 16,2 2 0-16,-2 10-1 16,6 9 1-16,-2 6-1 15,2 3 0 1,-2-3-1-16,2 1-1 15,-3 11-1-15,1-11-1 16,-1-21 0-16,-3 11-1 16,-2-21-1-16,3-3 0 15,-3-10-2-15,0 2-5 16,-1-6-6-1,2-6-9-15,-2 0-15 16</inkml:trace>
  <inkml:trace contextRef="#ctx0" brushRef="#br0" timeOffset="113040.2">3474 7844 123 0,'-12'7'92'15,"12"-7"-16"1,0 0-9-16,0 0-2 16,5-16-44-16,-2-3-6 15,6-4-1-15,3-7-1 16,7-13 0-16,4 3-1 15,2-6 2-15,3 3-1 16,5-10 0-16,4 7-1 16,11-4-4-16,-2 3-2 15,4 16-2-15,6 3-3 16,-2 11 0-16,-1 8-1 15,0 9 0 1,-9 3 0 0,-8-2 4-16,-6-1 2 15,-6 1 1-15,-7 3 1 16,-3-3 0-16,-4 5 0 15,-4 3-3-15,-1-4-3 16,-2-2-4-16,-2 2-8 16,2-2-13-16,-6-2-19 15</inkml:trace>
  <inkml:trace contextRef="#ctx0" brushRef="#br0" timeOffset="113649.2">4729 7050 118 0,'-53'5'97'16,"53"-5"-12"-16,0 0-5 16,-12 0-7-16,-1 4-37 15,2 4-8-15,-10 9-5 16,-3 2-10-1,1 2-1-15,-2 2-6 16,10 4-1-16,4 0-1 16,0-5-1-16,6 5-1 15,7-3-1-15,1-3 2 16,6-1-3-16,7 0 0 15,9-7 0-15,3-4 0 16,0-4 0-16,15-3 0 16,0 0-2-16,-5-3 1 15,-3 9-1-15,-7 2 1 16,-6 2 0-1,-5 7 0-15,-2 2 1 16,-12 1 2 0,-7-2 4-16,-7-2-1 15,-6 0 1-15,-14-4 0 16,0-4-2-16,9-6-5 15,-6-7-5-15,5-1-10 16,3-6-11-16,6-2-19 16</inkml:trace>
  <inkml:trace contextRef="#ctx0" brushRef="#br0" timeOffset="114194.2">4967 7063 135 0,'-10'31'103'16,"10"-23"-18"-16,-4 2-4 15,6 2-6-15,0 14-40 16,-2 1-9-1,1 10-7-15,7 4-4 16,6 1-5-16,0-3-1 0,3-1-4 16,-2-3 0-1,-1-4-2-15,0-7-2 16,5-7 0-16,-1-6 0 15,3-8-1-15,-4-7 0 16,4-14 0 0,-4-3-2-16,-1-12-2 15,-4 1 0-15,-4-6-1 16,-2-9 0-16,-1-4 0 15,-2 6 3-15,-3 2 0 16,-1 10 1-16,1 6 3 16,0 8 2-16,0 7 3 15,0 12 0-15,-2 1 4 16,2 12 1-16,0 16-1 15,2 3 2-15,-2 5 0 16,0 6-3 0,7-3-1-16,1 3-3 15,3-2-3-15,0-5-1 16,3-2-3-1,-8-7-4-15,0-8-10 16,0-8-10-16,-3-3-18 16</inkml:trace>
  <inkml:trace contextRef="#ctx0" brushRef="#br0" timeOffset="114785.2">5420 7088 155 0,'5'-7'121'15,"-5"7"-21"-15,-2 0-10 16,2 0-7-16,0 10-42 16,3 25-18-16,0-2-7 15,13 14-2-15,-7 4-3 16,2 6-2-16,5 0-1 15,-6 3-3-15,14-4-1 16,-17-2-1-16,6-4-1 16,1-5 0-16,-2-5-2 15,-4-9-3-15,-6-11-4 16,1-2-6-16,1-8-3 15,-5-5-6 1,-1-7-7-16,2-3-4 16,0-11-3-1,-3-7 0-15,-5-4-2 16,5-10 6-16,-8-3 7 15,5-10 11-15,-2-7 10 16,-4-6 4-16,6 6 4 16,-2 4 4-16,8-5 2 15,5 10 3-15,-4 9 2 16,19 9 0-16,5 8-1 15,0 8 0-15,6 3-1 16,-6 13-2-16,11 4-1 16,-12 6 0-1,-4 8 3-15,2 3 0 16,-8 12 4-16,-14 0-1 15,-6 0 0-15,0-5-1 16,-4-1-2-16,-5-2-5 16,1-10-4-16,-2-1-6 15,-2-3-8-15,-1-4-12 16,5-10-15-16</inkml:trace>
  <inkml:trace contextRef="#ctx0" brushRef="#br0" timeOffset="115473.2">6014 7078 144 0,'2'-9'107'0,"-2"9"-14"15,-2 1-7-15,2 6-5 16,0 11-41-16,0 15-8 15,0 6-6-15,0 9-4 16,3 9-4-16,-3 2-3 16,2 2-3-16,4-2-5 15,3-2-2 1,4-1-2-1,-1-8-3-15,5-3 1 16,-5 4-1-16,1-11-1 16,5 18-8-1,-13-35 3-15,1-8-2 16,5-3 0-16,-14-13 1 15,0-7 2-15,3-5 0 16,-2-16 1-16,-1-9 2 16,-3-6 1-16,-2-4 0 15,-1-9 0-15,7-4 1 16,2 0-1-1,-4 2-1-15,7 3 1 16,-3 6 0-16,5 8 1 16,8 4-1-16,6 7 1 15,4 5-1-15,-6 10 1 16,10 9-1-16,-6 8 1 15,1 14 0-15,0 1 1 16,-8 11 1-16,-6 9 2 16,6 1 1-16,-8 2 2 15,-14-1 2-15,-1-1-2 16,-5-5 0-1,-2-4-1 1,-5-5-2-16,3-5-4 16,1-3-6-16,-1-9-9 15,-1-3-16-15</inkml:trace>
  <inkml:trace contextRef="#ctx0" brushRef="#br0" timeOffset="116006.2">6626 6916 144 0,'11'19'113'16,"-11"-19"-12"-16,0 8-6 16,3 18-5-16,-1 18-39 15,6 6-10-15,1 8-8 16,0 5-7-1,7 58 16 1,-5-68-26-16,-2-5-4 16,-1-3-4-16,-4-5-2 15,1-11-3-15,-2-6-2 16,-1-2-6-16,2-7-7 15,-1-6-10-15,0-4-10 16,2-9-18-16,-3-9-18 16</inkml:trace>
  <inkml:trace contextRef="#ctx0" brushRef="#br0" timeOffset="117227.2">6843 7265 121 0,'-26'2'101'16,"28"5"-13"-16,-1 7-3 15,7 3-7-15,4-8-38 16,7 7-11-16,4-5-7 15,2-3-10-15,-5-8-5 16,8-5-4-16,1-4 0 16,-5-7-2-16,-3-2-1 15,4-4 0 1,-8-29 2-1,-14 29-2-15,-1 1 1 16,-7-4 0-16,-6 6 1 16,2 2 0-16,-6 6 2 15,-4 18-1-15,-4 6 2 16,3 5 1-1,-2 10 2-15,5 0 0 16,0 6 0-16,6 4 0 16,5 0 0-16,1-2-2 15,0-2-2-15,12-2-1 16,-3-1-2-1,6-3-3-15,7-7-4 16,3-5-6-16,8-5-8 16,0-8-8-16,-2-11-9 15,11-4-9-15,-10-7-5 16,-4-14-1-16,8 3 8 15,-9-5 8-15,-12-9 16 16,0 1 18-16,-1-5 14 16,-6 0 9-16,0 18 6 15,5-1 5-15,-6 6-1 16,-6 5-1-16,8 10 0 15,-3 10-4 1,5 9-3-16,2 5-3 16,1 15-3-16,5 2 0 15,0 3-4-15,2 6-2 16,-2 2-4-1,4 2-1-15,-5-2-3 16,-2-3-1-16,-1-5-2 16,-2-5 0-16,3-7 0 15,-5-3-1-15,0-6 0 16,-1-5-1-16,-5-7-1 15,-2-2-1-15,2-4 0 16,-1-12-2 0,1-1-1-16,0-11 1 15,0-4 0-15,0-4-1 16,3-13-1-16,0-2 0 15,2 4 1-15,10 4 1 16,2 11 1-16,4 5 1 16,-1 14 1-16,3 9 2 15,-3 17 2-15,-4 2 5 16,1 10 0-16,-5 9 2 15,0 4 2-15,-1 5 2 16,3-3-2-16,-4 2 0 16,0-6 1-1,-2-6-2-15,1-5-2 16,-1-9 1-16,-6 1-3 15,1-11-3-15,3-5-1 16,-9-12-1-16,3 2 0 16,3-13-3-1,-3-8 0-15,2-18-5 16,-1-4-1-16,8 3 0 15,12-3-2-15,-3 13 3 16,4 3 0-16,6 10 3 16,-10 12 2-16,4 11 1 15,-3 15 5 1,2 7 5-16,0 13 4 15,-6 12 4-15,-2 4 2 16,-1-4 1-16,0-1-2 16,-2-3-3-16,-7-5-3 15,3-3-5-15,-5-5-3 16,4-5-8-16,4-8-12 15,-5-5-15-15,9-1-23 16</inkml:trace>
  <inkml:trace contextRef="#ctx0" brushRef="#br0" timeOffset="118504.2">8119 7260 88 0,'-17'16'106'16,"20"-5"-19"-16,4 11-2 15,5 2-5-15,4 3-32 16,2 1-13-16,4-7-7 16,6-3-11-16,1-3-6 15,5-7-4-15,-3-11-3 16,-4-2-1-16,-3-7-2 15,-6-6-1 1,0-7 0-16,-10 2 1 16,-8 2-1-16,1-5 1 15,-4 6-1-15,-6-1 2 16,-2 2 1-16,-3 11-1 15,-6 6 2-15,-3 8 0 16,3 6 1-16,1 8 0 16,-1 4-1-16,0 4 1 15,4 6-1-15,7 1-1 16,7-1-1-1,2 0 0-15,2 0-1 16,12-1-1 0,5-7-1-16,2 0-2 15,10-9-2-15,5-4-5 16,6-8-6-16,0-4-1 15,-5-7-3-15,-2-7-3 16,0-7 1-16,-11-6 2 16,0-2 5-16,-9-8 0 15,5 1 6-15,-10-8 3 16,2 2 4-16,-9-7 3 15,-6-6 4-15,5 16 6 16,-2 6 8-16,0 15 2 16,4 5 2-1,-4-4 1-15,0 26-3 16,0 4-4-16,6 14-2 15,18 1-2-15,-12 17-3 16,7-2 0-16,-1 2-5 16,2-1-2-16,1-6-1 15,-7 5-2-15,1-8 0 16,-4-3 0-16,-2-10-1 15,-6-5 0-15,5-8-1 16,-2-3 0 0,0-10-1-16,-13-3 0 15,7-9-2 1,-2-11 0-16,1-7 1 15,1-7 0-15,-2-1-1 16,2-17 2-16,0 13-1 16,0-11 1-16,6 19-1 15,11 3 1-15,3 11 0 16,2 3 2-16,3 8-1 15,0 2 2-15,0 10 2 16,-2 21 3-16,-5 10 2 16,1 12 2-16,-2 2 0 15,0 3-1-15,0 4-1 16,-1-7-3-1,-2-5-2-15,-8-6-5 16,-3-12-5-16,2-7-8 16,-2-2-13-16,-5-11-16 15</inkml:trace>
  <inkml:trace contextRef="#ctx0" brushRef="#br0" timeOffset="118804.2">9248 6965 177 0,'-15'30'117'16,"16"-20"-15"-16,5 20-9 15,-3 8-5 1,2-3-48-16,4 17-11 15,1 8-7-15,4 0-5 16,3 4-3-16,-3-5-2 16,-2-3-3-16,0-6-2 15,2-1-3-15,-4-9-3 16,-4-10-6-16,2-5-6 15,-4-9-11-15,-1-5-14 16,-3-10-23-16</inkml:trace>
  <inkml:trace contextRef="#ctx0" brushRef="#br0" timeOffset="119074.2">9112 7323 175 0,'-11'-13'118'0,"11"13"-16"16,8 4-9-16,7 1-4 16,5-7-44-16,10-1-14 15,13-9-7-15,7 1-7 16,-4 3-4-16,1 1-7 15,1-3-3-15,0 6-5 16,-2 2-3-16,-7-7-5 16,-11 8-4-1,-2 2-10-15,-5-1-10 16,-8-1-18-16</inkml:trace>
  <inkml:trace contextRef="#ctx0" brushRef="#br0" timeOffset="119656.2">9916 7260 123 0,'-26'-2'105'15,"21"-5"-13"-15,-4-10-11 16,1-1-6-16,-3 8-39 15,-3-11-13-15,-1 15-9 16,-8-7-5 0,-1 14-4-16,0 1 2 15,2 0 1-15,-3 17 4 16,5 15 0-16,4 9 3 15,1 3 0-15,4-2-4 16,14 4-1-16,-3-5-3 16,6-1-3-16,1-6-3 15,10-11-2-15,6-4-1 16,6-3-1-16,-1-14-2 15,0-7 0-15,-6-4-1 16,4-10 1 0,-7-8 0-16,-5-9 1 15,-3 0-1-15,-2-5 3 16,-1-19-1-16,-5 3 1 15,0-2 2-15,0 11 2 16,-1 7 3 0,2 10 0-16,-4 2 4 15,2 16 3-15,4 8-1 16,2 9 0-16,1 8 0 15,-3 7-3-15,-1 4-1 16,3 9-1-16,1 0-2 16,-1 7-2-1,1 0-1-15,0-9 0 16,5 1-5-16,-3-7-4 15,3 1-8-15,5-9-8 16,-4-3-15-16,1-7-17 16</inkml:trace>
  <inkml:trace contextRef="#ctx0" brushRef="#br0" timeOffset="120595.8">10146 7069 110 0,'-11'19'110'16,"11"-19"-12"-1,0 0-6-15,0 0-5 16,0 0-33 0,0 0-14-16,0 28-10 15,6-1-9-15,2 7-4 16,0 18-4-16,9 6 1 15,3-2-2-15,-2-2-3 16,-2 1-2-16,-2-5-1 16,-2-9-2-16,5-6-4 15,-7-7 0-15,-10-7 0 16,6-6 0-16,-2-7 1 15,0-9-1 1,-6-6 1-16,0-40-2 16,2 15 0-1,0-4 0-15,0-5-1 16,5-1-3-16,6-2-3 15,8 1-5-15,-1 0-3 16,5 1-7-16,-1 6-6 16,3 9-5-16,-8 3-5 15,-1 3 0-15,1 17 3 16,-7-11 6-16,-3 13 11 15,3 1 12 1,0 2 17-16,4-6 11 16,-11 12 9-1,11 1 6-15,-6 3 2 16,2 12-2-16,-2 9-4 15,0 0-3-15,-5 8-4 16,6 5-5-16,-3-2-4 16,-1 1-4-16,8-2-2 15,14 35-3 1,-9-48-6-16,2-9-3 15,1-3-4-15,4-6-4 16,2-10-1-16,-3-8-4 16,0-5 0-1,-4-16 0-15,0-7 3 16,-1-3 4-16,-10-14 2 15,-1-4 3-15,-1-5 1 16,-2 1 3-16,-10 9 2 16,5 11 4-16,0 8 0 15,0 8 2-15,0 8 2 16,5 6 1-1,-5 19 1-15,9 14 1 0,7 2 1 16,2 13-3 0,-2 10 2-16,-1 9-3 15,9 11-1 1,13 88 10-1,-25-76-11-15,-12 6-2 16,-1-9 0-16,-15-12-5 16,-2-7 1-16,-7-3-1 15,-9-15 0-15,3-13-4 16,-7-8-3-16,6-7-6 15,2-16-7-15,6-10-11 16,-3-2-14-16,12-24-18 16</inkml:trace>
  <inkml:trace contextRef="#ctx0" brushRef="#br0" timeOffset="121153.8">11744 6987 113 0,'9'21'123'16,"-9"-21"-17"-16,0 0-9 15,0 18-4-15,2 20-29 16,-2 10-22-16,6 11-11 15,-3 6-7 1,7-1-5-16,4-2-6 16,-4-2-3-16,1-4-5 15,-1-5-3-15,-4-11-3 16,2-8-6-16,-2-10-5 15,-2-1-6 1,-4-6-10-16,-4-11-14 16,4-8-16-16</inkml:trace>
  <inkml:trace contextRef="#ctx0" brushRef="#br0" timeOffset="121713.8">11665 7301 133 0,'-20'-17'105'15,"20"17"-16"-15,0 0-3 16,0 0-7-16,9-1-40 16,7-6-9-16,9 5-8 15,7-15-3 1,10 5-6-1,11 7-1-15,-1-7-4 16,0 0-2-16,-3 5-3 16,-2-4-1-16,-4 7-2 15,-6 0 1-15,-10-2-2 16,-3-2 1-16,-6 12 0 15,-5-3 1-15,-3-5 0 16,-1 8 2-16,-7 2-1 16,-2 8 1-16,0 5 1 15,-2 8 0-15,1 5 1 16,1 3 2-1,0-5-1-15,0 4-1 16,9-7 0-16,6-1-1 16,4-1-1-16,6-4-1 15,3-11 2-15,0-2-1 16,-1-11 1-16,-2-9 0 15,2-4 1-15,-7-6 0 16,-8-7-1-16,-2 0-1 16,-6-2-1-16,-2 0-3 15,-12-4-1-15,-5 6-1 16,-2 2-1-1,-8 10 0 1,2 1-1-16,-2 6-3 16,2 3-5-16,7 3-6 15,4-2-11-15,4 2-14 16</inkml:trace>
  <inkml:trace contextRef="#ctx0" brushRef="#br0" timeOffset="122138.8">13132 6866 146 0,'6'4'112'0,"-6"-4"-12"16,2 6-4-16,-1 5-5 16,5 14-38-16,4 12-8 15,2 13-7-15,-3 2-8 16,2 7-3-16,9 0-5 15,-10 1-3-15,4-4-4 16,0-4-5-16,-1-8-2 16,3-9-2-1,-4-8-3-15,1 8-10 16,-10-23-10-1,0-7-13-15,0-5-25 16</inkml:trace>
  <inkml:trace contextRef="#ctx0" brushRef="#br0" timeOffset="126520.4">2895 9351 105 0,'-7'5'85'15,"7"-5"-17"-15,0 0-8 16,-3 0-4-16,3 0-41 16,0 0-5-16,0 0 0 15,0 0 4 1,0-1 5-16,0-7 5 15,0-5 3-15,0-7 0 16,0-9-2-16,2-7-6 16,-1-4-7-16,4-7-6 15,1-8-2-15,13 1 0 16,-2-1-3-1,5-2 1-15,2-3-1 16,7 19 0-16,-3 3-1 16,13 2 0-16,-1 8 1 15,-4 7-1-15,2 10 0 16,-2 0 0-1,-7 1 1-15,-2 4 0 16,-9 5 0-16,-4-6 2 16,2 14-1-16,-7-6 2 15,2 3-1-15,-8 1-1 16,-1 4-1-16,-1-6-2 15,1 2-6-15,-5-3-10 16,-2 5-20-16</inkml:trace>
  <inkml:trace contextRef="#ctx0" brushRef="#br0" timeOffset="127106.4">3961 8500 108 0,'-23'-6'95'15,"15"6"-14"-15,-4 5-7 16,-1-2-2 0,-2 5-38-16,-18 3-5 15,2 13-7-15,3-5-3 16,-1 9-5-16,4 3-3 15,5 8-4-15,3-17-3 16,8 1 0-16,4 0-2 16,10-2 0-16,1-10-1 15,5 3 1-15,10-4 0 16,17-3-1-16,2 2 1 15,8-6 1 1,-9 14-2-16,-7 9-1 16,-2 0 0-16,-7 3 1 15,-9 5 2 1,-16 0 1-16,-1-3 2 15,-11-5 1-15,-6-5 1 16,-1-4-3-16,0-7 0 16,0-3-5-16,-4-6-5 15,8-2-6-15,8-8-8 16,1-1-16-16</inkml:trace>
  <inkml:trace contextRef="#ctx0" brushRef="#br0" timeOffset="127730.4">4251 8619 102 0,'-12'-10'99'16,"12"10"-16"-16,0 0-3 15,0 0-6-15,0 0-33 16,0 0-8-16,0 5-5 15,0 14-5-15,3 20-5 16,5 6-2-16,2 9-4 16,4 2-2-1,-3-5-5-15,2-1-3 16,2-5 0-16,4-4-1 15,-2-5-1-15,0-10 0 16,5-9 0-16,-5-8-3 16,4-10-1-16,1-8-3 15,-2-12 0-15,-3-10-3 16,0-10 2-16,-7 0 0 15,-4-14 2-15,2 2 1 16,-10 0 2-16,-3 0 2 16,4 4 2-16,-2 7 0 15,1 5 4 1,-1 13 0-16,3 4 2 15,0 6 1 1,0 6-1-16,0 15 0 16,3 2 4-16,3 22-3 15,4 5 1-15,-1 7 1 16,2 3-3-16,1 3-2 15,1 6-1-15,-4-7-2 16,0-5-2-16,4-7-3 16,-4-12-5-16,-3-8-9 15,-6-6-11-15,8-4-18 16</inkml:trace>
  <inkml:trace contextRef="#ctx0" brushRef="#br0" timeOffset="128298.4">4740 8598 128 0,'-10'-1'119'16,"16"1"-17"-16,-4 4-12 16,-4 7-4-16,-1 10-36 15,10 12-17-15,-3 3-12 16,2 11-4-16,1 6-3 15,7 5-2 1,1 5-4-16,1-5-4 16,-2-2-1-1,1 4-2-15,4-12-1 16,-12-2 0-16,7-6-3 15,-6-11-3-15,0-8-4 16,-7-3-3-16,4-9-5 16,-3-9-1-16,-6-9-4 15,4-7 1-15,-4-8-2 16,-1-8 1-16,2-11 0 15,0-10 1-15,-2-6 6 16,1-3 4-16,-3-1 7 16,1-6 5-1,-1 11 5-15,10 8 3 16,4 2 1-16,9 11 2 15,-2 2 3-15,18 9-1 16,-1 5-2-16,0 15 0 16,-3 10-1-16,5 5-1 15,-5 12-1-15,-7 13-2 16,-8-2 3-16,-5 2 2 15,-13 5 3 1,0 0-1-16,-7-6 0 16,-10-8-3-16,-3-2-2 15,-2-5-6 1,3-5-6-16,-1-1-8 15,5-8-14-15,3-4-16 16</inkml:trace>
  <inkml:trace contextRef="#ctx0" brushRef="#br0" timeOffset="128955.4">5288 8598 171 0,'-10'16'112'16,"10"-16"-19"-1,0 2 72 1,1 35-132-16,2-3-11 15,6 14-5 1,5 9 1-16,-1 7-3 16,-2 0-2-16,0-6-4 15,2 1-1-15,5 1-4 16,-5-5-1-16,1 2-3 15,0-9-1-15,-3-8-3 16,-3-6-2-16,-2-6-2 16,5-11 0-16,-3-3-2 15,0-9 2 1,-15-9 3-16,6-9 1 15,-2-6 1-15,3-5 1 16,-2-12 0-16,-2-8-1 16,-4-10 0-16,3-7-2 15,-3-1 1-15,5-6-1 16,3-8 0-16,0 19 2 15,3 2 1-15,5 14 1 16,12 4 1-16,7 2 2 16,2 6 1-16,4 9 0 15,1 5 0 1,5 7 1-16,-10 11-2 15,-1 1 0 1,-6 15 1-16,-5 13 0 16,-10-5 4-16,-2 3 0 15,-10 9 1-15,-4-4 2 16,0-5-1-16,-11-1-3 15,1-2-2-15,-6-6-4 16,7-7-7-16,-4-3-10 16,6-5-13-16,2-6-19 15</inkml:trace>
  <inkml:trace contextRef="#ctx0" brushRef="#br0" timeOffset="129474.4">5953 8486 142 0,'0'-5'110'0,"0"5"-11"16,0 5-7-16,0 19-5 15,2 15-40-15,0 13-9 16,1 7-8-16,3 2-7 15,5 6-5-15,1-3-6 16,-1-1-2-16,3-9-5 16,0-9-2-16,-6-10-2 15,-2-8-2-15,-1-6-6 31,-1-9-9-31,-2-7-14 16,-4-5-23-16</inkml:trace>
  <inkml:trace contextRef="#ctx0" brushRef="#br0" timeOffset="130351.4">6262 8660 105 0,'0'2'93'16,"-2"-2"-11"-16,-1 0-6 16,3 0-4-16,0 3-35 15,-4 11-5-15,2-1-6 16,2 14-4-1,0 7-3-15,20 43 10 16,-3-38-20 0,10-8-1-16,2-3-2 15,4-5-1-15,6-9-2 16,-4-7 1-16,2-14-2 15,-1-3 1-15,-8-7-2 16,-6-11 0-16,-2-5 0 16,-6 3-1-16,-6-5 0 15,-4-1 0-15,-8 4 0 31,-1 5 0-31,-6-3 0 16,-1 6 0-16,-9 10 2 16,-2 1 0-16,-2 7 1 15,2 11 0-15,-9 1 2 16,5 10-2-16,4 19 1 15,0-1 0-15,6 0 1 16,6 13 0-16,6-2 1 16,5 1-1-16,5-2 1 15,6-2-1-15,17-5 0 16,-1-8 0-16,3-3 1 15,9-7-1 1,32-9 5 0,-32-14-6-16,-10-4 0 15,5-7-3-15,-7 0 0 16,-7 5-3-16,0 1-1 15,-6 1-5-15,-3 0-7 16,-8 1-12-16,0-2-19 16</inkml:trace>
  <inkml:trace contextRef="#ctx0" brushRef="#br0" timeOffset="133435.4">7146 8722 135 0,'-2'-13'98'15,"2"13"-15"-15,2 5-10 16,-2-5-4-16,6 24-43 15,-3 7-6 1,19 12-6-16,-10 9 0 16,8 5-3-16,4 7-4 15,0-5-4-15,15 46 1 16,-11-35-2-1,-20-42 0 1,-5-15 2-16,-2-4-1 16,-5-13 1-1,1-6-1-15,0-9-2 16,-5-12-3-16,0-9-3 15,-4-2 0-15,10-5-2 16,-1-8-2 0,0-6 0-16,1 4 0 15,10-8 2-15,1 13 0 16,-2 4 2-16,8 7 4 15,5 14 2-15,5 2 1 16,0 13 3-16,6 15 4 16,-5 14 0-16,-1 20 1 15,6 7-2-15,-5-4 1 16,-1 13-4-16,-5-1-3 15,-1-1-1-15,-5-4 0 16,-2-4 0-16,2-6-1 16,-3-9 0-1,-2-6 0-15,-2-9 0 16,-3 0 0-16,-2-10 1 15,-2-3-1-15,-2-9 0 16,1-4 1-16,1-8-1 16,0-5-1-1,0-13-1-15,0-5 0 16,0-7 0-16,1-8 0 15,4 11-2-15,1 0 2 16,11 5 0-16,-1 14-1 16,1 2 2-16,4 15 0 15,3 12 3 1,4 4 2-16,-4 13 1 15,-3 9 4-15,-6 11 3 16,11 12 3-16,-2 6-2 16,-4-7 1-16,5 0-3 15,-11-5-4-15,-7-8 0 16,4-1-4-16,-1-9-2 15,-3-7-5-15,0-9-7 16,-3-1-11-16,-2-3-18 16</inkml:trace>
  <inkml:trace contextRef="#ctx0" brushRef="#br0" timeOffset="134674.4">8104 8749 94 0,'-19'21'91'16,"8"-21"-16"-1,8 0-6-15,3 1-3 16,0 11-33-16,0 13-7 15,0 4 0-15,13 7-3 16,1-6-3 0,9-4-3-16,8-5-3 15,6-7-2-15,5-6-6 16,1-7-1-16,4-11-2 15,-5-5-3-15,-7-3-1 16,-7-10-2-16,-7-2 1 16,-6-8-1-16,-10 6 0 15,-8 3 1 1,-4 7 1-16,3-6 1 15,-10 7 2-15,-2 16-1 16,-2-5 3-16,-6 8 0 16,0 10 0-16,0 9 0 15,4 13 2-15,-2-4 1 16,2 15 0-16,6 3 1 15,7 3-1-15,2-4-2 16,11-4 0-16,2 1-3 16,6-5-1-16,8-6 0 15,5-6-1 1,14-6 0-16,2-5 0 15,8-13-3-15,5-7-2 16,0-6-1-16,-5-9-5 16,-11 0-1-16,-2-4-1 15,-6-11 3 1,-2 3 2-16,-10-6 3 15,-6-2 2-15,1-10 1 16,-12 10 2-16,-3 12 4 16,7 3 1-16,-4 6 2 15,-3 1 3-15,-3 15 1 16,3 7-1-1,0 11-1-15,3 5 0 16,-3 10-1-16,7 8-1 16,-5 6 0-16,6 2-1 15,-4-3-2-15,9 1 0 16,-2-1-3-16,-2-2 0 15,0-7 0-15,-3-7-1 16,1-3 0-16,-6-9 0 16,-1-1 0-16,3-7 0 15,-1-11 1-15,-4-1-1 16,2-7 0-16,-3-9-1 15,2-6 0 1,-2-5 0-16,6-12 0 16,-2 2 1-16,1-9-2 15,4 9 1 1,8-4 0-16,0 7 1 15,6 11-1-15,-4 4 0 16,1 17 1-16,3-1 2 16,-3 19 0-16,-2 5 1 15,-1 12 3-15,0 6 0 16,3 11 2-16,-1 2-1 15,-4 3-1 1,2-3-2-16,8 43 3 16,-13-49-7-1,0-5 3-15,-4-6-6 16,1-10-2-16,-3-3-7 15,0-6-9-15,1-6-15 16,0-9-19-16</inkml:trace>
  <inkml:trace contextRef="#ctx0" brushRef="#br0" timeOffset="134984.4">9375 8456 108 0,'-3'0'229'16,"3"3"-138"0,0 18-7-16,0 9-26 15,0 10-26-15,0 22-9 16,6-8-3-16,2 15-1 15,6-4-3-15,0-1-3 16,9-2-2-16,-9-8-3 16,-3-3-3-16,-2-8-3 15,2-8-3-15,-5-9-4 16,-1-8-7-16,-2-2-9 15,5-7-13 1,-8-3-19-16</inkml:trace>
  <inkml:trace contextRef="#ctx0" brushRef="#br0" timeOffset="135274.4">9219 8826 165 0,'-2'-29'112'16,"2"29"-15"-16,0 0-8 16,17 5-5-16,13-4-46 15,4 1-10 1,4-2-7-16,14 4-4 15,8-5-4-15,-4-5-5 16,-5 1 0-16,-1 0-4 16,-10-1-1-16,-6 11-3 15,-9-9-5-15,-5 5-6 16,-8-5-9-16,2 4-17 15</inkml:trace>
  <inkml:trace contextRef="#ctx0" brushRef="#br0" timeOffset="136722.4">10124 8787 102 0,'-28'4'101'0,"23"-17"-13"15,-4 5-9-15,0-10-2 16,-4 4-36-16,-4-5-10 16,-6 9-9-16,1 3-5 15,-1 11-7-15,-3 9-2 16,-5 3 0-16,8 11 4 15,-4 14-2-15,7 6 3 16,5 2-1-16,8-1-3 16,4 2-1-1,6-5-4-15,7-7-1 16,5-9-2-16,7-5-1 15,6-8-1-15,1-8 0 16,2-15-1-16,-1-7 0 16,-4-8 0-16,-7-5-1 15,1-9 1-15,-8-6 1 16,-1-9 1-16,-2 6 1 15,-7-9 3-15,-2 4 2 16,-3 10 3-16,3 6 1 16,-2 6 2-16,2 9-2 31,-3 15 0-31,3 13-2 15,-1 7-2-15,-1 18 0 16,2 2-2-16,0 6 1 16,0 1-1-16,6-4-2 15,2 1-1-15,6-6 0 16,6-5-3-16,0-7 0 15,14-1-2-15,-1-8-2 16,-4-12-1-16,12-5-1 16,-18-10 2-16,8-7-1 15,5-18 2 1,-15-1 2-16,0-5-1 15,-12-12 2-15,3 2 1 16,-4 1 1-16,-3 0 2 16,-2 11 1-16,-2 9 2 15,4 11 2-15,-2 6 2 16,-3 5-2-16,2 14 2 15,2 8-1-15,2 13-1 16,5 11-1-16,-1-1 2 16,-1 6-1-16,9 3-2 31,-5 5-2-31,5 2-1 15,0-5-1-15,2 2-1 16,-5-3 0-16,-2-12 1 16,-4-5-2-16,-1-6 1 15,-4-7-1-15,1-3 0 16,-11-9-2-16,6-2-2 15,-5-5 0-15,4-10-3 16,-1-9 1-16,-1-7 0 16,6-11-2-16,2-7-1 15,7 10-1 1,4-4-3-16,30-42-21 15,-18 49 15 1,3 2-2-16,0 9 3 16,0 2 2-16,-15 9 5 15,-1-2 3-15,1 13 4 16,-7 5 9-16,-3 7 3 15,-3 13 4-15,-1 14 4 16,-5 11 1-16,1 2 0 16,2-4-3-16,6 52 8 31,4-51-13-16,3-7-4-15,8-6 0 16,2-6-2-16,8-5 0 16,-6-9-2-16,-2-6-2 15,5-4 0-15,-5-12-2 16,5-5 0-16,-11-18 0 15,-6-2 1-15,4-13 0 16,-10 2 1-16,6 1 2 16,0-1 0-16,-3 11 1 15,-2 1 3-15,2 15 2 16,-4-1 0-16,4 3 4 15,-5 11-2 1,2 8 1-16,-4 10-1 16,4 11-1-16,-2 15-1 15,12 17-2-15,-10 7-1 16,0 5 1-16,4 8 1 15,0 6 1-15,-4 4-1 16,-3-4 1-16,-2-6 0 16,-5-3 0-16,-7-19 0 15,-12-5-1 1,-1-3 0-16,-2-14-1 15,-4-9-3 1,-10-6-8-16,-1-10-8 16,11-7-12-16,-1-24-17 15</inkml:trace>
  <inkml:trace contextRef="#ctx0" brushRef="#br0" timeOffset="137233.4">12313 8593 110 0,'9'-3'108'0,"-7"3"-8"16,1 4-7-16,-1 8-3 16,2 17-32-16,1 16-15 15,-7 15-11-15,2 2-6 16,0 10-7-16,0 5-6 15,0-5-1 1,0-10-4-16,0-7-2 16,0-9-4-16,0-10-6 15,4-7-8-15,-4-13-10 16,3 3-11-16,-2-22-18 15</inkml:trace>
  <inkml:trace contextRef="#ctx0" brushRef="#br0" timeOffset="137786.4">12085 8910 81 0,'-31'0'104'0,"31"-3"-18"15,2-1-7 1,9 1-2-16,0 2-29 15,9-3-8-15,6 2-8 16,10-1-6-16,-1-2-4 16,9 1-7-16,4 0-5 15,8-8-5-15,-4 2-1 16,4-2-2-16,-2 6-2 15,-13 2 1-15,2-3-1 16,-16-2 1-16,-3 9 0 16,-2-3 1-16,-13 6 0 15,1-8 2-15,-4 1-1 16,-5 22 1-1,-5 0 0-15,4 8 0 16,-3 10-1-16,3-1 1 16,-5 4 1-16,5-9 0 15,0 4 1 1,9-4-3-16,2-3 1 15,-2-4-2-15,8-6 0 16,11-6 0-16,5-10-1 16,-2-6-1-16,2-12-1 15,-2-1-1-15,-13-11-3 16,1-8 0-1,-13-1-2-15,-11 2 2 16,-9 4 0-16,-3-9 2 16,-15 6 2-16,2 12 0 15,-9 5 0-15,13 7-1 16,-3 0-3-16,1 8-11 15,11-3-12-15,6-3-20 16</inkml:trace>
  <inkml:trace contextRef="#ctx0" brushRef="#br0" timeOffset="138377.4">13592 8592 105 0,'2'-23'98'0,"-2"23"-7"15,3 5-2-15,-3 0-2 16,6 18-32-16,-6 12-8 16,2-1-6-1,-7 60 12 1,3-46-35-16,-1-2-4 15,2-6-2 1,-7-5-3-16,5-13-1 16,1-5 1-16,12 2-3 0,-9-13 2 15,16 2 0 1,5-8-2-16,6 0 1 15,6-5-1-15,6 3 1 16,5 0-3-16,3-3 0 16,-1-2 0-1,47 3 1 1,-55 1-4-16,-3 3-2 15,-8-2-5-15,-3 3-4 16,-13-2-7-16,2-3-8 16,-8 5-7-16,-4-2-8 15,-9-4-9-15,1-6-12 16</inkml:trace>
  <inkml:trace contextRef="#ctx0" brushRef="#br0" timeOffset="138704.4">13922 8506 108 0,'-21'17'102'16,"21"-17"-6"-16,0 3-4 15,0 12-2 1,-2 18-31-16,2 8-9 15,0 6-8-15,0 10-9 16,0 2-6-16,3 5-5 16,8 1-5-16,0 1-5 15,0-5-2-15,-2 0-4 16,5-6-3-1,-5 0 0-15,2-11-2 16,-6-12-1-16,0-6-2 16,-2-6-3-16,0-9-8 15,0-1-7-15,0-8-12 16,-1-4-13-16,1-8-20 15</inkml:trace>
  <inkml:trace contextRef="#ctx0" brushRef="#br0" timeOffset="138932.4">14417 9164 142 0,'-15'31'116'0,"15"-21"-14"15,0 2-8-15,0 22-7 16,1 5-39-16,-1-9-18 16,0 1-13-16,-1 4-10 15,1-4-10-15,0-15-10 16,-5 2-18-16</inkml:trace>
  <inkml:trace contextRef="#ctx0" brushRef="#br0" timeOffset="139730.4">15451 8821 94 0,'-4'-26'96'0,"4"26"-13"0,4 0-5 15,-1 0-1 1,0 8-32-16,5 9-6 15,1 20-4-15,4 9-6 16,1 6-6 0,-2 7-5-16,-1 3-4 15,0-10-4-15,3 8-2 16,1-8-4-16,-1-6-1 15,-1-3-3-15,4-17 0 16,-6-10 0-16,-4-6 0 16,1-10 0-16,-2-12-1 15,4-7-1-15,-7-10 1 16,-8-2-2-16,7-8 0 15,-1-4 0-15,-1-5 1 16,0-12-3 0,2-7-2-16,-1-3-3 15,10 6-6-15,-2 9-5 16,1 18-9-16,-3 8-10 15,0 17-8-15</inkml:trace>
  <inkml:trace contextRef="#ctx0" brushRef="#br0" timeOffset="140536.4">15792 8999 113 0,'11'11'100'16,"-9"-9"-7"-16,-2-2-8 15,6 3-4-15,12 3-35 16,1-4-10-1,18-1-10-15,18-11 2 16,-21-2-22 0,-6-5-3-16,-4-3-1 15,0 5-2-15,-9-1 0 16,-9-8 1-16,-1 0-1 15,-11-2 1-15,-4 9 0 16,-5 4 0-16,-8 9 0 16,-2 2 2-1,-28 18 4-15,25 6-2 16,8 14 1-16,-3 3 1 15,0 8 1 1,10 2-1-16,4-2 0 16,6-3-1-16,0 2-2 15,9-8-1 1,11-11-2-16,6 5 0 15,7-7-2-15,18-8 0 16,-3-5-4-16,3-13-4 16,3-10-4-16,-1-6-3 15,-4-6-1-15,-7-5-1 16,-8-5 3-16,0-5 4 15,-6-9 4 1,-8-5 5-16,-2 2 2 16,-10 2 3-16,4 4 4 15,-7 1 4-15,1 14 0 16,3 6 14-1,-8 18-14-15,2 11 0 16,0 14-1-16,0 11-1 16,5 4 2-16,1 13-3 15,7-1-1-15,2 8-3 16,2-3 0-16,-3-1-2 15,3-3-2-15,-7 0 0 16,0-4-3 0,-5-7-1-16,-2-17 0 15,3-3-1 1,-4-3-1-16,-1-8 0 15,-1-8 2-15,-3-13-1 16,3 0 2-16,-3-14 0 16,3-4 2-16,0-2 0 15,10-8 0-15,10 0-1 16,-9 2-3-16,12-2-4 15,2-4-6-15,4 5-9 16,7-2-10-16,-4 6-11 16</inkml:trace>
  <inkml:trace contextRef="#ctx0" brushRef="#br0" timeOffset="140799.4">16904 8685 81 0,'8'-13'102'0,"-11"13"-14"15,3 0 1-15,0 0-3 16,-4 18-26-16,-3 5-8 15,4 12-8-15,4 19-5 16,1 6-8-16,2 7-5 16,-1 5-5-16,5-2-5 31,1 0-6-31,15 54 0 15,-12-68-9 1,-4-12-4-16,0-10-3 16,-2-9-8-16,0-8-10 15,-3-16-17-15,-1-15-19 16</inkml:trace>
  <inkml:trace contextRef="#ctx0" brushRef="#br0" timeOffset="141282.4">16736 9024 149 0,'-4'-3'112'0,"5"3"-15"15,12-2-7-15,7-5-6 16,6 5-44-16,8-2-14 15,7 0-11-15,4-4-7 16,4 4-6-16,1 2-6 16,1-6-3-1,-3 0-3-15,-3 1-2 16,-2 9-5-16,-12 0-4 15,-1-8 2-15,-13 2 0 16,-6-2 2-16,1-2 2 16,-1 0 6-1,0-1 6-15,-6 2 5 16,-5 3 6-16,-2 2 8 15,2-7 3-15,0 5 5 16,2 10 1-16,-2-6 1 16,-2 8-2-16,2 14 0 15,0 5-2-15,0 10-2 16,0 2-3-16,0 8-1 15,0 1-4-15,8 3-2 16,-4-3-4-16,0-5-4 16,3 0-5-1,4-16-7-15,0-2-9 16,-3-5-11-16,-2-15-15 15</inkml:trace>
  <inkml:trace contextRef="#ctx0" brushRef="#br0" timeOffset="141698.4">17749 8953 133 0,'0'-8'107'15,"0"11"-17"-15,0-6-5 16,0 1-5 0,1-3-42-16,1 0-11 15,-7-7-11-15,1 1-5 16,-3-14-5-16,-8 13-2 15,-11 4 1-15,4 12 1 16,-14 5 3-16,8 8 3 16,-1 14 2-16,4 12 3 15,2 4-1-15,15 3-1 16,-3-3-2-16,10 4-3 15,-4-2-2-15,17-5-3 16,10-1-1-16,6-12-2 31,8 2-4-31,1-17-5 16,-1-13-5-16,-4-6-9 15,1 0-10-15,-5-10-15 16,1-3-15-16</inkml:trace>
  <inkml:trace contextRef="#ctx0" brushRef="#br0" timeOffset="142600.4">18256 9120 88 0,'11'-37'97'15,"-11"37"-19"-15,0-5-9 16,0-7-3-1,-2-7-32-15,-9-4-8 16,-1 6-3-16,-2-4 1 16,-9 4-2-16,-4 3-3 15,-8 7 2-15,-4 12-3 16,0 7 0-16,-1 11 0 15,-1 5 0-15,7 7 0 16,5 7-3-16,7 6-1 16,8-3-6-1,3 0-2-15,8-4-2 16,10-4-4-16,6-6 1 15,3-6-2-15,7-9-2 16,11 6 0 0,4-18-4-16,-9-9-3 15,11-6-2-15,-6-7 0 16,4-7-1-16,-10-7 0 15,4-7 2-15,-6-4 1 16,-4-10 2-16,0-4 1 16,-13 4 2-16,8-2 5 15,-12 19 1-15,1 11 5 16,-4-1 4-16,-4 12 3 15,-4 16 1 1,0 11 0-16,3 15 1 16,-5 4-2-16,0 7 0 15,8 4-3-15,8-1-2 16,1 1-4-16,4-3-1 15,4 1-4-15,3-7-2 16,5-7-6-16,7-6-3 16,-6-7-7-1,7-17-5-15,-4-1-7 16,4-7-6-16,-4-6-4 15,1-9-3 1,-5-4-1-16,-2-7 3 16,8-56-12-16,-23 37 46 15,-2 1 11 1,-1-4 11-16,-5-3 6 15,-5 14 5-15,-1-1 6 16,4 16 2-16,-6 3 0 16,2 11-2-16,-1 15-2 15,2 8-3-15,-4 13-6 16,-2 5 0-16,6 20-2 15,5 5-1-15,0 10 0 16,2 3-4-16,1 0 0 16,3-1-3-16,-3 6-2 15,2-5 0 1,1-7-2-16,5 41 3 15,-7-26-5 1,-1-45-3 0,-6-2-4-1,3-8-8-15,0-4-11 16,0 0-12-16,0 0-25 15</inkml:trace>
  <inkml:trace contextRef="#ctx0" brushRef="#br0" timeOffset="146063.4">19546 8540 161 0,'-27'9'112'0,"26"8"-17"16,1 9-7-16,-2 22-5 15,2 7-47-15,0 10-10 16,2 4-8-16,-1-3-5 15,4 8-6-15,3-6-2 16,1-4-2 0,8 44 0-1,-1-61-4 1,-9-9-1-16,0-10-3 15,3-7-4-15,-3-5-9 16,-3-4-7-16,-2-3-19 16</inkml:trace>
  <inkml:trace contextRef="#ctx0" brushRef="#br0" timeOffset="146663">19369 8867 153 0,'-5'3'104'0,"5"-3"-16"15,10-3-5-15,8 3-5 16,12-3-44-16,10-2-8 15,8 1-5-15,11-1-6 16,0-7-5-16,1 8-5 16,4 7-1-16,-8-6-4 15,0 2-2 1,-7-5 2-16,-5 1-3 15,-13 0 2-15,-7 2 0 16,-7 6 1 0,-4 2 1-16,-5-3 0 15,-5-2 0-15,-5 9 1 16,-1 17 1-16,-5 10 1 15,2 5-1-15,-3 0 2 16,1 1-1-16,10-4-1 16,5-2-1-16,3 2 0 0,1-5 1 15,12-10-1 1,-2-2 0-16,4-12 0 15,0-9 0-15,1-8-2 16,-2-4 1 0,-1-9 0-16,-8-6 0 15,-7-5 0-15,-5-5-1 16,-4-7 0-16,-7 1 1 15,-7 3 0-15,-3 8 1 16,-5 2-2-16,-3 1 2 16,-1 9-2-16,3 4-3 15,-4 6-8 1,8 14-11-16,3-8-16 15</inkml:trace>
  <inkml:trace contextRef="#ctx0" brushRef="#br0" timeOffset="147022">20950 8666 108 0,'-4'12'120'16,"4"-12"-14"-16,0 1-9 15,0 12-6-15,0 16-26 16,3 23-21-16,0 9-10 16,12 3-7-1,-1 2-5 1,5 1-7-16,-2-1-4 15,-3-5-5-15,-2 0-2 16,2-18-2-16,-12-8-4 16,6-8-8-16,-5-8-10 15,0-6-18-15</inkml:trace>
  <inkml:trace contextRef="#ctx0" brushRef="#br0" timeOffset="157726.2">3575 10834 116 0,'0'15'97'16,"0"-15"-16"0,0 0-7-16,0 0-4 15,0 0-35-15,0 0-6 16,0-5-3-16,0-5-6 15,0-8-2-15,0-5-4 16,6-10-2-16,5-7-3 16,8-7-2-16,4-5-1 15,-1-3-1 1,3-5-1-16,10 9-2 15,-4 6 0-15,16 6 0 16,-1 10-2 0,1 11 1-16,-1 6-1 15,2 6 0-15,-7-1 1 16,1 10 0-16,-10 2 0 15,-9 4 1-15,-6-13 2 16,-3 9 0-16,-3 1 1 16,-6-9-1-16,-4 12-1 15,1 0-7-15,0-10-10 16,-1 2-14-16</inkml:trace>
  <inkml:trace contextRef="#ctx0" brushRef="#br0" timeOffset="158400.2">4564 10216 75 0,'0'-25'96'15,"0"25"-15"-15,-1-1-6 16,1 1-1-16,0 0-27 15,8 0-10-15,-7 0-4 16,-1 0-6-16,3 1-6 16,6 13-4-16,12 12-3 15,-3 23-2 1,7-5-2-16,0 5-3 15,-2 5-3-15,3-5-1 16,-2-6-2-16,-1-5-1 16,-9-7 1-1,-2-5 0-15,2-10 0 16,-4-3 1-16,4-7 2 15,-8-6-1-15,5-7 0 16,-2-14 0-16,-6-8-1 16,6-5-1-16,4-7-1 15,-2-5-1-15,1-6-1 16,5-5 0-16,-9 7-3 15,1 10-2-15,-4 6-4 16,1 10-8-16,-3 2-13 16</inkml:trace>
  <inkml:trace contextRef="#ctx0" brushRef="#br0" timeOffset="158894.2">5099 10351 99 0,'11'33'95'15,"-11"-33"-16"-15,3 1-5 16,11 6-3-16,9-7-35 15,4 0-9-15,5-6-3 16,1 0-7 0,-4-11-4-16,1-2-6 15,-2-8-1-15,-11 3-2 16,-3 1 1-16,-8-4-2 15,3 5 0-15,-4 0 1 16,-10 4 0-16,-6 7 1 16,-4 3-2-16,-12 4 1 15,-2 11 0-15,0 6 0 16,-4 11 1-16,7 0 0 15,-1 14 2-15,6 1-1 16,0 2 3-16,12 0-2 16,3-3-1-1,9 34 2 1,3-41-4-1,7-9-3-15,13-1 0 16,-6-7-4-16,11-5-5 16,0-6-6-16,0-3-9 15,6-7-15-15,-4-7-16 16</inkml:trace>
  <inkml:trace contextRef="#ctx0" brushRef="#br0" timeOffset="159328.2">5507 10199 116 0,'-3'-9'101'15,"0"3"-12"1,3 6-4-16,-3-3-6 16,6 3-37-16,-3 0-11 15,1 2-7-15,-1-2-8 16,0 14-4-16,16 15-2 15,-1-4 0-15,4 19 1 16,6-4-3-16,0 9-3 16,-5-2-1-16,-6-2-3 15,1-6 0 1,-9-5 0-16,-1-5 0 15,-2-6 3-15,-1-4-1 16,-4-10 1 0,2-1 1-16,0-10-1 15,-9 2-1-15,1-9 0 16,8-4 1-16,-6-13-1 15,0-9 0-15,4 0 1 16,2 2-1-16,-1-7 0 16,13 10-1-16,-4-5 0 15,1 6-1-15,2-1-2 16,0 9-4-16,3 0-9 15,0 7-12 1,3-1-20-16</inkml:trace>
  <inkml:trace contextRef="#ctx0" brushRef="#br0" timeOffset="159690.2">6172 10108 108 0,'-12'-7'119'0,"12"7"-19"16,0 0-9-16,0 0-9 15,0 2-27 1,0 18-20-16,3 13-11 16,-2 10 0-16,6 5-2 15,0-1-2-15,-5 15-2 16,10-4-4-16,-1-1-2 15,-5 0-4-15,4-7-3 16,0-1-1-16,-10-6-3 16,8-6-1-16,0-7-6 15,-6-8-6-15,4-8-10 16,0 0-12-16,-3-8-17 15</inkml:trace>
  <inkml:trace contextRef="#ctx0" brushRef="#br0" timeOffset="159993.2">6051 10377 135 0,'6'15'105'16,"-6"-15"-18"-16,2-4-3 16,10 2-2-16,7-5-43 15,3 7-12-15,15-2-9 16,-3-6-5-16,6 5-9 15,8-8-4 1,-1 18-5-16,-2-11-6 16,0-3-4-16,-8-6-10 15,-3 10-9-15,-1 3-7 16,-9-15-4-16</inkml:trace>
  <inkml:trace contextRef="#ctx0" brushRef="#br0" timeOffset="160245.2">6614 10208 75 0,'3'4'94'15,"-3"-4"-9"-15,0 0-5 16,0 0 1-16,-1 5-28 16,1 20-7-1,0-9-6-15,0 17-7 16,1 10-7-16,-1 0-5 15,0 3-3-15,0 2-3 16,0 1-2-16,8 1-4 16,-2-7-3-16,0-4-2 15,4-5-2-15,-1-10-2 16,-6-5-3-16,3-5-7 15,-4-5-10-15,-1-6-17 16</inkml:trace>
  <inkml:trace contextRef="#ctx0" brushRef="#br0" timeOffset="160659.2">7231 10345 123 0,'0'-38'94'0,"-5"39"-14"16,-7-2-9-16,-2-3-3 15,-5 7-39-15,-5-6-5 16,-11 12 0 0,11-6-1-16,-3 19-1 15,1-3-1-15,1 11 0 16,7-1-1-16,5 15-2 15,-1 2 0-15,5-6-3 16,9 6-3-16,5-10-4 16,-1 1-2-16,7-6-4 15,11-3-2-15,-1-10-5 16,7-7-6-16,2 0-10 15,-5-7-10-15,13-2-11 16,3-6-17-16</inkml:trace>
  <inkml:trace contextRef="#ctx0" brushRef="#br0" timeOffset="161287.2">7664 10566 99 0,'-8'-28'104'0,"8"18"-17"16,-2-4-8-16,-1 0-3 15,-5-1-33-15,4-3-11 16,-6-4-8-16,0-2-5 16,-3 1-6-16,-4 10 0 15,2-3-4 1,-2 13 1-16,-5-5-3 15,2 8 2-15,-2 9-2 16,-4 9 1-16,2 4 0 16,3 6 0-16,-4 4 0 15,11 10-2-15,3 0-2 16,6 0 0-16,7 0-2 15,4-4-1-15,5-3-1 16,5-6 0-16,10-6 0 16,0-6-1-16,2-7-2 15,-1-7-1 1,-3-8 0-16,3-7 0 15,-4-9-2 1,-3-2 0-16,-1-3 0 16,-4-12-1-16,-2-5 2 15,-1-3 0-15,-3 0 1 16,-4-4 2-16,0 1 1 15,1 12 1-15,-6 14 2 16,-2-1 2-16,-2 14 0 16,4 8 2-16,0 0 2 15,0 14 2-15,0-1-2 16,0 14 0-16,0 13 2 15,0-5-2 1,0 3-2-16,3-1-1 16,6 0-1-16,5-5-2 15,0 3-2-15,-3-6-1 16,3-6-5-16,4 2-3 15,1-7-6-15,-7-4-7 16,12-4-8-16,0-6-11 16,-13-8-11-16</inkml:trace>
  <inkml:trace contextRef="#ctx0" brushRef="#br0" timeOffset="161640.2">8008 10116 84 0,'25'-19'97'16,"-25"17"-14"-16,0 2-2 15,1 0-2-15,2 0-28 16,-3 0-5-16,0 11-4 15,0 19-8-15,0 24-3 16,6-9-7-16,-2 11-3 16,2 4-2-16,3 1-3 15,-4-6-1 1,1 6-2-16,6 45 5 15,-6-62-11 1,-1-9-2-16,3-3-3 16,-3-10-1-16,-7-4-5 15,2-5-5 1,2-5-9-16,1-4-13 15,-3-4-20-15</inkml:trace>
  <inkml:trace contextRef="#ctx0" brushRef="#br0" timeOffset="162262.8">8980 10100 135 0,'-13'1'111'0,"13"-1"-16"16,0 0-8-16,0 0-5 15,0 9-39-15,2 15-9 0,4 11-8 16,0 5-5 0,2 7-3-16,-2 9-2 15,-1-2-3-15,-2 8-3 16,3-7-2-1,1-2-2-15,0-3-2 16,1-10-2-16,-2-2-1 16,0-11-3-16,1-5-4 15,-3-7-7-15,1-5-7 16,-2-1-12-1,0-6-13-15</inkml:trace>
  <inkml:trace contextRef="#ctx0" brushRef="#br0" timeOffset="162925.8">8823 10445 123 0,'17'-33'95'0,"-17"33"-7"16,13 0-2-16,5 0-3 15,6-5-38-15,11-3-5 16,12 3-8-16,2-8-9 15,1-4-9-15,0 8-5 16,-1 4-5-16,2 4-2 16,-3-3-2-1,5 1 0-15,-8 6 0 0,-12 1 0 16,-1 0 0-1,-15-2-1-15,3-7 1 16,-6 4 0 0,-12 1 0-16,3 0 1 15,-5 6-1-15,-4-5 0 16,1 10 1-16,-6-12-1 15,1 2 0-15,-4 12 0 16,4 8 0-16,-4 15-1 16,-1-3 1-16,6 3 0 15,-3 3 1-15,7-4 0 16,9 2 0-16,2-6 2 15,-6-6-1-15,12-4-2 16,12-7 1-16,0-6 0 16,-1-9 0-1,39-30-1 1,-12-23 5-1,-34 23-1-15,-1-6 1 16,-8 5 2-16,-6-6-2 16,-9-2 0-16,6 2-1 15,-8 9-1-15,-6-1-1 16,-11 5-1-1,5 8-6-15,-8 7-10 16,3 9-12-16,-4 6-21 16</inkml:trace>
  <inkml:trace contextRef="#ctx0" brushRef="#br0" timeOffset="163842.8">10971 10041 88 0,'0'-1'106'0,"-7"2"-19"15,4 11-4-15,0 11-3 16,-9 14-31-16,1 12-14 16,-2-2-10-1,0 2-5-15,6 1-8 16,3-8-3-16,1-2-3 15,7-6-1-15,-4-8-2 16,0-6 2 0,0 2-1-16,5-9 1 15,1-8 0-15,5-6-1 16,6-6-1-16,2-8 1 15,-4-6-3-15,11-3 0 16,5-9-1-16,-1 3 0 16,-1 0 0-16,-2 2 0 15,7 0 0 1,0-1 0-16,-1 5 0 15,-1 5 0-15,5 5 1 16,-7 15 0-16,1 5 0 16,-6 7-1-16,2 18 1 15,-3-1 0-15,-7 6 1 16,-5 6 0-16,-10-2 0 15,-8 3 0-15,-5-4 2 16,-9-1 1-16,-13-7 1 16,-3-4-1-16,-2-8 1 15,-6-1-2-15,4-8-2 16,-4-4 0-1,10-3-4-15,2-1-3 16,1-4-7 0,1-3-6-16,9 0-13 15,8-1-17-15</inkml:trace>
  <inkml:trace contextRef="#ctx0" brushRef="#br0" timeOffset="164290.8">11042 10109 88 0,'-19'-21'97'15,"19"24"-22"-15,8-1-5 16,4 2-1-16,-4-4-32 15,12-2-3-15,-7-5-2 16,7-1-3 0,5 4-2-16,1-5-4 15,2 5-3-15,3-2-6 16,8-1 1-16,-2-3-3 15,0 0-2-15,-4-1-4 16,-1 1-1 0,-8 3-2-16,-6 2-1 15,-5 0-2-15,-1 3 0 16,-7-1 0-16,1 3 0 15,-2-2-6-15,-7 2-5 16,3 0-11-16,0 0-14 16</inkml:trace>
  <inkml:trace contextRef="#ctx0" brushRef="#br0" timeOffset="176503.4">11944 10483 153 0,'-22'-12'107'16,"22"12"-15"-16,0 0-10 16,0 0-7-16,0 5-46 15,0 16-8-15,2 10-8 16,1 14-4-16,-1 3 0 15,2 5-3-15,4 3-4 16,-5-3 0-16,-6-9-2 16,3-9-1-1,3-9-4-15,-3-13-8 16,0 1-11-16,0-10-20 15</inkml:trace>
  <inkml:trace contextRef="#ctx0" brushRef="#br0" timeOffset="177134">12935 10267 121 0,'5'-2'89'16,"-5"2"-16"-16,0 0-7 15,0 0-6-15,0 2-40 16,0-2-5 0,0 0 1-16,0 0-4 15,0 0-2 1,-5-19 5-1,2 2-9-15,-5 8 0 16,-6-4 1-16,-1 7 2 16,-10 6-1-16,-2 10-1 15,0 24 0-15,-3 4-2 16,4 10 2-16,1 4-2 15,5 4-1-15,17-7 0 16,6 1-3-16,3-7 0 16,9-9-2-16,10-4-3 15,8-11-5 1,2-8-11-16,7-11-12 15,3-13-11-15</inkml:trace>
  <inkml:trace contextRef="#ctx0" brushRef="#br0" timeOffset="177479">13220 10237 99 0,'-18'12'97'16,"18"-12"-14"-16,0 0-6 16,-10 9-2-16,4 11-33 15,-2 8-8-15,-3 7-9 16,2 1-6-16,0 3-4 15,0 4-7 1,9-1-3-16,12 17 2 16,2-39-3-1,9 0-3-15,5-7 0 16,5-6 0-16,-2-14-1 15,-2-7 0-15,-9-6 0 16,2-6 0-16,-8-7 0 16,-8-10 0-16,-7 6 0 15,-6-2 1-15,-4 7 0 16,-7-3 0-16,-7 14 2 15,-1-2-2-15,2 5-5 16,0 10-10 0,2 4-17-16</inkml:trace>
  <inkml:trace contextRef="#ctx0" brushRef="#br0" timeOffset="177904">13482 10174 161 0,'16'21'112'16,"-16"-21"-17"-16,4 0-10 15,-4 5-3-15,7 8-46 16,6 17-10-1,5 17-7-15,0 4-4 16,1 2-3-16,6 6-6 16,1-2-3-16,-9-7-1 15,-5-4-2-15,-5-5 0 16,2-14 1-16,0-6 0 15,-4-6 3-15,-8-9-1 16,-2-6 0-16,5-6-1 16,-5-5 1-16,2-14-2 15,3-2-1-15,0-15 0 16,0 2 0-1,5-2-1-15,4-2-1 16,7 7-2 0,4-4-3-16,2 4-7 15,-2 3-6-15,-2 2-9 16,1 11-15-16,-5-1-10 15</inkml:trace>
  <inkml:trace contextRef="#ctx0" brushRef="#br0" timeOffset="178255">13938 10231 99 0,'2'-18'100'15,"-2"18"-8"-15,0 0-3 16,0 1-4 0,0 9-32-16,0 9-7 15,3 11-9-15,3 0-9 16,3 18-7-16,2 4-6 15,3 4-2-15,-2 0-5 16,4 0-3-16,-1-7-2 16,-4-4-2-16,0-7 0 15,-8-7 0-15,2-13-1 16,-8-1 1-16,4-8 1 15,-1-9-1-15,0-8 2 16,0-12-3 0,0-9 2-1,0-6-2-15,0-11 0 16,2 1 0-16,6-1-1 15,4-5-3-15,2 2-5 16,3 10-7-16,3 2-13 16,2 9-13-16</inkml:trace>
  <inkml:trace contextRef="#ctx0" brushRef="#br0" timeOffset="178759">14243 10458 140 0,'7'27'107'0,"-3"-25"-10"16,-4-2-10-16,8 10-7 16,-2-1-40-16,10 7-13 15,5-2-7-15,14-1-10 16,-1-4-2-16,-2-9-2 15,4-2-4-15,-2-3-1 16,-1-5-1 0,-2-1 0-16,-7-10 0 15,0 2 0-15,-4 1 0 16,-9-4 0-16,-4 0 1 15,-7-4 0 1,-7 4-1-16,-6-3 1 16,-7 5 0-16,-8 14 0 15,-3 5 2-15,2 6 2 16,1 11 1-16,-3 11 3 15,1 6 2-15,2 0 1 16,4 10-1-16,8 0 0 16,5 3-1-16,7-3-2 15,5-4-3-15,5-4-2 16,8-3-1-16,11-8-1 15,3-2-1 1,0-6-1-16,3-7-2 16,5-6-6-16,-2-6-6 15,-2 0-10-15,4-7-13 16,0-4-20-16</inkml:trace>
  <inkml:trace contextRef="#ctx0" brushRef="#br0" timeOffset="179190.6">14972 10249 175 0,'-39'-20'214'15,"28"15"-126"1,-2 5-6-16,-3 7-49 15,-7 10-13-15,1 5-7 16,0-2-4-16,1 3-1 16,-1-2-1-16,0 0-2 15,5 0 0-15,8 5-2 16,1-7-1-16,10 2 1 15,5 0-2-15,6-5 1 16,9-2-1-16,-1-1 0 16,10-4-1-16,8 6 0 15,0 4 0 1,-2 2 0-1,-8-3 0-15,-10 8 0 0,6-5 0 16,-8 1 0-16,-11 4 2 16,-9 1 2-1,-5-7 1-15,-3 0 0 16,-10-5 1-16,-1-3-2 15,-3-4-3-15,0-10-7 16,8-3-10-16,-7-4-10 16,6-2-19-16</inkml:trace>
  <inkml:trace contextRef="#ctx0" brushRef="#br0" timeOffset="179566.6">15305 10330 133 0,'-35'25'103'16,"41"-27"-13"-16,-1 7-5 16,-5 4 0-16,3 23-40 15,0 14-5-15,0 9-6 16,-2 7-5-1,10 3-5-15,-6-1-5 16,9 0-5-16,0 0-4 16,3-11-4-16,-2 10-2 15,-2-11-2-15,-2-11-3 16,0 4-4-16,-4-17-7 15,1-12-7-15,-2-2-12 16,-1-2-16-16</inkml:trace>
  <inkml:trace contextRef="#ctx0" brushRef="#br0" timeOffset="179887.6">15364 10390 94 0,'7'-49'98'15,"-7"45"-16"-15,0 2-1 16,6-7-5-16,5 7-30 16,9-6-10-16,11 12-4 15,6 5-9-15,8 3-6 16,0 9-6-16,-11 2-5 15,-8 1-1-15,-1 4-2 16,-12 0 0-16,-9 0 1 16,-10 1 2-1,-5-3-1-15,-12-3-1 16,0-2-1-16,-5-5-1 15,6-2-5-15,2-2-6 16,-2-6-13-16,8-8-16 16</inkml:trace>
  <inkml:trace contextRef="#ctx0" brushRef="#br0" timeOffset="180350.6">15952 10247 99 0,'-28'-13'99'0,"14"6"-20"15,11 7-5-15,-2 10-5 16,-7 9-31-16,-19 10-9 16,3 1 0-16,5 11-2 15,4 5-2-15,1 2-6 16,10 0-4-16,2-6-7 15,4-6-2-15,11-6-2 16,-1-2-1-16,9-10-1 16,19-8 1-16,7-8-1 15,1-10 0 1,-3-6 0-16,-5-6-1 15,-6-7 0-15,-7-2 1 16,-6-10 0-16,-8 2 1 16,-9 0 3-16,-9-1-2 15,0 9 0-15,-8 5-1 16,0-4-3-1,-8 7-8-15,12 6-8 16,4 11-12-16,3 5-19 16</inkml:trace>
  <inkml:trace contextRef="#ctx0" brushRef="#br0" timeOffset="181710.6">16186 10259 155 0,'-9'-4'109'16,"10"8"-12"-16,1 13-10 16,4 2-5-16,-1 6-44 15,2 10-12-15,3 3-7 16,4 4-5-16,0 2-3 15,1-3-4-15,1 1 0 16,2 1-3-16,-1-10-2 16,-4-5 0-1,-6-3-2-15,0-6 0 16,-1-6 0-16,3-3 1 15,-6-2 0 1,-6-8-1-16,3-8-1 16,0-2 0-16,-1-13-2 15,1-4 0-15,0-9-2 16,0-18-1-16,0-2 1 15,0 1 1-15,7 4-1 16,1 2 0-16,-3 0 2 16,13 9 1-1,3 12-1-15,5 10 3 16,5 3-1-16,5 15 1 15,-5 20 0-15,-5 5 1 16,2 11-1-16,-5 8 1 16,-9 3 1-16,5 1 0 15,-5 0 1-15,-5-4-1 16,-6-5 2-16,3-4 1 15,-12-9-1-15,6-8 2 16,0-4 0-16,6-6-1 16,-7-3-2-16,1-6 0 15,0 0-2 1,-2-38-1-1,2 9-2-15,0-12-1 16,6 2-2 0,4-3-2-16,7-7 1 15,4 11 0-15,6 8 1 16,1 2 2-16,-5 18 2 15,5-2 0-15,0 13 1 16,-7 3 1-16,0 8 0 16,-1-2 1-16,-2 0 0 15,-7 5 2-15,-3-3-1 16,0-1 1-1,-2-11 0-15,0 2 3 16,-4-1-3-16,-2-8 0 16,-3-11 0-16,-2 16-2 15,-4-9 0-15,-8-6-1 16,-5 11 0-16,-6 0 1 15,-2 3-1-15,-2 11 2 16,1 8 1-16,-3 6-1 16,3 8 1-16,-2 6 0 15,5 0-2-15,14 8 0 16,4-7-1-1,5 2-1-15,5-3-1 16,12-6 0 0,8-3-2-16,-1-8-1 15,10-1-3-15,-1-10-4 16,5-5-1-16,1-7-5 15,-1-4-1-15,-2-7-3 16,-7-4-4-16,-2-6 1 16,3-6 0-16,-6-9 2 15,-7-2 2-15,-1-2 6 16,-5-3 5-16,0-3 4 15,-6 1 6 1,0-5 3-16,-1 3 3 16,1 2 4-16,-8 9 7 15,6 4 0-15,-1 10 3 16,0 6 0-16,2 5-1 15,-4 7-2-15,3 8-2 16,-5 6-1-16,0 13-1 16,7 11 0-16,0 6-2 15,2 11 2-15,0 3-2 16,4 7 0-1,9 71 8-15,-10-70-12 16,1-5-2 0,2-4-1-1,-3-5-1-15,-1-6-2 16,-2-7 0-16,-1-10-2 15,2-4-1-15,2-4-3 16,-3-6-4-16,-1-3-7 16,-1-11-8-16,0-4-9 15,2-5-11-15,2-6-15 16</inkml:trace>
  <inkml:trace contextRef="#ctx0" brushRef="#br0" timeOffset="182182.6">17268 10173 108 0,'-1'5'98'0,"4"-5"-9"16,-3 0-8-16,0 0-1 15,0 0-36-15,-5-5-8 16,2-2-8-16,-5 3-8 15,-3 4-3-15,-9 0-4 16,3 11 0 0,-1 3-3-16,-1 2-1 15,0 11 0-15,9 2-4 16,0-7-1-16,7-9-1 15,3 14-2 1,6 1 0-16,4-5 0 16,5-2-1-16,8-5 1 15,5 6-1-15,5-4 1 16,3 0-1-16,4 5 0 15,-1 2 0-15,-12 1 0 16,-3-1 0-16,-10 0 0 16,-2-2 0-16,-13-2 1 15,-7 1 2-15,-6 0 0 16,-8-4 1-16,-4-8-1 15,-1-5 1 1,6-2-3-16,-3-6-2 16,3-4-7-16,1-4-8 15,4 1-11-15,1-5-19 16</inkml:trace>
  <inkml:trace contextRef="#ctx0" brushRef="#br0" timeOffset="182759.2">18016 10088 108 0,'-30'-5'109'0,"30"5"-12"15,0 0-7-15,2 0-9 16,-2 0-29 0,1 16-13-16,1 6-8 15,2 19-8-15,-2 13-2 16,-4 8-3-16,4 2-4 15,-2 1-3-15,1-1-3 16,9-4-2-16,-6-4-4 16,9-6-1-16,1-9-1 15,-3-7-3-15,-2-11-7 16,-1-2-4-16,-4-10-10 15,3-6-13-15,0-8-18 16</inkml:trace>
  <inkml:trace contextRef="#ctx0" brushRef="#br0" timeOffset="183318.2">17859 10315 116 0,'6'34'99'15,"-6"-34"-13"-15,0 0-7 16,6 0-5-16,7-4-33 16,8-4-9-16,9 5-10 15,7 3-4-15,7 0-7 16,2-4-5-16,1 4-3 15,-1-4-1-15,-6 4-1 16,-2 2-1 0,-6-4 0-16,-6 2 1 15,-8 0 3-15,-8 2 0 16,-3 3 2-16,-1-17 1 15,-3 21 1-15,0 6-1 16,-3 3 0-16,-11 16-2 16,6 0 1-16,-2 2 0 15,5 4-2-15,1 1-1 16,5-5 0-16,1-3-1 15,3-7 0 1,10-3 1-16,6-8-1 16,-4-6 0-1,6-12 0-15,0-1 0 16,1-13 1-16,-4-2-1 15,-1-7 0-15,-8-3-1 16,-3-1 1-16,-13-5-1 16,0-2 0-16,-10 4 0 15,-7-1 0-15,-4 14-1 16,-5-3-3-16,-3 9-4 15,-3 11-7-15,6-2-9 16,17 5-14-16,-1-7-16 16</inkml:trace>
  <inkml:trace contextRef="#ctx0" brushRef="#br0" timeOffset="183871.2">19388 10113 81 0,'-5'4'104'16,"5"-4"-15"-16,0 2-1 16,0 9-3-16,-2 12-27 15,2 15-12-15,-3 13-6 16,0 0-8-16,0 5-9 15,5 5-5 1,-2-1-4-16,0-3-3 16,0-5-4-1,6-9-3-15,2-8-2 16,2-6-2-16,-5-10-2 15,3-3-7-15,-2-8-6 16,8-9-10-16,-5-6-17 16,8-6-16-16</inkml:trace>
  <inkml:trace contextRef="#ctx0" brushRef="#br0" timeOffset="184469.2">19707 10197 102 0,'-16'-6'94'0,"16"6"-14"16,0 0-6-16,-1 0-3 15,-2 0-34-15,-6 16-2 16,-2 3-7-16,-6 3-2 15,3 10-4 1,1-5-6-16,1 3-3 16,7-3-4-16,2 7-3 15,3-9 0-15,2 1-2 16,1-8-2-16,5 2 1 15,-1-7-2-15,4-11 0 16,3 2 0 0,3-5 0-16,8-3-2 15,-3-4 1-15,12-5 1 16,-3-2-1-16,0 5 0 15,-2 0 0-15,8-4-1 16,-7-3 1-16,6 13 0 16,-4-5 2-16,1 17 0 15,2-5 1-15,-10 6 0 16,0 10 0-16,-11 0 0 15,-3 7 1-15,-11-1 0 16,-11 3 1-16,0-1 3 16,-4 0 1-1,-18-5 1-15,-7-5-2 16,-4-5 1-16,7-6-2 15,-3-3-3 1,1 0-2-16,2-9-2 16,0 1-4-16,13-2-5 15,-4-1-6-15,11 0-10 16,3-5-15-16,13 2-15 15</inkml:trace>
  <inkml:trace contextRef="#ctx0" brushRef="#br0" timeOffset="184869.2">19629 10194 110 0,'2'-7'96'15,"-4"3"-12"-15,2 4-6 16,0 0-1-16,0 0-36 16,5 0-5-16,8 0-5 15,0 0-5 1,6 0-4-16,12 0-4 15,0 0-6-15,11-2-2 16,-6 2-3-16,-4 0-1 16,-5 3-3-16,-3-3 0 15,-4-3-2-15,-6 5 1 16,-1-2-2-16,-5-2-3 15,2-1-7-15,-6 3-11 16,0-6-12-16</inkml:trace>
  <inkml:trace contextRef="#ctx0" brushRef="#br0" timeOffset="185573.2">20504 10644 94 0,'-34'-10'91'0,"35"10"-13"16,-1 0-4-16,0 0-2 16,0 0-31-16,0 0-4 15,3 0-5 1,-3 0-4-16,2 3-6 15,0-2-4-15,-2 13-3 16,6-2-4-16,-2 7-1 16,-2 5-4-16,-7-2-1 15,5 0-3-15,0 0-1 16,-6-1-3-16,-3-1-4 15,3-3-8-15,-2-6-9 16,-1-3-18-16</inkml:trace>
  <inkml:trace contextRef="#ctx0" brushRef="#br0" timeOffset="195395.4">18817 14998 67 0,'-64'-41'79'15</inkml:trace>
  <inkml:trace contextRef="#ctx0" brushRef="#br0" timeOffset="201086">20682 10169 71 0,'-45'15'92'15,"45"-15"-19"-15,0 0-7 16,0 0-6-16,0 0-31 15,2 0-6-15,-2 0-1 16,8 0-4-16,10-3-2 16,13-4 0-16,9-1 0 15,1-15-4-15,8 2-1 16,-7 0-3-16,0 3-1 15,-5 5-4-15,-7 5 0 16,-7 5-1 0,-6 3 0-1,-5 14 0-15,-7-3 3 16,-8 10-2-16,-11 10 0 15,0 2 1-15,-8 1-1 16,-7 0 1-16,-8-6-2 16,6-2 3-16,-3-1-1 15,-4-3 1-15,10 3-1 16,5-8 0-16,6 2 0 15,2-3-1-15,1-8 0 16,11-3-1-16,3-4 1 16,4-3 0-1,10-4 0-15,5-5 0 16,6 3-1-16,6-4 0 15,7-15 0-15,6 9-2 16,7 6 0-16,3-1 0 16,-6 6 0-16,5 0 0 15,-10 11-1-15,-5-1 2 16,-7-4-2-16,0 10 2 15,-14 3 1-15,0 2 2 16,-13 1 2-16,-11 4 4 16,-1 2 0-1,-14 8 2-15,-1-1 0 16,-7 5 1-1,-2-11-1-15,1 2-1 16,5-5-1-16,-2-5-1 16,8 1-1-16,4-8 0 15,5 1-1-15,5-3-2 16,1-5-1-16,5 2-1 15,0 0-2-15,0-3-1 16,0 1-7-16,-1-3-10 16,1-3-14-16,-2-1-25 15</inkml:trace>
  <inkml:trace contextRef="#ctx0" brushRef="#br0" timeOffset="225084.8">3736 12279 60 0,'8'5'82'0,"-11"-5"-19"15,3 0-8-15,0 0-2 16,0-1-32-1,0-6 25 1,0 2-25-16,0-2-1 16,0 0-1-16,0-1-2 15,0-12-4 1,0 6-1-16,0-3 0 15,0-2-2-15,0-8-3 16,0 4 2-16,3-1-2 16,5-34 2-1,-3 32-6-15,5-4-2 16,11 9 1-16,-7-5 0 15,6 3 0-15,1 2 0 16,9 1 0-16,-4 3-1 16,2-4 0-16,8 1 1 15,-2 3-1 1,3 0 3-16,50-9-2 15,-37 14 0 1,4 3 1-16,-3 2-1 16,-1 1-1-16,5 1 1 15,-3 3-1-15,-4 1 0 16,-2-5-1-16,-7 6 0 15,1 0 0 1,-15 1 0-16,1 0 0 16,4 2 0-16,-12-1 1 15,7 1-1-15,0 2 0 16,-14 0 0-1,3-1 0-15,-2 0 0 16,-2-2-1-16,-7-5 1 16,1 7 0-16,-1-2 1 15,2-2-1-15,-2-2 0 16,-4 2 0-16,2 0 0 15,2 0 0-15,-3 0 0 16,0 0 1 0,-1 0-1-16,1 0 1 15,0 0 2-15,0 0 0 16,0 0 1-1,0 0 0-15,0 0-1 16,-2-1-1-16,2 1-1 16,-9 0-1-16,-10-3 0 15,15-4 0-15,-9-1 0 16,-7-6 0-16,-8 1 0 15,10 4 0 1,-4-3 0-16,0 3 0 16,-3-1-1-16,1 2 2 15,0-3-1-15,3 4 0 16,0 0 0-16,1 1 0 15,3-1 0 1,0 1 1-16,6 0 1 16,0 2 0-16,4-1 0 15,4 0 1-15,-2 4-1 16,3 1 0-16,-1 0 1 15,-3 0 1-15,6 0 1 16,0 0-2-16,2 0 1 16,-2 0 1-16,0 0-3 15,0 0 0-15,0 0 0 16,0 0-1-16,0 0 1 15,3 0-2-15,4 5 1 16,7 3 1 0,2-6 1-1,7 4 0-15,2-1-1 16,-3 0 0-16,1 11-2 15,5-9 1-15,-5 3-1 16,0 0 0-16,1-1 0 16,-6 0-1-16,1-4 1 15,-1 3 0-15,-8 0 0 16,8 3 0-16,-10-5 0 15,3 1 0-15,-6-1 0 16,-9-2 0 0,11-1 0-16,-4-2 0 15,-3-5 0-15,0 4 0 16,0 0 0-16,0 0 1 15,0 0-1-15,0 0 0 16,0 0 0-16,1 3 1 16,-2 3-1-16,-5 7 0 15,-4-2 0-15,-1 0 1 16,-13 2-1-16,0 9 0 15,6-5 1-15,-4 6-1 16,-3-4 2 0,4-7-1-1,7 2 0-15,3-3 0 16,5 4 0-16,-4-12 0 15,2 6-1-15,12-11 0 16,-6 2 0-16,2 0 0 16,0 0 0-16,0 0 0 15,0 0 0-15,-2 0 0 16,2 0-2-16,0 0-3 15,-1 0-5-15,-2 3-11 16,3-3-18-16</inkml:trace>
  <inkml:trace contextRef="#ctx0" brushRef="#br0" timeOffset="236637">5884 11685 84 0,'-2'-4'99'0,"-2"9"-24"16,0 12-7-16,3-1-3 15,-1-1-30 1,-1 0-15 0,5-2-2-16,-1-9-3 15,-1-1-2-15,0 0-4 16,3-4 0-16,-3-7-2 15,2-5 1-15,0-4-1 16,-2-1 0-16,-4-2-2 16,-2 1 1-16,0 1 1 15,-3 3-1-15,-5 2-1 16,-3 5 0-16,4 7-2 15,-5 10-1-15,-4 8 0 16,0 12-1-16,7 11 0 16,-1 10 0-1,-1 1 0-15,3 2 1 16,14-10 1-16,0 2-2 15,0-3 1-15,10-6-1 16,2-7-1-16,13-3-2 16,6-10-2-16,6-8-5 15,-1-7-5-15,2-9-8 16,-5-2-6-1,0-16-3 1,29-37-41-16,-39 28 41 16,-3-9 5-16,-5 6 8 15,-4-4 7 1,3 4 9-16,-8 5 9 15,1 1 8-15,-3 13 1 16,-1 5 5-16,-3 6 1 16,0 5-3-16,-3 14 1 15,2-1-2-15,-1 15-1 16,-1 5 0-16,0 5-1 15,6 4-1-15,2-1-4 16,3-2-2-16,10-5-3 16,-1 2 0-16,6-5-3 15,8-5-1-15,-1-14 0 16,2 2-1-1,-1-9 0-15,-7-1-1 16,2-11 1-16,-3-9-1 16,-6-4 0-16,-6 2 0 15,0-8 0-15,-6-1 1 16,-5-3 1-16,-5-4 0 15,0 3 0 1,1-1 0-16,-7 7 2 16,-6-5 0-16,0 8 1 15,-2 3 1-15,-7 8-1 16,0 7 0-16,-1 6-1 15,-1 6-1 1,-29 25 0 0,29-5-2-16,9 4-1 15,4-1 0-15,2 3 2 16,6 5-4-16,4-8 4 15,6-1-2-15,6-3-3 16,-3-2 1-16,10 3-2 16,7-7-3-16,5-1-3 15,3-4-7-15,11-6-6 16,-11-12-4-16,6 3-7 15,0-11-1-15,-7-10 1 16,-6 2 6 0,1-6 7-16,-5-3 9 15,-1-7 6-15,-3-1 7 16,-4 6 6-16,-6-6 8 15,-1 6 2 1,-2 3 3-16,3 8 4 16,-3 5 0-16,-1 2-4 15,-2 5 0-15,1 7-5 16,-4 9 0-16,6 6-3 15,2 8-3-15,1 13 1 16,3 6-2-16,4 11-2 16,1-4-2-1,1-3 0-15,-4 2-1 16,8 2-2-16,-7-8 1 15,-1-11-1-15,-3-2-1 16,-2-11 1-16,0-4 0 16,-1-6 2-16,-4-7-1 15,-4-7 0-15,-4-17 0 16,3-2-1-16,1-16-2 15,-3 0 0-15,1-3 0 16,9-6 0-16,0 4-1 16,-1 1 0-1,14 3 1-15,-3 10 0 16,0 7 1-16,5 2 1 15,6 12-1 1,-2 15 0-16,0 8 0 16,-3 13 1-16,5 11 0 15,2 9 1-15,-9 7 0 16,1-5 1-16,7 1-1 15,-9-7-2-15,3 0 2 16,-4-14-3-16,-4-6-4 16,-7-6-5-16,-4-4-10 15,1-4-14 1</inkml:trace>
  <inkml:trace contextRef="#ctx0" brushRef="#br0" timeOffset="237105">7319 11548 146 0,'-28'-5'106'0,"28"5"-17"16,-12 5-7-16,-5-2-6 15,-2 10-45 1,12 2-10-16,-6 7-5 16,-5 1-7-1,-18 22 5 1,24-19-11-16,10 5 0 15,-4-6-1-15,1 1 0 16,13-6 0-16,1-15 0 16,2 12-1-16,14-8 1 15,4-2-1-15,2-2-1 16,5-3 0-16,1 5 0 15,-4 2-1-15,-2-1-1 16,-3 9 0-16,-3-7 1 16,-7 7-1-1,-9 3 2-15,-7-1 2 16,-4 3 4-16,-7 1-1 15,-6-9 2-15,-6-1-1 16,-6-8-2-16,3 3-4 16,-7-4-5-16,11 1-7 15,5 3-9-15,-6-4-16 16</inkml:trace>
  <inkml:trace contextRef="#ctx0" brushRef="#br0" timeOffset="237291">7608 11992 151 0,'0'-2'123'0,"0"2"-14"15,0 0-14-15,0 2-8 16,0-2-43-16,0 5-24 15,0-5-24-15,0 0-28 16</inkml:trace>
  <inkml:trace contextRef="#ctx0" brushRef="#br0" timeOffset="237772">8219 11741 81 0,'1'-35'94'0,"-1"35"-15"16,0 0-4-16,0 0-1 16,0 0-29-1,0 0-5-15,0 0-2 16,2 6-6-16,1 15-6 15,3 5-3-15,-4 12-6 16,4 6-3-16,0 1-5 16,2 5-3-16,1 1-3 15,5 2-1-15,-8-10-2 16,2-9-3-16,1-8-7 15,-4-6-6 1,1-3-12-16,5-16-19 16</inkml:trace>
  <inkml:trace contextRef="#ctx0" brushRef="#br0" timeOffset="238323">8457 11729 123 0,'-3'8'113'15,"3"-11"-13"-15,3 10-9 16,-1 11-7-16,-1 3-35 16,9 13-17-16,5 9-10 15,-2-5-8-15,1 7-4 16,7-1-5-16,13 36 0 31,-24-51-4-31,-3-2 0 16,1-14-1-16,2 1 0 15,-9-9 0-15,-1-2-1 16,2-3 0-16,-9-12 0 15,4-2-2 1,0-17 0-16,3-10-1 16,-4-7 0-16,5 4 0 15,2-4-1-15,-3 3 3 16,10 4-1-16,10 3 3 15,5 3-2-15,-5 8 2 16,1 8-1 0,1 6 1-16,8 7 1 15,-9 12 1-15,1 10 0 16,-2 13 1-16,0 11 2 15,-1 3 2-15,-8-3 0 16,0 8 0-16,-2-7-1 16,-1-6-2-16,1-4-2 15,-6-2-1-15,5-7-4 16,-10-9-4-16,2-1-8 15,0-7-10-15,0-5-13 16,0-4-18 0</inkml:trace>
  <inkml:trace contextRef="#ctx0" brushRef="#br0" timeOffset="238660">9214 11487 161 0,'-16'-4'112'16,"16"4"-15"-16,0 8-7 15,0-1-8-15,2 17-43 16,-2 1-12-16,6 12-7 15,5 1-4 1,-2 7-2-16,5 3-3 16,-3 4-1-16,-2 1-4 15,-1-1 0-15,2-1-3 16,-4-8-1-16,0-2 0 15,2-6-2-15,1-4 0 16,0-6-4-16,-1-11-6 16,-3 0-8-16,-2-5-10 15,5-11-18-15</inkml:trace>
  <inkml:trace contextRef="#ctx0" brushRef="#br0" timeOffset="238979">9122 11776 140 0,'-10'-14'112'15,"10"14"-14"-15,0 0-12 16,0 0-7-16,6 4-36 15,6 1-16-15,8 1-7 16,4-10-5-16,10 0-3 16,1 2-2-16,3 2-3 15,-1-1-3-15,-2-1-1 16,0 0 1-1,13-7 3 1,-28 12-6-16,-3-1 0 16,-3-4-7-16,-3 4-8 15,0 2-11-15,-7-2-18 16</inkml:trace>
  <inkml:trace contextRef="#ctx0" brushRef="#br0" timeOffset="239533">10239 11648 105 0,'-23'-6'103'16,"23"6"-13"-16,-2 9 75 15,2 10-115 1,0 9-11-16,0 12-6 16,0 16-6-16,2-2-6 15,-2-1-6-15,1 3-5 16,2-5-3-16,-1-2-3 15,13-3-1-15,-4-2-3 16,0-10-1-16,3-3-2 16,-3-14-5-16,0-1-5 15,-4-4-10-15,3-7-14 16</inkml:trace>
  <inkml:trace contextRef="#ctx0" brushRef="#br0" timeOffset="240115">10153 11915 130 0,'2'4'102'15,"1"-15"-18"-15,16 4-10 16,1-1-4-16,8-1-41 16,9-4-9-1,0 5-3-15,5 0-3 16,9 1-4-16,-1 0-3 15,-4 3-3-15,-5 3-3 16,-9 0 1-16,-2-3 1 16,-4 1 0-16,-7 3 3 15,-1 7 0-15,-8-6 3 16,-1 0 0-16,-1 4-1 15,-7 15 1-15,-2-5 0 16,-1 9-1-16,-3-2-1 16,1 6-2-16,-1 4 1 15,7-2-2 1,-1-7-1-1,2 0-1-15,7 1 1 16,10-5 0-16,-2-9-1 16,4-5 1-16,6-1-1 15,1-9 0-15,-1-1-2 16,-6-11 0-16,-6-4 1 15,-1-9-1-15,-6-3 1 16,-7 7 0-16,-7 0 1 16,-4 0 1-16,-2 4 0 15,-4 1 1 1,-9 7-2-16,-31-10-13 15,28 19-7 1,10-3-12-16,3 4-19 16</inkml:trace>
  <inkml:trace contextRef="#ctx0" brushRef="#br0" timeOffset="240812">11501 11560 123 0,'-6'12'107'0,"6"-12"-12"15,1 0-10-15,-1 0-4 16,5-3-37-16,9-2-13 15,7-2-8-15,12 1-9 16,3-1-1-16,6 3-4 16,-4-6-5-1,9 4 0-15,-8 1-3 16,1 5-1-1,-8 2 2-15,-1-4 0 16,-10 2 2-16,0-2-1 16,-4 4 3-16,3-2-1 15,-2 0-1-15,-6 3 1 16,-1 5-1-16,-2 0 1 15,-1 2-1-15,-11-1-2 16,7 3 1-16,0 3-1 16,-4 2 2-1,0 11 1-15,-5 8 1 16,-8 13 2-16,6 4 1 15,-4 9 0-15,-3 7 0 16,9-7-2-16,-4-5-2 16,4-1-3-16,4-7-1 15,1-12-1-15,1-8-4 16,-1-7-3-16,0-6-4 15,2-9-6-15,-5-6-11 16,3-2-15-16</inkml:trace>
  <inkml:trace contextRef="#ctx0" brushRef="#br0" timeOffset="241388">12606 12233 105 0,'3'-5'101'0,"-3"5"-13"16,2 0-3-16,-2 1-4 15,9 13-32-15,5 7-12 16,-5 5-8-1,2 3-7-15,-3 2-10 16,-10-3-6-16,1 0-5 16,-11-4-7-16,-1-3-11 15,-4-3-16-15</inkml:trace>
  <inkml:trace contextRef="#ctx0" brushRef="#br1" timeOffset="283640.8">5597 4799 179 0,'-11'-22'116'0,"11"22"-16"16,0 0-10-16,2 3-4 15,-2-3-47-15,0 0-12 16,0 23-4-1,0-4 0-15,0 18-5 16,4 5 2-16,4 13-2 16,8 5-3-16,-9 9 0 15,6 1-4-15,-4-4-1 16,2-3-4-16,-3-11-2 15,6-5-2-15,-8-4-1 16,3-10-4 0,0-21-5-16,-6 12-7 15,2-18-9-15,-3 9-12 0,-1-19-18 16</inkml:trace>
  <inkml:trace contextRef="#ctx0" brushRef="#br1" timeOffset="284134.8">5834 4890 113 0,'-9'0'105'15,"7"-3"-13"-15,2 3-7 16,0 0-6-16,0 1-34 15,0-1-12-15,0 9-5 16,0 9-6-16,-1 15-3 16,1 2-2-16,0 6 0 15,0 0-3 1,0 2-1-16,0 4-3 15,0 0-1-15,4 2-3 16,9-2-2 0,4-8-1-16,3-6-2 15,8-12-1-15,4 1 1 16,4-12 0-16,-2-11 0 15,10-12 0-15,-9-5 0 16,-7-13 0-16,-5-5-1 16,-2-3 2-16,-7-1-1 15,-18-4 2 1,4-5-1-16,-17-44 6 15,-1 51-4 1,-7 3 0-16,0 9 0 16,0 9 0-16,1 2-3 15,-3 5-3-15,4 12-7 16,0 0-8-16,1 2-10 15,13 2-13-15,2 0-16 16</inkml:trace>
  <inkml:trace contextRef="#ctx0" brushRef="#br1" timeOffset="284639.8">6329 4837 99 0,'3'10'109'0,"-6"-8"-13"16,1-2-10-16,2 0-5 15,-6 10-30-15,-3 7-19 16,-4 5-6-16,12 8-5 15,-10 4-5-15,12 13 1 16,-2 1-2-16,1 8 0 16,3 0-2-16,6-2-3 15,10-3-2 1,1-1-2-16,13-8-2 15,1-11-1-15,1-1-2 16,4-8 0-16,0-19 0 16,0-7 0-16,-4-8 1 15,1-16 0-15,-2-9 0 16,-11-5 3-16,-6-2 0 15,-9-5 1-15,-6-2 1 16,-13-5-1-16,0 12 0 16,-3-3-1-16,-12-4-2 31,-4 17 0-31,-26-9-1 15,19 21-4 1,8 13-4-16,4 1-5 16,2 1-7-16,9 6-7 15,1-7-16-15</inkml:trace>
  <inkml:trace contextRef="#ctx0" brushRef="#br1" timeOffset="285193.8">6843 4751 133 0,'-3'35'107'15,"3"-35"-15"-15,-3 0-3 16,3 0-8-16,0 0-39 16,-4 4-8-16,4-4-7 15,0 8-8-15,0 13-2 16,0 9-1-16,0-2-3 15,6-5-2 1,-5 0-1-16,6-2-4 16,3-7-1-16,4-1 0 15,10-6-1-15,-4-6-1 16,5-2 0-16,-4-4 1 15,-4-5-1-15,-1-3 1 16,-8-2 1-16,2-5-2 16,-6-1 3-16,-3-2-1 15,2-7-1-15,-17 16 0 16,2 2 0-16,6-4-1 15,-8 10-1 1,-13 1-4 0,10-2-9-1,-3 20-10-15,-3 2-20 16</inkml:trace>
  <inkml:trace contextRef="#ctx0" brushRef="#br1" timeOffset="381760.6">5915 6356 146 0,'-42'-12'98'15,"40"12"-15"-15,-4-9-4 16,-2 9-9-1,-4 0-45-15,-5 0-7 16,-5 5-2-16,-6 4-7 16,3 0-2-16,1 9 2 15,-1 1-3-15,3 1-1 16,7 3 0-16,4 1 1 15,3 6-1-15,7 1-1 16,7 2 0-16,8-3-1 16,6-1 1-16,11-2-1 15,4-6 1-15,1 1 0 16,6-1 2-16,1 0-2 15,4 1-1 1,-1 1 0 0,-8 3-1-16,-1 6 1 15,19 38 6 1,-44-39-3-16,-6-2 1 15,-10-2 0-15,-6-1-2 16,-2-13-3-16,-5-1 0 16,-5-12-2-16,-1 0 0 15,-5-5 0-15,3-6-1 16,0-4 0-16,1-2-1 15,3-2 3-15,3 0-1 16,7-4 1 0,3-5 0-16,5-3-1 15,2-6 1-15,8-4-1 16,6-2 0-16,1-8 0 15,7 0 0-15,7-4 0 16,0 6-3-16,-3 1-1 16,0 0-1-16,0 18-1 15,-5 1-2-15,-5 19-1 16,-5-11 1-16,-1 1-2 15,-1 3-1-15,-2 7 0 16,5 2 1 0,-8-2 3-1,3 5 3-15,-1 6 3 16,-4 3 3-16,-1 2 3 15,-1 9 2-15,-1 3-1 16,2 7 0-16,0 16-1 16,0-2 0-16,0 11 0 15,5 1 1-15,-1-5-2 16,12 1-1-16,4 0 1 16,19-5-2-16,-13-6 0 15,10-4-1 1,37 9 3-16,-41-25-3 15,-1-4 1 1,24-10 6 0,-31-3-3-16,1-4 1 15,-6-6 0-15,-2-4 1 16,-8-3-2-16,3-9 0 15,-7 1 0-15,-2-6-1 16,-4-3 1-16,-4-2 0 16,0-5-2-1,-10 6 1-15,-2-4-1 16,-10 2-2-16,9 3 1 15,-2 5 0 1,-5 5-2-16,-3 8 1 16,-3-4-1-16,11 4-1 15,-5 16-3-15,8-7-2 16,-5 2-1-16,10 4-6 15,-4 0-7-15,10-3-6 16,2 2-11-16,2 11-14 16</inkml:trace>
  <inkml:trace contextRef="#ctx0" brushRef="#br1" timeOffset="382282.6">6620 6295 108 0,'9'11'95'0,"-9"-11"-12"16,-3 9-7-16,3-9-2 15,-1 12-36-15,1-4-4 16,0 2-7-16,0 10-5 16,0-2-5-16,0 0-2 15,0-2-5-15,0-5-1 16,0-1-3-1,3 1 3-15,0-8-3 16,2 7 2-16,4-8 0 16,17-6 8-1,-9-5-8-15,-3-7 0 16,2 1-2-16,-1-3 1 15,-4 3 0-15,-2 7-2 16,-4-8 1-16,-2 5 0 16,-3-10 0-16,-6 5-2 15,3 2 1-15,-5 4 1 16,0-5-2-16,-2 6-1 15,-6 0-1 1,-13-2 1 0,15 13-3-1,-2 2 0-15,4 3-4 16,-4 4-5-16,1 6-9 15,-4-8-11-15,4 8-20 16</inkml:trace>
  <inkml:trace contextRef="#ctx0" brushRef="#br1" timeOffset="388386.6">13468 5508 155 0,'-11'11'111'31,"7"-11"-15"-31,2-3-7 0,2 1-6 16,0 2-45-1,0 0-9-15,-3 0-7 16,-3-1-7-16,-8-3-1 16,-14-2-3-16,-8 2-2 15,-2-4-1-15,-7 0-4 16,-7 3 0-16,1 4-2 15,0 3-1-15,0 6 0 16,4-3 1-16,10 15-2 16,11-13 1-1,3 14 0-15,9 3-1 16,9 4 1-16,5 4 0 15,0 4-1-15,6 7 3 16,-1 4 0-16,6 5 1 16,0-1-1-16,-2 9 0 15,-6 5 1-15,-1-1 1 16,1-7-1-16,3 7 1 15,-3-17-1-15,0 1-1 16,-1 0 0-16,4-6-2 16,2-7 1-1,-1-3-1 1,6 0 0-16,-1-8-1 15,4 0 0-15,-2-2-1 16,1-4 1-16,2-3 1 16,0-6-1-16,2 2 1 15,4-4 0-15,3-4 0 16,13 0-1-16,3-1 0 15,12-2 0-15,2-4 0 16,-6 0 0-16,1 1 1 16,-5 1-1-16,-4-3 0 15,-12 3 0 1,-2 2-1-16,-11-2-1 15,-3 2-5-15,-2 0-10 16,0-4-13-16,-7-4-20 16</inkml:trace>
  <inkml:trace contextRef="#ctx0" brushRef="#br1" timeOffset="389818.6">20781 5465 81 0,'17'-1'96'15,"-15"1"-16"-15,1 0-6 16,-1 0 2-16,7-8-31 15,8 3-5-15,2-3-6 16,1 9-8-16,6 6-2 16,-1 4-8-16,3-4-3 15,6 2-4-15,9 5 0 16,12-1-4-16,-4-4-3 15,-2-1-1-15,3 0-1 16,-1-4 0 0,-13-1 0-16,-3-5 1 15,-1 5-1-15,-8 7 0 16,-1-16 0-16,-14 7-1 15,-5-4 0-15,6 10 1 16,-7-7 0 0,1 10 2-16,-4-3 0 15,-4 10 2-15,-1 11 0 0,2 0 1 16,-1 7 0-1,2 3 1-15,-2 10-1 16,2 3 0-16,5 6 0 16,-5 0 2-1,5 7-1-15,6-1-1 16,-1-1-1-16,1-2-1 15,3-3 0-15,0 6-2 16,2-10 1-16,-2 4-1 16,0-3 0-16,0-5 0 15,-2-2 0-15,-6-5-1 16,3-3 0-16,-1-5 0 15,-3-6 1-15,-4 0-2 16,6-4 2-16,-9-5-1 16,2-6 0-16,0 0 0 15,0-7 1 1,-3-2 0-16,-8 0 0 15,6-1 2-15,-10-3 2 16,-8 4 2 0,-10-9 1-16,-4-2-1 15,0 3-1-15,-2 0-1 16,3-4-1-16,7 3-2 15,-10 1-1-15,0 2-1 16,8 2-3-16,0-2-6 16,2 6-6-16,1-4-13 15,8 1-20 1</inkml:trace>
  <inkml:trace contextRef="#ctx0" brushRef="#br1" timeOffset="417088.6">5687 7956 128 0,'9'-53'105'15,"-12"53"-15"-15,3 0-5 16,0 0-6-16,0 0-37 15,0 0-12 1,2 0-5-16,-2 0-1 16,0 0-3-16,0 0-3 15,0 0 1-15,0 0-2 16,0 9-1-16,0 5-1 15,7 19-2-15,6 8 1 16,2 10-3-16,-1 4 0 16,0 1-5-1,2-4 0-15,-1-4-3 16,2-4-1-16,-6-7-1 15,-2-6 0-15,-2-3-3 16,-1-6-5-16,-2-8-5 16,0-5-9-16,-4-6-11 15,1-5-15-15,-1-11-17 16</inkml:trace>
  <inkml:trace contextRef="#ctx0" brushRef="#br1" timeOffset="417584.6">5960 7943 99 0,'4'-28'106'16,"-4"28"-14"-16,0 2-3 15,2 3-6-15,-2-5-30 16,0 8-13-16,0-1-7 15,0 11-8-15,0 4-6 16,0 4-2-16,-2 8-3 16,2 0-1-16,0 5-2 15,0 4 0-15,5-6-2 16,6 3-1-16,-2-5 0 15,8-7-1 1,6-4-2-16,5-3 0 16,2-4-1-16,4-8 0 15,-2-3 0-15,3-7-2 16,-4-6 1-16,-3-4 0 15,6-4-2-15,-13-7 0 16,-1-5 1-16,-10-7-1 16,-4 4-1-16,-11-9 1 15,-4-3 0-15,4-3 0 16,-13 6 0-16,-1 1 0 15,-1 4 1 1,-2 8 0 0,1 8-1-16,0 0-3 15,0 7-5-15,1 6-6 16,-5-1-10-16,3 1-9 15,7 11-13-15,4-12-17 16</inkml:trace>
  <inkml:trace contextRef="#ctx0" brushRef="#br1" timeOffset="418133.6">6383 7883 118 0,'-8'-23'105'16,"7"27"-8"-16,1 1-7 15,1-4-3-15,-1-1-37 16,0 6-11-16,-8 10-9 16,8-13-8-16,0 22-4 15,0-3-3-15,0 8-2 16,0 1-1-16,0 8-1 15,0 3-4 1,8-4-1-16,3 2-3 16,5-4-1-16,5-4-1 15,6-4-1 1,5-2 0-16,1-4 0 15,2-9 0-15,-2-2 0 16,0-3 1-16,-10-5 3 16,2-4 0-16,-2-10 1 15,-6-1 1-15,1-5 1 16,1 0-1-16,-7-9 0 15,-1 0-1-15,-4-5 0 16,-3-6 0-16,-10 1-1 16,4-6 0-16,-5 0-1 15,-9 19 0 1,-2-9-1-16,-3 6 0 15,1 1 0-15,-8 8-1 16,5 4 0-16,-3 9-3 16,-1 3-1-16,6 2-3 15,-4 4-5-15,9-8-8 16,-1 6-8-16,13-3-13 15,4-5-21 1</inkml:trace>
  <inkml:trace contextRef="#ctx0" brushRef="#br1" timeOffset="418763.6">6867 7797 97 0,'0'-17'97'0,"0"17"-10"16,0 3 0-16,0-3-2 15,0 8-31 1,-2 1 30-1,2-1-53 1,-1 6-10-16,1-5-3 16,0 4-3-16,0 7-6 15,0-13-3-15,0 10-1 16,0-5-3-16,0 9 1 15,0-8-2-15,0-4 1 16,1 3-1-16,1-8 0 16,1-3 0-16,3 1 1 15,3-2 0 1,5-3 1-16,17-9 2 15,-18 2-3 1,7-11 0-16,-6 5 1 16,-5-5 1-16,-6-2 2 15,-6 7-1-15,0-2 1 16,1 2 1-16,1 2 1 15,-5 7-2-15,-7 0-1 16,1 3-1-16,3-4-2 16,-4 12-1-16,1-4-1 15,1 2-4 1,-14 5-25-1,14-3-3 1,5-2-23-16</inkml:trace>
  <inkml:trace contextRef="#ctx0" brushRef="#br1" timeOffset="439463.6">6729 9555 118 0,'0'0'102'16,"0"0"-13"-16,0 0-3 15,0 0-6 1,0 0-35-16,0-5-11 16,0 4-5-16,0-3-5 15,0-6-7 1,0-2-2-16,0-10 10 15,-3 9-17 1,-7 4-2-16,-4 1-3 16,-9 1-1-16,-13 6-2 15,7-3 0-15,-7 4 1 16,-10 3-1-16,4 2 0 15,-31 21-1 1,44-12 1-16,-1 10 0 16,15 3 0-16,4 8-1 15,3-2 1 1,8-1 0-16,17-2 1 15,-3-5-2-15,11-1 1 16,9-2 1-16,11 4-1 16,3-8 0-16,-2 0 1 15,-1 4 0-15,0 0 0 16,-3-1-1-16,-6 2-1 15,-13 1 1 1,-4-1 0-16,-15 4 0 16,-7-4 0-16,-9 6 0 15,-4-7 0-15,-8-5-1 16,-7 1-2-1,-3-5-1-15,6-5-1 16,-2-11 1-16,5-2-1 16,1-8 2-16,-6-6 2 15,5-6 1-15,5-6 1 16,8-3 2-16,9-4 1 15,-4-1 1-15,11 0 2 16,5-2-3-16,2-8 1 16,10 7 0-16,6-10-3 15,4 18 0 1,-2 1-1-16,29-34-11 15,-34 51 0 1,0-2-5-16,-6 2-5 16,-4-2-4-16,6 6-2 15,-1 5-4-15,-5-4 1 16,0 2 4-16,-5 0 4 15,5-1 12 1,-5 2 13-16,-5-1 15 16,3 6 7-16,-5 0 1 15,-1 2 2-15,-1 14-5 16,-3 1-5-1,-3 5-6-15,3 10-2 16,-2 4-4-16,-1 4-1 16,5 3-1-16,-1 7-1 15,7 0-1-15,1 2-2 16,2-7 0-16,13 1 0 15,-1-5-1-15,7-5 0 16,10-4 0-16,-9-5 1 16,6-9-1-16,2-2 0 15,4-8-1-15,-6-5 1 16,-6 0 0-1,0-7 0-15,-5-8 2 16,-1-3 2-16,-7-1 0 16,1-11 1-16,-5 1 0 15,-7 1-2-15,-4-9 1 16,5 0-1-16,-8-9-1 15,-2-1-1 1,-7 1 1-16,3 10-2 16,-2-3 0-16,-8 3 0 15,1 9 1-15,-4 5-1 16,-3 0 0-1,0 9-1-15,-29 4-9 16,29 11-1 0,3 3-6-16,2 2-12 15,3-7-13-15</inkml:trace>
  <inkml:trace contextRef="#ctx0" brushRef="#br1" timeOffset="439976.6">7233 9390 75 0,'1'10'88'0,"-1"-10"-13"16,0 0-7-16,0 0 0 15,-1 0-28-15,-1 3-1 16,2 6-1-16,-5 13-3 15,7-11-7-15,-2 3-4 16,0 6-5-16,0-9-6 16,8 13-3-16,-1-10-3 15,10 3-3 1,-3-2 0-16,7-4-1 15,0-2 1-15,3-10 1 16,-3-12 1-16,-1 10 0 16,-1-12-1-16,-2 3-1 15,-5-1 0-15,-7-7 1 16,-6-3 0-16,1 1 0 15,-4 1 1-15,-5 4 0 16,-3 9 2-16,-8-4-3 16,1 5-1-16,-3 2-1 15,7 7-1 1,-2 3-3-16,-7 3-7 15,7 4-10 1,2 1-16-16</inkml:trace>
  <inkml:trace contextRef="#ctx0" brushRef="#br1" timeOffset="558489.8">5719 11072 78 0,'3'-46'81'0,"-3"46"-18"0,0-3-6 16,0-11-4-16,0-4-34 15,0-6 0 1,0 9 3-16,0-4 1 16,0-2 0-16,0 1 2 15,0 72-1 1,0-72 0-16,0 3-1 15,0 4-4-15,0-1-1 16,0 6-6-16,0 9-2 16,0 11-4-16,0 17-2 15,0 12-1-15,-1 10-1 16,1 1-1-16,-2 6 1 15,2 4-1-15,0 1 0 16,0-5-1-16,0-2 0 16,0-1 1-16,3-3-1 15,4-6 1 1,-1-3 0-16,14-10 2 15,3-4-1-15,8-5 0 16,3-6 0-16,-1-9 0 16,6-8-1-16,-2-7 0 15,0-6-1-15,-1-11 0 16,-8-9 0-16,4-4 0 15,-8-7 0 1,-3-5 0-16,-4 5 0 16,-12-2 1-16,-4 10-1 15,3-1 2-15,-11 2 0 16,0 13 2-16,-6-2-1 15,1 8 0 1,-4 4 0-16,-1 19-1 16,-8-10 0-16,8 18-1 15,-1 2-1-15,1 11 0 16,-2-2 0-16,7 6 0 15,2 1 0-15,4 2 0 16,2 3 0-16,7-3 0 16,-3-3 0-16,0 1 0 15,0-7-1-15,0-2 1 16,0-11-6-16,6-3-5 15,2-3-10 1,-2-12-12-16</inkml:trace>
  <inkml:trace contextRef="#ctx0" brushRef="#br1" timeOffset="559241.8">6555 10901 135 0,'-20'-20'106'0,"21"16"-16"15,-7-1-5-15,2 5-8 16,-1 0-41-1,-7-3-13-15,-1 6-6 16,-9 4-7-16,-1 2-3 16,3 8 1-16,-2 5-2 15,4-1 2-15,-7 2-2 16,11 4 0-16,-2-6-1 15,10 8-1-15,6-5-4 16,8-5 1-16,1 3 1 16,11 0 1-16,10 3 3 15,2 2 0-15,3 1 2 16,0-2-1-1,6 0-1 1,-7 0-3-16,-2-3-2 16,-4 3 1-16,-3-1 0 15,-3 5-1-15,-5-5 2 16,-5 4 1-16,-7-1 0 15,-4-4 0-15,-7 0-1 16,-3-4-1-16,-1 2-1 16,-5-8-1-16,-2-2 0 15,0-6 0-15,-5-2 0 16,4-8 1-1,-7-5 0-15,8-2-1 16,4-8 0-16,-4-7 0 16,2-1 0-16,9-4 1 15,4 2-1-15,4-3 0 16,4-6 1-16,1 1 1 15,7-3 1-15,8 7-1 16,-2-3 1-16,2 6 0 16,0 0 0-16,-1 1 0 15,3 1 0-15,-3 2 0 16,-5 2-1-1,4 3 1 1,-6 4-2-16,-3-3 0 16,-5 3 0-16,0 5-3 15,2 4-5-15,-6 3-10 16,-2 4-12-16,0-2-23 15</inkml:trace>
  <inkml:trace contextRef="#ctx0" brushRef="#br1" timeOffset="559825.8">7070 10992 108 0,'-37'-18'104'16,"37"18"-15"-16,1 0-7 15,-1 0-7-15,0 0-33 16,0 0-14-1,-1 10-8-15,-1 7-5 16,2 5-2-16,0-1 0 16,0 9-2-16,0-14 0 15,0 2 1-15,0 0-1 16,0-10-1-1,0 17 9 1,0-17-12-16,3-8 1 16,3 0-3-16,7 0-1 15,-2-9 0-15,3 2-1 16,-1 4 0-16,11-1-1 15,-15-3 3-15,7-10-1 16,-9-2 0-16,6 2 2 16,-7 7 2-16,-6-2-1 15,1-7-1-15,-2 6-1 16,6 0-2-1,-7 2-1-15,-6 3-1 16,7-3 0-16,-6 4 0 16,1 6-1-16,-15-4 0 15,-1 1 0-15,11 0 0 16,0 1-1-1,0 2 0-15,-3-2-5 16,11 3-6-16,-8 8-11 16,1-5-16-16</inkml:trace>
  <inkml:trace contextRef="#ctx0" brushRef="#br1" timeOffset="584846.4">5873 12464 88 0,'-11'-4'93'15,"11"4"-17"-15,0 0-4 16,0 0 0-16,0 0-31 15,0 0-1-15,0 0-4 16,0 0-4-16,2 0-5 16,-2 5-2-16,3 20-5 15,1 9-2-15,3 23 0 16,2-4-2-1,0 19 0-15,5 7-2 16,-5-1-4-16,1 0 0 16,-4-3-1-1,3-4-3-15,-1-8-2 16,-7-6-1-16,3-12-2 15,0-9 1-15,-4-9-1 16,5-1-3-16,-5-9-4 16,1-9-10-16,-5 0-12 15,-2-8-21-15</inkml:trace>
  <inkml:trace contextRef="#ctx0" brushRef="#br1" timeOffset="585272.4">6247 12513 144 0,'-18'-6'107'0,"18"6"-16"0,0 0-6 16,5 1-6-1,6 12-43-15,-6-4-7 16,4 18-5-16,10 6-5 15,-2 3-1 1,-8 1-2-16,5 15-2 16,-6 2 0-16,6 6-2 15,1-1-2-15,-9 5 1 16,7-3-3-16,-10-2-1 15,4-10-3-15,4-1-1 16,-3-1-1-16,-2-6-2 16,1-10-1-16,-4-4-4 15,-2-13-2-15,-1-2-7 16,3-5-11-16,-6-12-18 15</inkml:trace>
  <inkml:trace contextRef="#ctx0" brushRef="#br1" timeOffset="586150.4">6620 12533 140 0,'6'45'191'0,"-6"-20"-106"16,0 9-6-1,-3-5-43-15,-3-4-6 16,3 4-7-16,-3-2-4 16,0-11-3-16,2-3-3 15,1-1-1-15,3-10 0 16,-3-8-4-16,3-2 0 15,0-15-3-15,0-4-2 16,2-8-1-16,9-1-2 16,-2 0 1-16,6-3-1 15,6-1 0-15,5 7 0 16,-6 0 0-1,0 7 0-15,24-12 0 16,-27 33 1 0,0 6 1-1,3 8 0-15,0 16 1 16,5 12 1-16,-10 15 0 15,1 14 1-15,1-5-1 16,3 7-1-16,-4 6 0 16,-12-7-1-16,-2 3 0 15,-8-6-1-15,1-10 0 16,-11-5 0-16,-2-11 0 15,-4-7 0 1,0-11 0-16,2-9-1 16,0-7-1-16,3-11 0 15,-2-6 0-15,4-7 1 16,1-9 0-16,3-5 0 15,10-6-1-15,2-4 0 16,7-1-1-16,4-2-1 16,4-1 0-16,9 0 0 15,1 7-1-15,5 15 1 16,2 0 1-1,-9 14 2-15,14 9 1 16,-6 6 3-16,12 7 0 16,-12 9 2-1,-2 10 1-15,-9 6 2 16,7 4 0-16,-5 3-1 15,2 1 1-15,-3-3-2 16,0-1-2-16,-10-4-1 16,2-2-2-16,-11-8-1 15,8-6 0-15,-11-2-2 16,3-8-7-16,-3 2-7 15,-6-13-12 1,-3-3-18-16</inkml:trace>
  <inkml:trace contextRef="#ctx0" brushRef="#br1" timeOffset="586694.6">7326 12328 118 0,'14'0'99'31,"-16"0"-11"-31,2 1-7 16,0 6-5-16,-2-2-35 16,-1 12-9-16,-1 1-6 15,-3-1-5-15,-2 0-3 16,9 9-4-16,0-6 1 15,0-2-4-15,0-1 1 16,2-3-4-16,4-2 1 16,5 5-1-16,-5-9-2 15,8-8 1-15,0-2-1 16,-2 4-1-1,2-7 1-15,8-23 2 16,-10 11-5 0,-5-1 0-16,-3-7 0 15,-7 2 0-15,2-3 0 16,1 5 1-16,-5-2 0 15,-3 3 0 1,0 4 0-16,-1 2 1 0,1 2-1 16,-1 8 0-1,-2-1-2-15,5 5-2 16,-6 2-7-1,1 1-7-15,-8 7-13 16,8-1-18-16</inkml:trace>
  <inkml:trace contextRef="#ctx0" brushRef="#br1" timeOffset="598471">4791 9928 135 0,'-2'-7'109'15,"2"9"-14"-15,0-5-8 16,-1 3-9-16,1 0-39 15,0 0-13-15,-7 0-8 16,7 0-5 0,-3 0-3-16,3 0 0 15,-6 0-2 1,-3 0-1-16,-11 0 0 15,-2 3-1-15,-9-5 0 16,-2 2-1-16,-2 2 0 16,-6 3-2-16,4-2-2 15,2 2-1-15,2 1 1 16,-1 1-1-16,6-1 0 15,6 1-1-15,2-6 1 16,3 2 0-16,8 0 0 16,1 0 0-16,3-1 0 15,2 3 0 1,0-4 0-16,3 7 1 15,3 5 2-15,0 1-1 16,4 4 3-16,0 6-1 16,3 6 0-16,-3 2-1 15,1 9 0-15,0 1 0 16,0-2-1-16,4 8 1 15,-1-1-2-15,-3 2 2 16,-1 0 0 0,4 0-2-16,2 1 1 15,-3-4-1-15,3 1-1 0,-2-2 1 31,-2-5 0-31,3 0-1 16,1-11 0-16,-5 4 2 16,-1 3-1-16,1-10-1 15,1-9 0-15,1-3 1 16,-7-1-1-16,0-3 0 15,0 0 1-15,-3-9-1 16,0 2 1-16,8-5-1 16,-5 1 1-16,5 2 0 15,12-1 1-15,6-5-2 16,-3 1 1-1,5 1 0-15,27-5-1 16,-26 9 0 0,2-1 0-16,-5 0 0 15,-10 0 0-15,4 0 0 16,-11 1-2-16,1-2-5 15,-1 6-9-15,-4-3-13 16,-2 1-22 0</inkml:trace>
  <inkml:trace contextRef="#ctx0" brushRef="#br1" timeOffset="600013">11417 9778 105 0,'0'-4'96'0,"-1"4"-13"15,1 0-6-15,0 0-3 16,4 0-34-16,4 4-6 15,4-1-6-15,13 1-5 16,3-4-6 0,1 2-3-16,9-3-5 15,-1 5-2-15,-1-2-4 16,-1-3-1-16,1 2-1 15,6 5-1-15,-11-6 0 16,8 4 0 0,-15-3 1-16,-2 2 0 0,-5-3 0 15,-5 2-1 1,-5 0 1-16,-3-2 1 15,4 2 1-15,1-1 0 16,-6-1 1-16,-6 2 1 16,3 4-3-16,-3 3 0 15,2 6 0 1,-2 3 0-16,-5 4-1 15,5 5 1-15,-7 3 2 16,3 5-1-16,13 5 1 16,-14 8 0-16,8-3 0 15,0-2 0-15,0 12 1 16,2-7 0-16,-2-4-2 15,1 6 0-15,7-6 0 16,3-2-2 0,-5-4 1-16,17 28-1 15,-13-35-1-15,-7-5 1 16,8-3-1-1,-11-5 0-15,6-1 0 16,6-2 0-16,-7-7 0 16,4 5 1-16,-7-5-1 15,4-2-1 1,-8-3 2-16,5-1-1 15,-1 0 0-15,-2-1 0 16,0 2 1-16,0 1-1 16,0-4 0-16,-2 0 1 15,2 0-1-15,-6-3 0 16,3 3 0 0,-15 0-1-16,-3 0 2 15,-10 0-2-15,-4 3 2 16,-7-3-1-16,0 1 0 15,0 1 0-15,0 1 0 16,-1-3 0-16,1 2 1 16,9-1-2-16,2 3 1 15,7 0 0-15,2 0 0 16,3 0-1-16,7 1-3 15,1 0-6-15,8-2-12 16,-3-1-15-16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11-10T14:09:29.1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2519 5676 116 0,'2'-13'99'0,"-2"16"-19"16,-5 0-5-16,2 9 0 15,-6 0-36 1,0 10-12-16,-8 0-1 16,-2 8-4-16,-7 2-6 15,-7 9-6-15,-7 3 1 16,-1 1-2-16,-11-3-1 15,8-4 2-15,1-5-4 16,7-6 2-16,5-8-1 16,3-5 2-16,8-1-2 15,9-7-3-15,5 3 2 16,9-5-2-16,8 7 0 15,12 4 0 1,16 4 0-16,4 1 0 16,12-4-1-16,2 13-1 15,2-6-1-15,-2 2 0 16,-1-2-1-16,-6-10-2 15,-10-10-1-15,-6 11-5 16,-9-3-7 0,-8-10-11-16,-1-2-17 15</inkml:trace>
  <inkml:trace contextRef="#ctx0" brushRef="#br0" timeOffset="349">2936 5494 175 0,'-10'12'105'0,"10"-2"-9"16,14 3-4-16,3 14-8 16,1 16-46-16,5 7-7 15,5 11-4-15,-6 3-8 16,3 7-3-16,-7-3-2 15,-4-3-2 1,0-8-4 0,-1-6-3-16,-7-8 0 15,8-13-3-15,-5-2-3 16,-1-13-6-16,-2-7-13 15,-4 4-17-15</inkml:trace>
  <inkml:trace contextRef="#ctx0" brushRef="#br0" timeOffset="1052">4062 5427 94 0,'-42'39'98'16,"42"-36"-13"-16,5 19 1 15,-5 8-4-15,4 19-32 16,0 10-10-16,10 3-7 16,-8 4-8-1,8-1-9-15,4 53 4 16,-10-63-14-1,11-3-3-15,-2-13-1 16,0-4-1-16,-2-6-1 16,2-9 1-16,-6-9-1 15,3-4 0-15,-9-3-2 16,3-3 0-16,-4-13-1 15,-13 1-2-15,-8-10-1 16,-11-9 1-16,-14-5-1 16,0-11 1-1,-7-1 2-15,14-2 3 16,-8 6 1-16,7 1 1 15,12 7 0-15,2 10 1 16,9 5-1 0,9 1 2-16,10-3-3 15,17 6 2-15,4 6 1 16,13 2 1-16,6 1 1 15,3 2 1-15,2 3-1 16,-3-1-2-16,-6 2-1 16,-5-6-3-16,-8 3-3 15,-2 8-9 1,-7-1-14-16,-9-3-22 15</inkml:trace>
  <inkml:trace contextRef="#ctx0" brushRef="#br0" timeOffset="1571.2">5614 5547 142 0,'-3'-13'102'15,"3"13"-9"-15,0 0-7 16,0 0-6-16,0 0-42 16,-5 9-6-16,-7-1-6 15,-11 10-6-15,-19 4-1 16,-5 11 0-16,-4-4 0 15,-3 4-4-15,-1-4-2 16,6 5-3-16,4-11-3 16,1 4-3-16,15-6-2 15,6-5-1-15,10 0-1 0,6-3 0 31,10 2 1-31,22 19 6 16,2-18-2 0,11-2 1-16,0 2 1 15,4 2 0-15,3-2-3 16,-3-1-1-16,0 5-1 15,-11-1-2-15,0-8-3 16,-9-1-4 0,-4-1-9-16,1-3-10 15,-7-9-12-15,2 0-19 16</inkml:trace>
  <inkml:trace contextRef="#ctx0" brushRef="#br0" timeOffset="2268.8">5966 5428 137 0,'-17'37'114'0,"15"-33"-16"15,1 8-9-15,1 10-5 16,0 12-38-16,-3-4-16 15,0 8-6-15,-8-7-8 16,8-7 0-16,-1-6-4 16,4-5 1-1,0-5-1-15,0-8-2 16,0 0 0-16,0-11-4 15,2-10 1-15,3-8-4 16,9-9 0 0,7 1-3-16,4-7 1 15,12 11-1-15,-1 9 2 16,3 19 0-16,4 14 0 15,-3 22 0-15,27 64 4 16,-42-29-3-16,-2 3-1 16,-7 2 1-1,-12-2 2 1,-10 2-2-16,-5-6 2 15,-4-9 0-15,-1-5-1 16,4-12 0-16,-8-12-2 16,6-11-1-16,-2-16-3 15,1-18-1-15,-2-11-1 16,4-9 0-16,4-9 0 15,-2-4 1-15,11 1 1 16,14 0 1-16,6 7 0 16,11 0 0-1,5 13-2-15,7 11 2 16,7 16-1-16,-2 13 2 15,-1 11 2-15,-4 12 2 16,-6 6 1-16,-9 6 1 16,-6 5 1-1,-4-4 0-15,-4-4 0 16,-1-1-3-16,-7-6-1 15,-4-9-3-15,2-1-5 16,-1-11-8-16,-1-5-7 16,-2-7-14-1,-2-12-18-15</inkml:trace>
  <inkml:trace contextRef="#ctx0" brushRef="#br0" timeOffset="3492.6">8322 5878 110 0,'-7'-18'95'15,"5"18"-16"-15,-1-10-3 16,-2-4-5-16,-1-7-39 15,-9-10-6-15,2-13-2 16,-2 17-3-16,-5-2-4 16,-8 11-2-16,3 2-1 15,-6 11-2-15,1 18-3 16,-1 10-1-16,-1 15 2 15,-1 13-2 1,5 7-1-16,-1 79 8 16,27-64-10-1,4-5-1-15,4-3-2 16,10-22 0-16,12-5-1 15,0-10-1-15,6-17 0 16,-2-5-2 0,1-16 1-16,-1-12-2 15,-2-14-2-15,-2-9-2 16,0-9-1-16,-5-4-1 15,-8-9 0-15,1-3 0 16,-7 5 2 0,0 5 3-16,-2 12 2 15,-9 14 4-15,7-6 4 16,-5 43-2-1,-3 13 1-15,1 13 0 16,2 7-1-16,0 7-1 16,0 8 0-16,2 5 1 15,-2-1-1-15,10 3-1 16,6-5 0-16,3 0-2 15,5-9-3-15,6-13-5 16,6-3-2 0,-2-7-5-16,-5-20 0 15,5-9 2-15,0-8 2 16,-12-7 4-16,4-8 2 15,-10-7 3-15,-7-9 2 16,7-1 2 0,-5-8 4-16,-11 4 3 15,-5-2 3-15,5 11 4 16,-5 10 1-16,4 9 2 15,1 5-2-15,0 7 10 16,0 14-17 0,0 14-2-1,0 10-1-15,1 5 0 16,-1 5-2-16,11 5 0 15,1 10 0-15,4 4-2 16,4-2-1-16,5 0 1 16,-8 5-2-16,3-14-1 15,-3-7 0-15,-4-4 0 16,-7-8 0-16,-2-5 0 15,6-18 1-15,-10 10 0 16,1-13 1-16,-5-5-2 16,4-1 2-1,0-21-1-15,-2-11-1 16,2-13 0-16,0 0 1 15,0-1 0-15,5-2 1 16,7 3 0-16,2 6 0 16,9 9-2-1,-2-1-4-15,0 4-4 16,-2 10-7-16,-1 6-7 15,-2 4-8-15,-5 6-9 16,-3 5-11-16,-1 7-9 16</inkml:trace>
  <inkml:trace contextRef="#ctx0" brushRef="#br0" timeOffset="4091.6">9064 5930 71 0,'-7'8'94'16,"9"2"-15"-16,-2 1-3 16,0 4-2-16,5-2-26 15,4 7-5-15,2-3-3 16,1 6-6-16,8-6-7 15,8-3-3-15,2-1-5 16,1-9-6-16,1-4-3 16,4-10-3-16,-5-1-5 15,-9-3 0-15,9-4-1 16,-10-7 1-1,-4-1 0-15,-4 1 1 16,2-5 2-16,-16 2 0 16,1-2 1-1,-3-4 0-15,-14-16 9 16,-1 36-9-1,-2 8 1-15,-4 9-1 16,-3 5 1-16,-2 8 0 16,4 10-1-16,-1 7 2 15,-1 7 0-15,4 4 0 16,4 6-2-1,7 3 2-15,3-1-4 16,7-4 1-16,8 2-2 16,2-3 0-16,4-20 1 15,9 2-1-15,11-7-1 16,12-4-1-16,2-15 1 15,11-1-1-15,2-10 0 16,-4-1 0-16,0-11 0 16,-10-14-1-16,0-7 0 15,0-4 0-15,-9-5 0 16,-7-2 0-1,27-53 0 1,-39 54 0-16,-1 0 0 16,-7 16-1-1,0 1-2-15,-9 14-7 16,2 4-7-16,1 4-15 15,-1 8-20-15</inkml:trace>
  <inkml:trace contextRef="#ctx0" brushRef="#br0" timeOffset="43346.4">11805 5880 123 0,'-17'19'110'0,"17"-19"-22"16,0 0-11-16,1 4-4 15,4 1-35-15,-5-5-25 16,0 6-2-16,0 1 1 15,1-6-6-15,-1-4 0 16,5-8-1 0,-16-2 0-16,3-6-2 15,-6 1-2-15,-1 0 1 16,-5 4 1-16,-7 3-1 15,-2 11 2 1,1 11-1-16,-4 11 2 16,-3 9-1-16,6 16-1 15,7 11 2-15,5 25 1 16,9 5 0-16,10-7 1 15,6-3-1-15,1-7-1 16,14-12-2-16,13-12-1 16,3-9-1-16,1-15-1 15,10-11-4-15,-1-13-1 16,6-19-5-16,-3-15-5 15,-13-9-6-15,0-10-2 16,-13-7-3-16,-3-4 3 16,-6-4 3-1,-4 5 6-15,-1 4 9 16,-7 9 10-16,-5 14 7 15,1 8 5-15,-1 14 0 16,-4 12 0 0,-9 16-3-16,12 10-3 15,1 9-6-15,3 17-1 16,6 11-2-16,1-3 2 15,10-2-1-15,11 1-2 16,3-7 2-16,8-8 0 16,3-17-1-16,0-3 0 15,3-13 0 1,-5-14 0-16,-9-12-1 15,-7-10-1-15,-3-14 1 16,-2-3-1-16,-11-10 1 16,-8-2-1-16,-6 2 1 15,-10 2 2-15,-11 2 2 16,-14 8 1-16,-8 4 2 15,-8 13 0-15,-5 12-2 16,3 7-1-16,-5 11-2 16,13 10 0-16,7 7-4 15,6 6-4-15,14 4-5 16,5 1-11-1,21-1-15-15</inkml:trace>
  <inkml:trace contextRef="#ctx0" brushRef="#br0" timeOffset="43787.4">12569 5820 161 0,'-26'0'106'16,"26"0"-13"-16,0 0-7 16,0 8-6-16,0 9-49 15,12 12-5 1,11 9-5-16,4 3-6 15,10 19-3-15,6 15-1 16,-1-5-3-16,2-1-4 16,-7 2-2-16,-9-7-2 15,-7-9 1-15,-4-7 1 16,-3-12 0-16,-7-10 2 15,-12-13 2-15,-1-10-1 16,-7-16 0 0,-5-12-3-16,-6-16 1 15,6 0-3 1,9-15 1-16,7 2-1 15,8-6 0-15,0-1 0 16,5 5-4-16,14 8-7 16,-2 0-7-16,-1 10-12 15,7 5-16-15</inkml:trace>
  <inkml:trace contextRef="#ctx0" brushRef="#br0" timeOffset="44129.4">13157 5845 123 0,'-8'15'115'0,"8"-15"-12"16,0 0-9-1,0 2-6-15,0 16-35 16,0 14-16-16,4 13-12 16,12 11-7-16,7 16-6 15,7 3-2-15,-4-4-4 16,0-2-1-16,2-3-2 15,-4-9-1-15,-7-9-1 16,-5-10 2 0,-3-10 0-16,-1-9 3 15,-6-8-2-15,-10-8 2 16,3-14-2-16,-1-14-1 15,0-9-1 1,-3-19-2-16,4-9 0 16,2-6 0-16,7 3-1 15,4 0 0-15,-3 7-5 16,12 9-5-16,3 3-9 15,2 4-12-15,1 14-16 16</inkml:trace>
  <inkml:trace contextRef="#ctx0" brushRef="#br0" timeOffset="44617.4">13628 6138 133 0,'19'32'110'16,"-19"-30"-14"-16,0 11-7 15,12 9-6-15,7 0-39 16,8-4-12 0,14-5-7-16,5-6-10 15,4-4-6-15,-7-8-2 16,2-16-4-16,-8-8-2 15,-9-6-1-15,-7 4 1 16,-6-5 1-16,-12 1 0 16,-9 2 2-1,-3-3 2-15,-36-22 6 16,9 37-5-1,0 12-1-15,2 7 1 16,-6 12-2-16,4 9 2 16,4 6-1-16,5 9 0 15,7 9 1-15,8 8 0 16,12 3-2-16,1 5 1 15,7-6-1-15,6 0-1 16,9-7-1-16,10 1-1 16,-1-8-1-1,4-5-4-15,40 15-12 16,-37-37 0-1,-2-9-8-15,5-6-7 16,1-10-12 0,2-12-12-16</inkml:trace>
  <inkml:trace contextRef="#ctx0" brushRef="#br0" timeOffset="45025.4">14617 5938 105 0,'-9'-45'101'15,"-5"39"-12"-15,1-10-3 16,-7-2-4-1,-11 1-34-15,-8 4-8 16,-1 12-9-16,-5 6-5 16,5 1-8-16,0 9-3 15,7 4-1-15,7 9-4 16,1 0-3-16,14 5 1 15,5-3-3-15,12 10-1 16,11-3-2-16,14 1 0 16,6-2-1-16,14 6 0 15,4-7 0-15,-1 0-1 16,-1 1 0-16,-7 9 0 15,-7-8 0 1,-13 2 0 0,-12-7 1-16,-11-6 1 15,-17-7 3-15,-1-5-1 16,-10-3 0-16,-4-7-1 15,-12-13-3-15,7 0-6 16,-1-7-5-16,2-5-7 16,-1 11-10-16,12-9-13 15,5-3-13-15</inkml:trace>
  <inkml:trace contextRef="#ctx0" brushRef="#br0" timeOffset="45370.4">14857 6003 175 0,'-1'-8'111'16,"1"8"-14"-16,0 0-10 15,0 10-6-15,0 15-49 16,0 10-6 0,0 24-5-16,8 7-3 15,6 7-2-15,3 1 2 16,4 9-6-1,7 0-4-15,-3-8-2 16,-11 0-2-16,11-4-3 16,-8-1-3-16,5 1-4 15,-4-13-6-15,-5-12-7 16,-4-12-7-16,-1-3-11 15,-4-15-11-15</inkml:trace>
  <inkml:trace contextRef="#ctx0" brushRef="#br0" timeOffset="45687.4">14874 6310 113 0,'-31'-101'99'16,"31"84"-13"0,-1-8-8-16,6 1-3 15,4-3-38-15,9-3-4 16,21 4-8-16,15 3-7 15,8 12-4-15,10 15-2 16,-1 11-3 0,-1 13-3-16,-8 20 0 15,-13 12 0-15,-10-4 2 16,-17 4 1-16,-16-9 3 15,-15-6 2-15,-8 2 2 16,-5-10-3-16,-7-6-3 16,-7-10-4-16,-46 1-18 31,52-22-5-31,1-4-10 15,4-8-13-15,10 0-15 16</inkml:trace>
  <inkml:trace contextRef="#ctx0" brushRef="#br0" timeOffset="46130.4">15583 6080 155 0,'-39'6'111'0,"31"-1"-14"16,-2 2-8 0,-1 8-7-1,-2 17-46-15,6 11-7 16,3 10-11-16,6-3-6 15,1 0-2-15,10 2-1 16,8-4-3-16,4-3-2 16,1-9-2-16,10-10 0 15,7-9 0-15,12-8-2 16,-1-10 1-16,-4-9 0 15,-2-15-1-15,-10-5 0 16,-7-12 0-16,-10 4 0 16,-17-12 1-1,-13-9 0-15,-10 6 3 16,-5 1 0-16,-14 12 0 15,-4 9 0-15,-1 11-1 16,-3 7-3-16,5 4-4 16,6 7-9-16,7 6-7 15,6 5-15-15,8 5-14 16</inkml:trace>
  <inkml:trace contextRef="#ctx0" brushRef="#br0" timeOffset="47410.4">16067 6056 140 0,'-47'-5'117'16,"49"5"-18"-16,-1 0-8 15,2 5-9-15,-4 12-41 16,10 8-16-16,7 7-9 16,5 18-7-16,-4-1-2 15,14 2 0-15,0 10-3 16,2-5-1-16,-4-1-2 15,-4-7 0-15,-8-5-1 16,-6-12 0 0,-2 0 0-16,-4-10 1 15,-10-11-1-15,-1-9 1 16,-6-9-1-16,3-5 0 15,-2-13 0-15,-5-9-1 16,5-7 0 0,2-14-2-16,7-1 1 15,9-7-1-15,5 1 1 16,8 5 0-16,10 13 0 15,10 4 2-15,2 15-1 16,6 9 1-16,6 15-1 16,0 12 0-1,-6 20 0-15,1 12 0 16,-11 6 1-16,-5 5 0 15,-7 3 0-15,1 1-1 16,-7-1 1-16,-11-8 0 16,-3-5 0-16,0-10 0 15,-2-8 0-15,-1-8 0 16,-3-4-1-16,-2-12 0 15,2-4-1-15,0-7-4 16,0-10 2-16,2-16-1 16,-2 2-1-16,7-14 0 15,-4-8-2 1,11 4 2-16,16-3 1 15,6 5-1-15,4 7 0 16,3 15-3 0,2 7 2-16,5 14-1 15,-7 9 2-15,-4 6 3 16,-6 8 4-16,-4-3 5 15,-4-3 2-15,-10-3 2 16,2 6 4-16,-9-8-1 16,-3-3-1-16,-4-11-1 15,-8 3-3-15,-6-9 0 16,-7-3-5-1,-5-7-1-15,-10 5-1 16,2 0 0-16,-6 3 1 16,-1 11-1-16,6 8-1 15,0 16 1-15,-3 14 1 16,1 17 0-16,8 2 0 15,6-4 0-15,15 2-1 16,7 1 1-16,4-10-1 16,12 0-2-16,15-12-2 15,12-10-2-15,2-5-4 16,8-9-5-16,-5-15-3 15,-3 1-4 1,-6-11-3 0,2-1 1-16,-3-7 4 15,-18-3 2-15,-6-7 7 16,-7-5 5-16,1-9 4 15,-9-8 2-15,-7-2 0 16,3-2 2-16,-7 2 3 16,-1 8 4-16,6 3 3 15,-4 5 1-15,-2 15 2 16,12 6-1-16,-2 11 0 15,0 9-4-15,1 5 1 16,7 11 0-16,-1 10-1 16,6 12 0-1,2 14-1-15,5 7-1 16,-3 8 0-16,-5 16-2 15,15-4-2-15,-12-9 1 16,5 0 0-16,-1-6-3 16,-9-8-1-16,1-5-3 15,-5-12-3-15,0-9-8 16,5-4-6-16,-2-2-9 15,-3-2-14-15</inkml:trace>
  <inkml:trace contextRef="#ctx0" brushRef="#br0" timeOffset="47729.4">17654 6091 146 0,'-29'-18'108'16,"32"18"-17"-16,-2 7-6 15,9 11-5-15,5 8-44 16,1 20-9-16,1 6-4 15,1 2-8-15,-1 5-2 16,-3 6-3-16,3-8-4 16,-1 0-1-1,-5-7-3-15,1-5-4 16,-1-11-4-16,8-6-4 15,-5-8-11-15,1-8-12 16,5-12-17 0</inkml:trace>
  <inkml:trace contextRef="#ctx0" brushRef="#br0" timeOffset="48993.4">18003 6094 128 0,'-5'4'110'15,"5"1"-17"-15,0 11-3 16,0 18-10 0,7 14-38-16,5 1-13 15,7 11-9-15,10 3-10 16,1 2-4-16,2-6-1 15,2-6-3-15,-15-8-2 16,-2-7 1-16,-8-8-1 16,-1-8 3-16,-10-5-3 15,10-7 1-15,-8-8 1 16,-3-8-1-16,3-7-1 15,-9-11-2-15,7-10 0 16,-6-11-2 0,5-13-1-16,8-10-1 15,1-3-1 1,0 2 0-16,11 6-1 15,16 10 1-15,1 13 1 16,2 8 3-16,4 14 0 16,2 13 2-16,-2 16 1 15,-1 14 1-15,0 21 2 16,-8 6 0-16,-3 1 2 15,-8 7 0-15,-3-7 0 16,-5 1 1-16,-4-7-1 16,-2-7-1-16,-1-9-1 15,-2-6 2-15,0-9-2 16,-1-10 0-1,-4-4-2-15,-1-14-1 16,3 1-2-16,0-12-2 16,0-17 0-16,6-11-3 15,8 0 0-15,5-5 0 16,9 5 0-16,7 8 2 15,4 7 2-15,6 16 1 16,5 7 2 0,-2 6 0-16,1 13-1 15,-13 8-1-15,4 4 1 16,-10-11 1-16,-10 2 2 15,-8-2 3-15,-1-6 3 16,5 0 0 0,-9-2 2-16,-13-9-3 15,-8-1-2-15,7 6-2 16,-14-8-1-16,-13 4 0 15,-1 6 3-15,-7 4-1 16,-5 7 2-16,-2 23 2 16,2 1 2-16,7 12-1 15,3 7 1-15,6-2-2 16,9-1-2-16,11 2-3 15,9-3-2-15,6-5-2 16,5-6-1 0,11-5 0-16,8-6-3 15,6-12 3-15,6-10-1 16,-1-10 2-16,3-8 0 15,-13-8 1-15,9-9 1 16,-4-6-1 0,-9 0-1-16,-4-18 0 15,4 4-1-15,-5 17 2 16,-3 4 0-16,-7 9 0 15,-3 10 4-15,3-4 0 16,-6 7 2-16,9 17 2 16,-1 9 0-1,7 14 2-15,7 14 0 16,11 12-1-16,2 13-1 15,11 16-2-15,-1 5-2 16,1 16-2-16,-1-12-2 16,-10-5-1-16,-9-3-1 15,-19-6 1-15,-7-7 0 16,-15-11 3-16,-20-11 3 15,-11-8 3-15,-21-10 3 16,-15-11 0-16,-1-7 1 16,-11-9-5-1,2-10-3-15,3-10-7 16,4-2-5-16,10-9-8 15,7-6-8-15,5-7-9 16,13 1-8 0,2-1-9-16,15-3-13 15</inkml:trace>
  <inkml:trace contextRef="#ctx0" brushRef="#br0" timeOffset="49279.4">18332 5848 146 0,'0'-8'124'0,"0"8"-21"16,4 0-13-16,-4 1-10 15,0-1-43-15,0 4-41 16</inkml:trace>
  <inkml:trace contextRef="#ctx0" brushRef="#br0" timeOffset="59360.6">1687 7310 116 0,'-3'12'94'16,"3"-12"-10"-16,0 0-9 15,0 0-1-15,0 0-38 16,0 0-3-1,0 6-4-15,4 18-5 16,12 18-5-16,1 15-1 16,3 13-7-16,13 15 0 15,-4-1-4-15,4-11 0 16,-5 2-2-16,-5-10-1 15,-8-12 1-15,-1-11-1 16,-4-14 1-16,-3-11 1 16,1-7 0-16,-5-13 1 15,-1-14-4-15,-8-9 0 16,-2-9-2-1,3-11-4-15,-1-14 0 16,-10-9-2-16,4-2 0 16,1-8 1-16,2 3 1 15,7 4-1-15,1 8 2 16,7 2 0-16,-3 9 1 15,5 18-1-15,6 13 1 16,9 19 1 0,10 19 0-16,2 22 0 15,4 13 0-15,6 13 0 16,5 2 0-16,-13 10 0 15,0-7 0 1,-3 4 0-16,-12-14 1 16,-2-9-1-16,-1-8 1 15,-9-15 0-15,-5-2 0 16,-2-14 1-16,-4-16 0 15,2-5-2-15,-2-15 0 16,1-14-3-16,-11-12-1 16,3-11-1-16,2-7 0 15,6-6 0-15,-5 1 1 16,10 7 2-16,-1-4 0 15,10 22 1-15,-6 11 0 16,14 11 1 0,10 12 1-16,-4 16 0 15,0 19 2-15,2 14 2 16,4 12 1-16,-9 9 3 15,4 3-2-15,-1 5 1 16,0 0 1 0,-3 0-3-16,-4-2-3 15,0-4-1-15,-6-14 0 16,1-1-2-16,-9-7-3 15,1-6-5-15,-2-12-8 16,-3-10-13-16,2-13-18 16</inkml:trace>
  <inkml:trace contextRef="#ctx0" brushRef="#br0" timeOffset="60032.6">3242 7237 169 0,'-28'23'120'0,"28"-23"-21"16,0 0-10-16,0 11-6 15,0 10-46-15,-8 10-14 16,-14 4-6-16,10-1-2 15,-16 1-3-15,2-3 0 16,-7-1-2-16,-1-8-3 16,5 1-2-1,4-2-2-15,2-3 0 16,4-6-2-16,8 3-1 15,2-4 0-15,6-2-1 16,4 5 3 0,10 0 0-16,2 0 4 15,13-2 1-15,10 2 2 16,10-2-1-16,5-2-1 15,0 6-3-15,-2 7-2 16,0-8-1-16,-7-1-1 16,-9 3-2-1,-7-7-2-15,-11-3-7 16,-2-2-9-16,-5 0-10 15,-2-4-16-15</inkml:trace>
  <inkml:trace contextRef="#ctx0" brushRef="#br0" timeOffset="60398.6">3633 7136 151 0,'10'-7'133'0,"-10"7"-20"16,0 0-13-16,0 16-8 15,8 13-36-15,0 17-28 16,1 12-7-16,5 8-5 16,8 3-2-16,-4 5 0 15,4-1-4-15,5-2 0 16,-4-3-3-16,-9-4-1 15,1-18-2-15,-10-12-1 16,0-6-2 0,4-8-5-16,-8-6-7 15,-2-2-11-15,-2-12-19 16</inkml:trace>
  <inkml:trace contextRef="#ctx0" brushRef="#br0" timeOffset="60914.6">4727 7201 159 0,'26'11'117'0,"-26"-11"-18"16,7-2-6-16,13 2-6 15,17 0-40 1,76-3 15 0,-49 1-40-1,6-15-4-15,4 8-5 16,-4-4-5-16,-11 14-6 15,-14-5-7-15,-10-6-6 16,-13 17-12-16,-11-3-13 16</inkml:trace>
  <inkml:trace contextRef="#ctx0" brushRef="#br0" timeOffset="61198.6">4878 7580 24 0,'6'5'189'16,"-19"-4"-66"0,29-2 81-1,18 0-109-15,11-3-54 16,3 0-13-16,5 0-5 15,4 1-6-15,-3 1-8 16,-4 7-3 0,-7-4-4-16,-7 3-1 15,-5-3-3-15,-16-1-8 16,3 0-7-16,-3 0-16 15,-9-6-25-15</inkml:trace>
  <inkml:trace contextRef="#ctx0" brushRef="#br0" timeOffset="62216.6">6250 7103 177 0,'1'12'116'0,"-1"-12"-18"16,2 4-10-16,-1 25-4 15,16 20-48-15,7 20-12 16,38 96 6 0,-30-66-20-16,-2 2-3 15,1-17-1-15,-8-7-2 16,-1-17 1-16,-4-9-1 15,-5-12 0-15,-10-14 1 16,0-11-2 0,-3-10 0-16,-8-10-5 15,0-22-1-15,-13-50-9 16,2 22 5-1,-4-11 0-15,10-6 2 16,1-6 1 0,0-10 0-16,8 9 1 15,3-5 0-15,10 25 1 16,8 4 2-16,5 15 0 15,3 14 0-15,10 18 0 16,4 21 0 0,-3 15-1-16,7 28 1 15,1 17 1-15,-4 12 0 16,-3 5 2-16,0-7 2 15,-12-3 2-15,-2-8 1 16,-2-13 2-16,-9-16-1 16,-3-12 1-16,-3-1-1 15,-1-16-1-15,-3-7-3 16,-9-14 1-16,3-15-4 15,-4-12-2-15,8-15-1 16,-9-15 0 0,4-9-2-16,8-8 0 15,-3 0 1-15,10 6 1 16,10 6-1-16,1 23 1 15,4 12 1-15,6 26 0 16,0 20 2 0,6 26 1-16,2 12 2 15,-2 11 1-15,-4 12 2 16,4 5 0-16,-10-4 2 15,-3 5-2-15,-2-12-1 16,-2-11-1-16,-11-8-3 16,4-19-2-1,-4-4-4-15,-3-3-5 16,-4-16-9-16,-4-15-12 15,-1-6-17-15</inkml:trace>
  <inkml:trace contextRef="#ctx0" brushRef="#br0" timeOffset="62607.6">7812 7142 177 0,'-29'39'121'15,"29"-39"-14"-15,-2 18-8 16,-5 10-8-1,-7 12-45-15,0 3-15 16,-10 4-9 0,-7-5-3-16,-1 3-3 0,-4-4-2 15,-3-6-3 1,7-7 1-16,4-7-3 15,5-2 0-15,9-6-3 16,5-1-1-16,5-3-1 16,15 3-1-16,3 7-1 15,6-5 1-15,19 11 2 16,12-2-1-16,2-2 0 15,7-4-2 1,63 10-2 0,-83-10-3-16,-4-6-2 15,-8 7-4-15,-8-10-5 16,-3-6-9-16,-12 3-11 15,-8-11-18-15</inkml:trace>
  <inkml:trace contextRef="#ctx0" brushRef="#br0" timeOffset="63320.6">8326 7123 123 0,'-11'14'135'15,"9"-8"-23"-15,-4 6-11 16,3 18-8-16,-3 14-29 16,-4-1-32-16,3 0-11 15,-1 2-4-15,-1-6-3 16,1-11-2-16,2-7 1 15,6-5 0-15,0-8-2 16,0-7-3-16,0-7-2 16,0-10-1-1,1-13-2-15,26-58-3 16,-3 35-2-1,9 3 1-15,9 9-1 16,1 13 1-16,5 8-1 16,-1 26 2-16,-2 14 0 15,-5 25 1-15,-1 15 0 16,-4 12 0-16,-14 11 1 15,-3 0-1-15,-7 5 2 16,-8-3 0 0,-21-9 0-16,-4-6 2 15,0-15 0 1,-27 29 1-1,21-60-4-15,1-12-2 16,2-10-3-16,5-13 0 16,3-24-1-16,2-11-1 15,9-14-1-15,4-9 1 16,10 0 0-16,13-3 1 15,15 12 0-15,17 3 2 16,-7 14-1-16,9 17 0 16,-1 16 1-16,-1 20 2 15,-10 17 3 1,-6 15 2-16,-3 11 3 15,-3 4 1-15,-3 0-1 16,-6 0 1-16,-8-16-2 16,-3-6-2-16,0-2-1 15,-4-2-2-15,-5-18-7 16,4 0-6-16,-4-7-9 15,1-14-13-15,-6-11-20 16</inkml:trace>
  <inkml:trace contextRef="#ctx0" brushRef="#br0" timeOffset="64647.6">15673 6742 171 0,'-20'-6'120'15,"20"6"-19"-15,1 0-11 16,-1 9-5-16,0 13-47 15,0 13-14-15,0 12-8 16,2 10-3-16,2 8-3 16,6-7-2-16,5-3-4 15,-4-3 0 1,6-14 0-16,-3-3 1 15,5-2 0-15,-2-10 3 16,8-3 0-16,-4-10 0 16,13-5-1-16,13-3-1 15,6-3 0-15,10-13-2 16,5 12 0-16,2-7 0 15,2-4-1-15,-1 12-1 16,-11-6-2 0,-12 1-1-16,-7 2-1 15,-13 6 0-15,-13-4-1 16,4 1-2-1,-13-1-1-15,-9 4-3 16,0-2-4-16,-5-13-3 16,-3-4-1-16,-9-3 0 15,-2 3 3-15,1-9 3 16,-9 4 5-16,2-9 4 15,-1 6 6-15,1 7 3 16,5 3 4-16,2-1 1 16,7 8 0-16,4 4-1 15,3 4-3-15,10 0 1 16,7 5-2-1,8 13 1-15,9-6 0 16,8 1 0-16,6 4-2 16,-4 4-3-16,-6-3-1 15,0 3 0-15,-6 5-1 16,-8-1 2-16,-11 1 0 15,-1 1 0-15,-15 6 2 16,-2-5-1-16,-2-2 0 16,-3-5-1-16,1 1-1 15,2-6-2 1,4-2-5-16,3-3-7 15,3-4-14 1,-1-9-17-16</inkml:trace>
  <inkml:trace contextRef="#ctx0" brushRef="#br0" timeOffset="66781.6">17388 7065 233 0,'-2'0'101'0,"8"9"-6"16,-6 2-9-16,0-3-33 16,0 11-12-16,0-10-12 15,0-9-8-15,0 9-8 16,0-6-2-16,0-3-7 15,0-4-4-15,-8-6-1 16,-1-7-2-16,1-1 1 16,-4 4-2-16,-5 3 1 15,-5 9 1 1,-1 22 1-16,3 10-2 15,1 18 2-15,8 6 0 16,2 2 1-16,11 1 0 16,1-2 0-16,5-5 0 15,7-8-1-15,11-13 0 16,4-11 0-16,-1-13-1 15,12-17 1-15,4-10-2 16,-7-8 0 0,0-4-1-16,20-53-7 15,-37 35 7 1,-4 5 2-1,-5 12 1-15,0 7 2 16,-7 9 1-16,-3 11 1 16,-4 17-1-16,-3 12 0 15,2 4-1-15,5 9-1 16,-2 1 0-16,0 2 0 15,3 0 0-15,5-4 0 16,7-5 0-16,4 0 0 16,10-7 0-16,2-7 0 15,7-5-1-15,-4-7-3 16,1-10-2-16,-8-5-1 15,-9-6-1 1,4-12 1-16,-11 0 3 16,-3-11 1-16,-12-7 2 15,-2 3 2-15,-6-3 3 16,-8 5 0-16,-8 6 1 15,-3 12 3-15,-2 11-2 16,-35 27 2 0,12 44-7-1,36-22-1 1,3 11 0-16,12 1-1 15,7-6 1-15,12-1 0 16,4-6-2 0,41 20-7-1,-23-36 1-15,1-1-3 16,0-9 0-16,-2-10-1 15,0-5 1-15,-8-6 1 16,0-12 0-16,-9-2 3 16,-1-9 2-16,-2-1 2 15,-7-12 3-15,3 7 1 16,-2 3 3-16,-9 5 3 15,6 18 2-15,-1 4 2 16,3 11 0-16,-4 18 0 16,-1 11-2-1,7 15 0-15,-6 5-1 16,6 6-4-16,4 0-1 15,0 1-1-15,-2-3-1 16,-3-7-1 0,-4-7 0-16,-4-7 0 0,7-7 0 15,-5-11 1 1,-7-2 1-16,1-12 0 15,-2-13-2-15,2-8 2 16,1-4 0-16,2-6-2 16,-1-17 0-16,5 2 0 15,-4-14 0-15,7 5 0 16,2 11 0-1,14 6 0-15,8 12 0 16,3 11 0-16,0 22 0 16,4 6 0-16,-7 15-1 15,-5 4 0-15,5 13 0 16,-14 0 0-16,0 5 1 15,-3-5-1-15,-5-4 1 16,1-4 1-16,-1-6-1 16,-12-9 1-16,3-6 2 15,3-1 0-15,-3-7 1 16,0-6 0-1,0-10-1-15,-6-6 0 16,6-10-2 0,0-5-1-16,4-7-2 15,6-7-1-15,0 4-2 16,4 1-1-16,8 10 0 15,3 3 1-15,1 4 0 16,-2 12 4-16,0 0 0 16,-3 10 0-16,-4-4 1 15,-7 5 0-15,0 8 1 16,-1-11 0-16,-6-2 0 15,0 0-1-15,-11 2 1 16,-7-5 1 0,-2-3-1-16,-5 1 0 15,-4 12-1-15,-1 3 1 16,-4 8 2-16,-1 10-1 15,1 19 2-15,6 6 1 16,5 4 1-16,9-1-1 16,8 1 0-16,12-1-1 15,2-9-1-15,8-6-1 16,12-7 1-16,8-12-3 15,2-16-1 1,1-9-2-16,-1-12 0 16,-6-5 0-1,-4-8 1-15,-11 0 0 16,-1-2 2-16,-8-5 2 15,0-2 0-15,-2 8 1 16,-11 0 1-16,2 20 3 16,0 0-2-16,0 0 1 15,0-1-2-15,0 14-1 16,0 9-1-16,0 6-2 16,0 15 0-16,0 11-1 15,11 9 1-15,-3 4 1 16,11 11-1-16,2 3 1 15,-4 10-1 1,-3 1-1-16,-6-7-1 16,-9-14-1-16,-1-3 0 15,-7-9 1-15,-15-4 1 16,-3-11 3-16,-12-10 2 15,-2-15 0-15,1-2-1 16,3-6 0-16,1-4-6 16,4-16-5-16,8 0-9 15,1-7-8-15,12-4-13 16,13-3-12-16</inkml:trace>
  <inkml:trace contextRef="#ctx0" brushRef="#br0" timeOffset="68846.6">19064 7222 88 0,'-44'1'102'0,"44"-1"-15"16,0 0-1-16,14 14-1 15,-6 9-31-15,14 15-12 16,-7 9-8-16,-1 3-10 15,5 3-10 1,1 2-6-16,3-2-3 16,0-3-4-1,-10-6-1-15,4-7 0 16,-11-10 0-16,6-6 2 15,-5-12 1-15,-9-8 0 16,4-10 1-16,-6-10-1 16,4-1 1-16,0-13-2 15,0 0-3-15,4-8-3 16,6-1-2-16,3-4-3 15,5 9-3-15,4-1-5 16,3-5-2 0,0 7-4-16,-2 10-7 15,5-3-2-15,-2 1-4 16,-4 10 1-16,-3 5 3 15,-7 2 9-15,-3 2 9 16,1-4 12-16,-6 18 12 16,1 1 10-16,-2 4 5 15,0-3 8-15,-3 15 0 16,0 5 0-16,-1 4-4 15,2 5-5-15,-1 0-5 16,0 6-5-16,5 4-5 16,-1-8-2-16,7 0-4 15,-3-2 1 1,4-4-4-16,7-5 1 15,-5-9-2 1,3 0 1-16,9-10-3 16,1-12 0-16,1-7-2 15,4-5 0-15,-4-9 0 16,-9-4-1-16,-2-7 1 15,-5-3 1-15,10-2 3 16,-14-7 0-16,-5 1 1 16,6 10 1-16,-9 12 1 15,6 5 4-15,-1 9 0 16,-11 16 0-1,6 10 1-15,0 7 0 16,1 10-2-16,-1 2-2 16,6 5-2-16,-2 0 0 15,8-3-3-15,14 5 0 16,-6-8-3-16,-4-2-1 15,-4-4-2-15,-4-5-1 16,1-8-2-16,-2-7 2 16,3-11 1-16,0-3 2 15,-7-7 4-15,8-2 1 16,3-2-1-16,3-7-1 15,3-3 0 1,-2 1-1 0,9 7-1-16,1 0 3 15,6 2 1-15,1 4 4 16,4 3 0-16,3 1 0 15,-6-2 0-15,-1 0-3 16,-5-2-1-16,-7 5-1 16,-9-4 1-16,-6-6 0 15,-3-6 2-15,-10-1 0 16,-6-2 0-16,-3 5 1 15,-12 6 0-15,-8 4-1 16,-4 9 2-16,-7 17 2 16,10 1 2-1,-2 15 1-15,1 6 0 16,13 2 0-16,4 4-1 15,4 4-2-15,8-1-3 16,9-2-2-16,12-2-3 16,-2-3 0-16,16-8-3 15,8-4-3-15,3-8 1 16,-4-5-1-16,9-16-1 15,-3-3-1 1,-2-10 3-16,-3-3 0 16,4-10 1-16,-13-6 1 15,-1-5 5-15,-1-6 1 16,-7 0 1-1,-5 7 1-15,-1 11 4 16,-1 4 0-16,-6 11 3 16,1 10 2-16,-2 11 3 15,1 16-3-15,1 11-1 16,-1 6-2-16,-2 3-4 15,17 4-2-15,-6-1-1 16,0-3 0-16,-3-6-1 16,0-3 0-16,-5-9 0 15,-1-7 2-15,-2-6 0 16,-5-7 0-16,2-8 2 15,0-2-2 1,-1-43 0 0,1 20-5-1,0-10-2-15,0-13-2 0,1-7-1 16,9 1-2-16,4 3 3 15,1 7 2 1,7 8 1-16,4 10 2 16,-3 7 2-16,-2 9 2 15,-1 19 1-15,-2 17 3 16,-2 8 2-16,-2 8 2 15,-7 8-2-15,14-2 3 16,3 5-2 0,4-2-2-16,8-2-3 15,4-6-3-15,4 0-2 16,-6-11-5-16,11-9-2 15,0-13-3-15,-7-7-2 16,5-11-4-16,-21-10-1 16,-1-12-2-16,7-5-1 15,-21-6 3-15,-12-12-1 16,-3-11 6-16,-5 5 2 15,3-17 3-15,-13 3 4 16,1 10 4-16,5 15 4 16,1 8 5-16,0 12 0 15,1 7 2 1,3 10 2-16,5 5-1 15,-10 13 0 1,7 10 2-16,6 16-1 16,3 8 3-16,2 9-3 15,1 13-1-15,3 7 0 16,9-2 0-16,-5 1-1 15,3-2-1-15,-4-4-2 16,2-7-2-16,2-6-3 16,-2-15-2-16,-10 2-1 15,0-10-1-15,-1-4-1 16,1-9-4-1,-2-6-2-15,-5 0-7 16,4-6-6-16,6-3-12 16,-7-5-9-16</inkml:trace>
  <inkml:trace contextRef="#ctx0" brushRef="#br0" timeOffset="69169.6">21817 7397 126 0,'-11'-2'102'0,"5"1"-8"16,-10 1-7-16,-7 0-5 16,-5-2-39-16,-14-2-9 15,1-1-9 1,-18 0-8-16,-2 1-2 15,10-1-2-15,-8 2-1 16,0-3-1-16,8 4 0 16,1 2 0-16,10-1-3 15,9 8-1-15,2-9-1 16,7 4-2-16,8-2-3 15,5 5-1-15,-1-4-4 16,6 2-4-16,5 1-7 16,1-3-11-16,-2-2-19 15</inkml:trace>
  <inkml:trace contextRef="#ctx0" brushRef="#br0" timeOffset="77720.6">1367 9307 260 0,'-9'-4'101'0,"1"0"-9"16,4-4-5-16,1-10-44 15,7-6-10-15,1-6-12 16,6-3-7-16,12 0-6 15,14 4-3-15,0 7-3 16,7 10-1-16,-4 9-1 16,5 11 0-16,-9 11-1 15,-10 17 1 1,-15 19 2-1,-36 69 6 1,-3-46-1-16,-17-8 3 16,-4-5-2-16,1-5 2 15,3-10-4-15,4-11 0 16,9-8-2-16,10-11 0 15,5-3-1-15,3-7-1 16,8-5 0-16,6-10-1 16,6-2-1-16,8-7 0 15,17-4 0-15,9-3 0 16,15 5 0-1,69 4 0 1,-64 22 0-16,-7 12 0 16,-7 16 2-16,-13 11 1 15,-7 10 3-15,-16 3 5 16,-18 2 3-16,-6 1 2 15,-17-5-1-15,-8-10-1 16,-1-5-5-16,0-12-1 16,1-20-5-16,6 5-4 15,2-9-6 1,-4-15-7-1,0 3-12-15,11-17-13 16,5-2-22-16</inkml:trace>
  <inkml:trace contextRef="#ctx0" brushRef="#br0" timeOffset="78023.6">1856 9372 194 0,'-8'8'119'16,"8"-5"-17"0,8 9-7-16,17 9-5 15,9 25-51-15,14 8-13 16,14 10-3-16,1 4-6 15,-1 0-6-15,8-3-3 16,-5 1-3-16,-12-3-2 16,-3-6-2-16,-12-4-5 15,-5-11-4-15,-8-11-9 16,-2-7-9-1,-9-5-15-15,-9-7-20 16</inkml:trace>
  <inkml:trace contextRef="#ctx0" brushRef="#br0" timeOffset="78310.6">2375 9408 121 0,'-35'12'117'0,"36"-12"-16"16,-12 9-9-16,7 9-7 15,-4 12-31-15,-6 12-18 16,-3 10-8-16,0 7-6 16,11 6-1-16,-15 4-2 15,3 1-3-15,-5 5-4 16,1-8-1-1,-3-1-4-15,8-20-4 16,-2-7-4-16,-2-9-7 16,8-3-9-1,2-8-13-15,4-8-22 16</inkml:trace>
  <inkml:trace contextRef="#ctx0" brushRef="#br0" timeOffset="78752.6">2795 9713 108 0,'8'16'115'0,"-9"-18"-12"16,1 2-8-16,1 0-5 15,12 3-25 1,13-2-18-16,11-1-10 15,19 6-3-15,7-8-7 16,12-6-7-16,4 1-8 16,-8 0-2-1,-1 2-6-15,-10 0-5 16,-11 2-4-16,-14 0-3 15,-5 3-5-15,-10-4-8 16,-2 8-10-16,-7-13-11 16,-9-3-19-16</inkml:trace>
  <inkml:trace contextRef="#ctx0" brushRef="#br0" timeOffset="79024.2">3208 9338 159 0,'-14'7'111'0,"11"-5"-14"16,3 2-7-16,0 28-7 0,1 14-42 16,-1 11-10-1,8 9-8 1,3 16-5-16,4-4-4 15,-2-4-3-15,-1 3-5 16,2-11-2-16,2 2-3 16,-6-15-3-16,-5-3-8 15,3-16-9-15,-5-6-13 16,5-12-22-1</inkml:trace>
  <inkml:trace contextRef="#ctx0" brushRef="#br0" timeOffset="79479.2">4064 9236 206 0,'0'2'100'16,"0"3"-8"-16,0 14-5 15,1 22-26-15,8 27-15 16,4 5-12-16,4 18-6 16,0-3-6-16,-2 10-4 15,9-11-2-15,-3-1-5 16,-2-13-3-16,-3-12-1 15,-3-1-4-15,0-17-1 16,-7-10-5 0,2-10-8-16,-4-5-7 15,1-15-15-15,-3-19-24 16</inkml:trace>
  <inkml:trace contextRef="#ctx0" brushRef="#br0" timeOffset="80023.2">4490 9269 16 0,'-9'10'190'15,"-16"-4"-75"-15,22 1-17 16,3 3-10-1,-3 15-5-15,3 19-57 16,0 0-8-16,0 0-3 16,3 17-4-16,-3 2-2 15,0-8-2-15,4-7-1 16,1-10-1-16,7-6 2 15,-4-7-2-15,-2-8 0 16,10-8-1-16,-5-4 0 16,10-11-2-16,1-9-1 15,1-3 1-15,10-13-2 16,3-3 0-16,4-9 0 15,5 1 0 1,59-23-1 0,-45 43 1-16,0 5 0 15,-7 14 0-15,-5 22 0 16,-4 3 1-1,-9 13-1-15,-7 14 3 16,-9 2 1-16,-18 8 2 16,-9-2 3-16,-8 0 1 15,-6-6 1-15,-11-5-1 16,-8-7 0-16,5 2-3 15,-1-17-4 1,-41 3-8 0,40-19-9-16,8-12-9 15,7-6-13-15,7-11-18 16</inkml:trace>
  <inkml:trace contextRef="#ctx0" brushRef="#br0" timeOffset="80351.2">4676 9281 192 0,'-19'18'120'0,"19"-18"-17"16,5 0-9-16,-2 0-6 16,20 0-47-16,7 0-11 15,16-4-3-15,4 0-2 16,7-2-5-16,4-1-4 15,-1 6-5-15,-7-6-6 16,-8 6-3-16,-13-1-1 16,-7 0-4-16,-9 4-7 15,-1-2-10 1,-5-2-16-16,5-1-21 15</inkml:trace>
  <inkml:trace contextRef="#ctx0" brushRef="#br0" timeOffset="80744.2">6079 9567 155 0,'-14'0'111'16,"14"0"-15"-16,2 4-4 15,9 3-3-15,12 7-39 16,5-11-9-16,10 2-3 15,18-5-4-15,5-3-7 16,2 1-7-16,-1 0-6 16,-3 1-8-16,-6 2-9 15,-13-2-9-15,-15-6-11 16,-5 9-11-16,-12 1-15 15</inkml:trace>
  <inkml:trace contextRef="#ctx0" brushRef="#br0" timeOffset="81028.8">6152 9842 189 0,'-26'3'123'16,"26"-3"-19"-16,1-2-9 0,7 6-4 0,6 1-48 31,3-2-14-31,22 0-4 16,13 3-2-16,10 2-4 15,0-7-7-15,-1 3-2 16,-7-3-6-1,27 4-3 1,-52-3-7-16,-10-2-7 16,-5-4-9-16,-3-4-14 15,1 0-21-15</inkml:trace>
  <inkml:trace contextRef="#ctx0" brushRef="#br0" timeOffset="81640.8">7502 9365 130 0,'-26'11'124'16,"26"-11"-23"-16,-5 7-11 16,1 9-6-1,2 15-33 1,-7 16-22-16,-4 9-9 0,-1-1-3 15,-1 0-3 1,6-3-5-16,-2-3-2 16,1-8-3-16,9-11-1 15,1-8 1-15,1-4 2 16,10-8 1-16,8 1 1 15,12-6 1-15,8-5-2 16,12-8 0 0,14 6-2-16,13-10-1 15,5 3 0-15,6-3-1 16,1 7-4-16,-5 0-5 15,-19 1-7-15,-16 4-6 16,-17-1-9-16,-5 2-8 16,-14 1-10-16</inkml:trace>
  <inkml:trace contextRef="#ctx0" brushRef="#br0" timeOffset="81919.8">7980 9193 113 0,'-25'4'125'16,"22"-4"-24"0,3 12-10-16,0 19-8 15,0 31-26-15,3 34-26 16,3 15-8-16,10 11-4 15,9 2-2-15,-2-2-4 16,-6 3-1-16,-6-14-5 16,1-22-1-16,-6-10-2 15,-4-22-2-15,-1-14-6 16,3-8-7-16,-8-16-11 15,6-17-17-15</inkml:trace>
  <inkml:trace contextRef="#ctx0" brushRef="#br0" timeOffset="82383.8">8761 9463 151 0,'5'3'118'0,"-5"-3"-17"16,3 6-6-16,-1 23-3 16,8 11-41-16,11 21-13 15,8 18-8-15,10 12-6 16,4 4-7-16,5 0-5 15,-1-8-4-15,-7-15-4 16,-1-12-4-16,-11-3-4 16,-5-14-6-1,-6-8-6-15,-5-9-9 16,-2-13-16-1</inkml:trace>
  <inkml:trace contextRef="#ctx0" brushRef="#br0" timeOffset="82671.8">9122 9541 165 0,'-26'12'108'0,"26"-12"-14"16,0 4-9-16,-5 17-4 15,1 8-48-15,-2 22-9 16,-8 4-6-16,-3 9-2 16,-4 1-3-1,-11 13-2-15,-1-1-2 16,-5 4-2-16,7-11-2 15,-5-4-1-15,11-15-3 16,-1-6-3-16,15-13-7 16,-2-7-7-1,4-12-11-15,11-5-19 16</inkml:trace>
  <inkml:trace contextRef="#ctx0" brushRef="#br0" timeOffset="83092.8">9806 10027 144 0,'8'1'108'15,"-5"-1"-15"-15,3 0-5 16,10 5-4-16,7-3-36 16,8-1-11-16,9-2-4 15,11-1-4-15,7-1-6 16,10 3-8-1,-6 1-3 1,0-1-7-16,-18 2-3 16,-10 1-2-16,-13-3 0 15,-1 4-5-15,-2-4-6 16,-6-5-11-16,2-7-14 15,5-2-20-15</inkml:trace>
  <inkml:trace contextRef="#ctx0" brushRef="#br0" timeOffset="83641.8">10819 9583 123 0,'-31'1'115'15,"24"-1"-19"-15,3 6-8 16,-4 10-7-16,-6 16-35 16,6 13-19-16,-1 6-7 15,7 0-4-15,2 1-2 16,5-3-2-16,0-7 1 15,1-3-3 1,5-13 1-16,-3-6 0 16,1-14-1-16,2-6-2 15,4-9 0 1,8-6-3-16,7-8-2 15,-2-4-1-15,0-2-1 16,9 5 0-16,9-1-1 16,6 1 2-16,8 10 1 15,4 1 1-15,-4 10 0 16,4 5 0-16,-5 4 0 15,-10 11-1-15,-8 10-1 16,-12 6 0-16,-12 3 0 16,-14 7 0-16,-17 3 0 15,-15 10 2 1,-12-8 0-16,-14 2 2 15,-14-18 1-15,3 2 1 16,2-17-2-16,-1 3-3 16,15-12-3-16,-4-2-6 15,9-2-7-15,10-2-11 16,14-9-12-16,4-10-22 15</inkml:trace>
  <inkml:trace contextRef="#ctx0" brushRef="#br0" timeOffset="84063.8">10772 9572 94 0,'-8'-19'102'0,"8"19"-14"16,0 0 1-16,0 0-2 16,0 0-30-1,0 0-6-15,7 0-6 0,2 12-5 16,17-6-6-16,5-5-3 31,14 5-4-31,9-13-4 16,16-1-4-16,5-2-5 15,2-2-4-15,-6 8-4 16,-5-10-3-16,-17 15-2 15,-9-6-1-15,-8 13-3 16,-12-15-4-16,-6 8-11 16,-4-2-14-16,-5-4-30 15</inkml:trace>
  <inkml:trace contextRef="#ctx0" brushRef="#br0" timeOffset="92343.8">6533 11400 97 0,'13'-13'101'16,"-10"13"-8"0,8-3 0-16,21 3 57 15,2 3-98 1,10 10-8-16,15 10-11 15,6 5-9-15,19 8-6 16,9 7-6-16,-7 6-4 16,7 5-2-16,-3 4-3 15,2 4-1-15,-4-8 0 16,-12-4-6-16,-12-7-6 15,-15-10-6-15,-7-9-5 16,-17-11-8 0,0-4-8-16,-8-15-8 15,-6 3-9-15</inkml:trace>
  <inkml:trace contextRef="#ctx0" brushRef="#br0" timeOffset="92677.8">7426 11217 116 0,'-51'16'125'16,"45"-16"-19"-16,-3 17-9 15,-5 12-8-15,-8 15-27 16,2 17-23-1,-6 8-13-15,-4 20-3 16,7 4-5-16,-4 3-3 16,-4 4-4-16,-6-8-1 15,12-7-2-15,-1-12 0 16,1-11 0-16,4-7 0 15,7-15 0-15,0-8-2 16,3-9-2-16,3-7-1 16,0-1-4-16,7-6-6 15,-1-2-9-15,1-7-15 31,-1-9-26-31</inkml:trace>
  <inkml:trace contextRef="#ctx0" brushRef="#br0" timeOffset="93591.8">5778 11785 146 0,'-3'8'127'16,"3"-8"-24"-1,0 0-12-15,5 0-7 16,10-2-33-16,9 2-24 16,8 3-7-16,10-6-2 15,5 2-3-15,5-1-5 16,3-1-5-16,-4-1-4 15,-5 3-1-15,-12-3-4 16,-6 0-3-16,-11 3 0 16,0 1-9-16,-9 2-8 15,-8 4-16-15</inkml:trace>
  <inkml:trace contextRef="#ctx0" brushRef="#br0" timeOffset="93878.8">5802 12128 177 0,'0'-13'121'16,"0"14"-19"-16,1 0-8 15,12-1-5-15,7 0-40 16,9 0-17-16,5-1-6 16,8-7-3-16,3 3-8 15,5 0-4 1,-5 2-8-16,-14 6-4 15,-2-3-7-15,-12 4-7 16,-3-6-12-16,-5 7-20 16</inkml:trace>
  <inkml:trace contextRef="#ctx0" brushRef="#br0" timeOffset="106520.4">3460 11648 116 0,'5'-6'97'16,"-5"6"-13"-16,0 0-12 16,0 0-3-1,0 0-38-15,0 0-9 16,0 0-6-16,0 0-1 15,2 13 1-15,-2-3-2 16,0 16 2-16,0 9-1 16,0-2 2-16,0-6-6 15,0-6 2-15,0-8 1 16,0-6-1-16,0-3-3 15,0-4 1-15,0-9-1 32,3-16-4-32,8-10-1 15,24-50 1 1,-11 45-4-16,11 6-1 15,-1 9 1-15,7 11-1 16,5 14 1-16,4 22-1 16,-1 25-1-16,-1 11 2 15,-10 28-2-15,-4 0 0 16,-14 7 1-16,-14 2-1 15,-9 1 1-15,-8-7 1 16,-14-10 0 0,1-10 0-16,-6-15 0 15,1-27-1-15,-4-5-2 16,5-19-2-16,-1-19 0 15,4-1-1-15,5-18 0 16,6-4 2-16,3-9 0 16,16 0 2-16,2-6 0 15,13 2 2-15,15 1 0 16,19 4 0-1,62-9 6-15,-49 45-3 16,1 11-1 0,-6 20-1-16,-3 14 1 15,-8 8-2 1,28 47 1-1,-52-40-1-15,-7-5-2 0,-2 0 2 0,-4-11-4 32,-9-7-4-32,-4-10-7 15,1-3-11-15,-2-5-12 16,0-13-20-16</inkml:trace>
  <inkml:trace contextRef="#ctx0" brushRef="#br0" timeOffset="106893.4">4479 11642 135 0,'-19'14'114'16,"19"-14"-14"-16,0 2-10 16,-1 25-4-16,-1 11-40 15,2 24-11-15,0-2-10 16,0 17-5-16,3-2-3 15,7-2 0-15,13-8-1 16,6-6-1-16,12-8 0 16,10-12-1-1,9-11-2-15,9-13-2 16,-3-15-3-16,-1-12-2 15,-7-15-2 1,30-62 0 0,-58 27-3-16,-21-5 2 15,-14-3 1-15,-10 0-1 16,-16 11 1-16,-14 2 0 15,-19 12 0-15,7 14-1 16,-7 8-1-16,1 7-3 16,8 8-5-16,1 12-12 15,9 15-17-15</inkml:trace>
  <inkml:trace contextRef="#ctx0" brushRef="#br0" timeOffset="124939.6">4541 11109 81 0,'-6'-10'100'15,"3"10"-18"-15,0 0-6 16,0 4-2-16,1-6-28 16,-3 4-8-16,2-6-7 15,-6 2-8-15,-5-1-5 16,2 0-5-16,-5 4-5 15,-18-6-4 1,-6-3-1 0,-23 10-1-16,-18-4-1 15,-25 7 1-15,-6-5 0 16,3 15 3-16,-2-15 1 15,-4 8 2-15,9-2-2 16,-10 1 0-16,9-3-3 16,9 6 0-16,12 3-1 15,11 0-2-15,11-6 0 16,12 7 1-16,14-1-2 15,8-2 0-15,10-3-2 16,7 3 0 0,4 27-3-1,10-20 4-15,0 3 1 16,2 7 1-16,3 6 0 15,-5 4-1-15,12 12 1 16,-6 7 1-16,0 9-1 16,4 20 0-16,-6 13 2 15,3 5-1-15,2 7 1 16,5 2 0-16,1 2-1 15,7 2 0-15,-8-5 0 16,3-9-1-16,5-11 1 16,-7-6-1-1,-1-6 0 1,0 50 0-1,-14-75 0-15,3-15 0 16,0-1-1-16,2-14 0 16,1-6-1-16,10-4 0 15,7-8 0-15,6-3 1 16,21-4 1-16,6-6 0 15,9-4 0-15,11 7 0 16,8 1-1-16,10-1-3 16,16 3 1-16,13 0-1 15,9 0 0-15,7-3 0 16,11-3 3-1,198-23 3 1,-159 7 1-16,16 4 1 16,10-3-1-16,4 5 1 15,-1 6-2-15,16-9-1 16,-6 11-1-16,5 1 2 15,4 7 1-15,0 0 1 16,-3 5 2-16,-1 5 1 16,-10-3 0-1,-6-6-2-15,-11 4-1 16,-20 2-1-16,1-1-2 15,-14 1 1 1,-19-4-1-16,-23-3-1 16,-14 6 1-16,-18-3-1 15,-23 2 0-15,-6-4 0 16,-19-2 0-16,-9-2 0 15,-13 3 0-15,-6-4 1 16,-2 4-2-16,-14-7 0 16,-10-3-2-16,-1 3-1 15,-9-8-1-15,-5-9-1 16,-3-8-1-16,3-3 2 15,1-13 1-15,-2-4 2 16,2-3 1 0,5-11 1-16,-4-11-1 15,8-5-1-15,1-11-1 16,-3-7-1-16,0-17-1 15,-8 0-2-15,1-2 4 16,-6 5 0-16,-3 2 1 16,1 5 0-1,-6 5 2-15,5 9-1 16,-8 16 1-16,9 0 0 15,-9 4 0-15,-2 5 0 16,5 12 0-16,8 7 0 16,-4 4 0-1,3 10 0-15,-1 5 0 16,6 8 0-16,7 8 0 15,1 6 0-15,-2 3 0 16,-4 6-1-16,0 3 1 16,2 5-1-16,-7-1 1 15,0 2 0-15,-5 1 0 16,-4-2 0-16,-11 1 0 15,-2-2 0-15,-10-1-1 16,-17-1-1-16,-8-5 1 16,-8 9-3-1,-8 0 1-15,-9 4-3 16,-12-4 3-16,-2-1-1 15,-17 9 2-15,5-5 0 16,-8-1 1-16,-6 3 0 16,6-8 0-1,-3 5 0-15,-6 0 0 16,-1-10-1-16,-1-1-2 15,4 4 1-15,1-2-3 16,-10-4 2-16,13 4-3 16,-5-1-2-16,7 13-4 15,7-7 0 1,0 8-2-16,5-3-5 15,9-4-3-15</inkml:trace>
  <inkml:trace contextRef="#ctx0" brushRef="#br0" timeOffset="126973.6">4197 11177 71 0,'-13'-10'84'0,"13"10"-17"16,-1 0-6-16,1 0 1 16,0 0-34-16,0 0 2 15,0-2 2-15,0-3 1 16,0 5-3-16,0-12-5 15,1 8-4-15,6-3-3 16,-6 4-5-16,4-1-4 16,0 4 3-1,-2-6-2 1,-2 4-1-16,-7 2 0 15,6 0-1-15,3-1-3 16,-3 1-1-16,5-5-1 16,-1 2 0-16,13-1 0 15,4-2 1-15,7 4 0 16,-1-2 2-16,6 7 2 15,1 2 0-15,14 4-1 16,6-14 0-16,7 10-1 16,12-3 0-16,4 2-1 15,4-4-4-15,0 7 1 16,1-12 0-1,-5 13-1-15,1 0-1 16,-4-4 0-16,-10 3-1 16,-5 8 1-16,0-7-2 15,-16-4-2-15,-9 0-5 16,2-4-5-1,-16-2-15-15,-5 0-22 0</inkml:trace>
  <inkml:trace contextRef="#ctx0" brushRef="#br0" timeOffset="165739.2">1775 14152 157 0,'14'-3'98'16,"-15"3"-21"-16,1 0-3 15,0 0-5-15,-4 1-48 16,-3 6-6-16,-3-2 1 16,1 4-3-16,-3 4-3 15,-8 2-2 1,-7 9-3-16,-12 10 1 15,-10-11 0-15,-5 10-1 16,-77 41 8 0,68-44-7-16,-1 1 1 15,12-2 0-15,8-12 0 16,12-2-1-16,8-8-1 15,9 0-2-15,9 3 1 16,12 4-4-16,9 3 0 16,5 5 2-16,18 4 1 15,8 3-2-15,2-3 1 16,14 4 0-1,-11-4-1-15,10-5-1 16,-5 5 0 0,-10-8-1-16,-9-3-3 15,-12-1-4-15,-11-9-6 16,3-1-11-16,-7-4-14 15</inkml:trace>
  <inkml:trace contextRef="#ctx0" brushRef="#br0" timeOffset="166484.2">2025 14237 99 0,'-8'26'95'16,"8"-23"-18"-16,0 2-2 16,0 0-2-16,0 11-35 15,-3-7-9-15,3-2-2 16,0-6-5-16,0 0-7 15,0-1-2-15,3-10-3 16,9-10-3 0,4-3-2-16,4-10 2 15,6 6-2-15,21 6 0 16,1 4 1-16,11 16-2 15,-3 5-1-15,4 26-1 16,-4 18 0-16,-6 9-1 16,-13 12 1-16,-14 3 2 15,-12 9 2-15,-9-5 1 16,-10-1 1-16,-14-7 0 15,7-15-3-15,-12-8-1 16,-2-11-3 0,-4-17-2-16,-29-17-4 15,39-17 1 1,3-9 0-16,4-6-1 15,5-7 2-15,16-1 2 16,0-1-1-16,16-7 2 16,9-2-1-1,6 14 1-15,-1 2 0 16,6 15 0-16,2 12 1 15,-1 12 0-15,-3 15 3 16,1 12 3-16,-1-1 1 16,-4 6 0-1,-1 2 3-15,-7-7-4 16,-4-3-2-16,-6-4-2 15,-1-8-3-15,-2-2-5 16,-8-4-7-16,-5-3-12 16,-1-13-18-16</inkml:trace>
  <inkml:trace contextRef="#ctx0" brushRef="#br0" timeOffset="167121.2">3428 14005 135 0,'-22'8'101'0,"22"-8"-19"16,3 4-5-16,2 14-4 16,6 13-39-16,-7 56 14 15,0-21-26 1,-6 0-4-16,2-3-2 15,0-2-3-15,0 0-2 16,0-8-3-16,3-9-2 16,5-8-1-1,-3-8-1-15,4-1-1 16,6-8 0-16,9-4-1 15,-1-6 0-15,0-5-1 16,-1-4-1-16,-4-4-3 16,-7-3 0-16,-6-6-2 15,-11-5-1-15,-4-5-1 16,-8-5 3-16,-12-8 0 15,-4-2 1-15,-1-5 2 16,-9 5 1-16,7-3 0 16,4 13 1-1,9 13 1 1,0-6 1-16,13 12 0 15,10 2-1-15,2-1 0 16,6 8 0-16,4-5 2 16,7 9 1-16,12-12 0 15,5 4 1-15,1 2-1 16,1-1-2-16,-3-1-2 15,-3 7-1-15,-6-7 0 16,-11 0-5-16,-3 5-7 16,-5-3-10-16,-1 0-15 15</inkml:trace>
  <inkml:trace contextRef="#ctx0" brushRef="#br0" timeOffset="167577.2">4454 14266 97 0,'5'-22'95'0,"0"22"-11"16,1-8-5-16,-6 8-4 15,0 0-31-15,0 0-6 16,-3 1-7-16,0 14-6 16,-8 0-6-1,-9 9-4-15,-4 0-4 16,-11 8 0-16,-6-2 1 15,-4 5 0-15,-1-9-2 16,6-1 0-16,1-10-2 16,5 2-1-16,12-7-3 15,6-6 0-15,3 3-1 16,3 1-1-16,18 2 3 15,6 7 1-15,14-2 1 16,6 0 0-16,11-1 0 16,5 0 0-1,1-3-3-15,-6 0-3 16,-7 3-1-16,0 3-1 15,-14-7-5-15,-5-2-6 16,-13-1-10-16,5-1-10 16,-3-2-20-1</inkml:trace>
  <inkml:trace contextRef="#ctx0" brushRef="#br0" timeOffset="168187.2">4980 14157 135 0,'6'-33'101'0,"-6"33"-14"16,5-3-6-16,12-6-5 15,11-1-39-15,6-1-9 16,9 4-7-16,-9 1-6 15,2 13-5-15,-7 2-2 16,-5 9-3-16,-6 12 1 16,-13 8 3-1,-8 6 1 1,-11-2 0-16,-6 6 1 15,-10-5-1-15,-4-12-2 16,3 2 2-16,3-7-4 16,0-4 0-16,7-8-2 15,-3 1-1-15,15-14-2 16,3 0 0-16,6-9-1 15,0 3 0-15,11-13 0 16,17-4 0-16,12-6 0 16,11 0 0-16,6 15-1 15,-1 0 1 1,5 19-1-16,-12 11 1 15,-16 11-1-15,-2 8 0 16,-12 7 1-16,-15 0 2 16,-12 0 0-16,-29 31 8 15,6-45-5 1,5-7-1-16,-4-9-1 15,6-4-7-15,-1-7-12 16,-2-6-14-16</inkml:trace>
  <inkml:trace contextRef="#ctx0" brushRef="#br0" timeOffset="169314.2">6657 14455 116 0,'2'-25'97'31,"-2"19"-12"-31,-2-6-4 16,1-6-6-16,-8-10-34 15,2 6-8-15,-5-7-6 16,-8 5-6-16,-7 6-4 16,-4 5-6-16,0 18-2 15,0 18-2-15,-7 10-2 16,5 6-1-16,0 13 1 15,4 6-2-15,6 1 0 16,10-2 0-16,16-2-1 16,2-8-1-16,3-4 0 15,6-9-2 1,43-5 1-1,-23-32 0-15,-1-14-1 16,4-12-1-16,-7-6-3 16,-4-11 0-16,-4 1-1 15,-2-10 0-15,-9 0 0 16,1 2 4-16,-1 11 1 15,-5 9 2-15,0 14 1 16,-10 16 2-16,4 8 0 16,-2 10-1-1,2 14 0 1,0 3-1-16,0 9-1 15,2-1 0-15,7-2-1 16,5-4-2-16,4-5-2 16,13-2-4-16,-3-6-2 15,5-7-3-15,-2-8-5 16,3-6 0-16,-8-9 1 15,-1-8 4-15,-5-5 2 16,-3-6 5-16,0-9 7 16,-6-11 6-16,-8 0 2 15,2-3 1-15,-2-5 1 16,-3-3 3-1,-1 17-3-15,1 2 2 16,0 14-1-16,1 9-1 16,-1 7 0-16,5 14-3 15,-5 10 0-15,11 24 2 16,-2 10-2-16,14 15 0 15,4-1 0-15,-4 6-2 16,0-7-3 0,-3-1-2-16,-7-11-1 15,5-9 0-15,-8-10 1 16,-14-4-1-16,4-12 1 15,-4-11 1 1,-7-13 7 0,5-10-4-16,1-9 0 15,-1-8-1-15,7-13-3 16,6-9-1-16,0-1 0 15,10 7-3-15,8 3-1 16,-1 10-5-16,2 2-3 16,3 11-7-16,-4 6-8 15,2 3-11-15,-4 1-13 16</inkml:trace>
  <inkml:trace contextRef="#ctx0" brushRef="#br0" timeOffset="169753.2">7482 14416 84 0,'13'39'103'0,"-13"-35"-16"16,7 2-4 0,1 7-2-16,4 1-31 15,10 1-10-15,0-3-10 16,7-8-9-16,1-3-7 15,4-2-8-15,-5-10-2 16,1-6 0-16,-12-6-3 16,-2 1-1-16,-4-12 1 15,-4 4 2 1,-11-3-1-16,-2-1 3 15,-10 3 1-15,-7 14 2 16,-7 12 1-16,-4 2 1 16,-3 14 1-16,2 12 0 15,2 3 1-15,2 4-1 16,2 18-1-16,8 2-1 15,2-2-1-15,11-2 0 16,11-5-1-16,5-5-1 16,14-8-1-16,7-2 2 15,21-10-3 1,3-11-1-16,10-4-5 15,-10-5-7-15,-6-5-7 16,0-6-12 0,-9-3-18-16</inkml:trace>
  <inkml:trace contextRef="#ctx0" brushRef="#br0" timeOffset="171284.2">9262 14248 151 0,'-9'31'109'15,"9"-31"-17"1,0 0-8-16,0 0-8 16,0 0-45-16,0 0-13 15,0 0-6-15,0 0-8 16,-2 0-2-16,2 0 1 15,-8-9-2-15,-1-4 3 16,-5 5-1-16,-3-5 1 16,-8 1 1-16,-1 10 0 15,-2 13 1-15,-1 6 0 16,1 13 0-16,3 17-1 15,3 3 1 1,10 0-1 0,12 1-2-16,3-5-1 15,9-3 0-15,13-4-3 16,9-8-4-16,5-6-5 15,1-13-6-15,8-7-8 16,3-10-12-16,-2-7-6 16,-3-10-4-16,-6-9-3 15,2-6 3-15,-6-9 8 16,-8 5 12-16,-8-7 13 15,-12-2 13 1,4 11 15-16,-12 1 8 16,2 20 42-1,-13 28-30-15,5 18-2 16,-1 7-4-16,-2 5-5 15,3 6-3-15,6-3-7 16,5 1-3-16,-4-2-6 16,16-3-4-16,8-9 0 15,7-5-1-15,4-6 0 16,4-4 0-16,1-14 0 15,-6-8 0-15,0-5-1 16,-9-11-1 0,-1-7-2-16,-11-6 1 15,-7-1 1-15,-10 2-1 16,-1-9 5-1,-13 4 1-15,-10 4 3 16,-4 5-1-16,-11 10 1 16,1 16 0-16,-6-4 0 15,-6 22-1-15,7 0-2 16,4 6 1-16,6 9-3 15,11 4 0-15,10 3 0 16,3 1-1-16,10 0-1 16,8-1 0-16,16-2 1 15,10-4-5-15,7-5-2 16,8-12-6-16,9-6-6 15,-2-6-10 1,-5-7-4-16,37-36-34 16,-49 11 42-1,-9-4 13-15,-5-4 16 16,-1-11 11-16,-10 3 10 15,-3-3 6-15,2 13 0 16,-3 9-1 0,-3 7-7-16,-4 8-1 15,7 14-4-15,-2 17-2 16,8 4-2-16,2 1-2 15,-1 16-2-15,2 3-1 16,8 6-5-16,-3-1 0 16,-1 2-4-1,-5-2 1-15,1-6-1 16,0-9 1-16,-12-3 0 15,1-6 1-15,-3-4 1 16,3-13 0-16,-12-6 2 16,-3-7-2-16,4-6-1 15,-4-14-1-15,1-4 0 16,8-11-1-16,0 0 0 15,3-7-3-15,6 2-1 16,7 4-3-16,18-3-4 16,-11 9-7-1,10 7-6-15,-7 6-8 16,2 0-10-16,8 6-8 15</inkml:trace>
  <inkml:trace contextRef="#ctx0" brushRef="#br0" timeOffset="171609.2">10513 14240 71 0,'-12'-5'94'0,"12"5"-15"16,1 1-3-16,-1 11 0 15,0 7-27-15,5 9-2 16,3 7-7-16,7 9-6 16,1 6-6-16,2 0-9 15,6 5-3-15,-6-7-4 16,-1-3-1-1,-4-4-5-15,-1-11 0 16,-1-6-1-16,-6-8 2 16,-4-6-2-16,1-10 1 15,-12-10 1-15,4-6-2 16,2-8 0-16,-4-11-3 15,-2-7 0-15,9-7-2 16,10 3 0-16,1-8 0 16,2 16 1-16,8-13-2 15,8 9-3-15,6 7-6 16,-1 7-5-1,32-14-57 1</inkml:trace>
  <inkml:trace contextRef="#ctx0" brushRef="#br0" timeOffset="172082.2">10972 14480 110 0,'16'11'115'0,"-18"-11"-14"16,2 0-8-16,2 1-8 16,7 9-32-16,6-9-23 15,18 3-10 1,10-2-11-16,49-9-1 15,-46-3-8 1,-5-1 0-16,-7-10 0 16,-14 4 0-16,-14-4 3 15,-3-14 2-15,-9 8 1 16,-8 7 3-16,-5 1 1 15,-10-1 1-15,-2 12-3 16,-8 8 0 0,-4 16 0-16,10 6 0 15,-1 12 1-15,5 7-1 16,9 3-1-1,6-4 2-15,9 4-4 16,5-1-1-16,8-8 0 16,12 0 0-16,8-6-2 15,6-5-1-15,5-5-5 16,2-3-5-16,4-7-7 15,-9-5-8-15,4-7-11 16,2-4-15-16</inkml:trace>
  <inkml:trace contextRef="#ctx0" brushRef="#br0" timeOffset="172466.2">11698 14199 270 0,'-13'6'102'15,"-4"-1"-9"-15,-8 0-8 16,-4 8-43 0,3 0-11-16,-7 12-13 15,10-8-5-15,0 8-3 16,2 7-3-16,11-6-2 15,8 2-2-15,7 0-2 16,9-5 1-16,6 2-1 16,12 3 2-16,13 0 0 15,11 1 2 1,-3 6-1-16,4-2-1 15,-10-3-2-15,-16 2 1 16,-10-4-5-16,-8-3 3 16,-16-3-1-16,-14-9-1 15,1-6 1-15,-6-3-5 16,-4-4-7-16,0-5-9 15,-2-4-15-15</inkml:trace>
  <inkml:trace contextRef="#ctx0" brushRef="#br0" timeOffset="173035.2">12068 14308 135 0,'-1'32'103'0,"2"-32"-11"16,5 7-3-16,8 16-6 15,0 15-42-15,-1 18-7 16,1 9-6-16,-2 5-11 16,4 7-5-16,-1-3-4 15,-1-2-3-15,-2-4-3 16,-1-16-4-1,2-13-5-15,-7 21-22 16,-6-54-1 0,0-16-14-16</inkml:trace>
  <inkml:trace contextRef="#ctx0" brushRef="#br0" timeOffset="173349.2">12057 14351 105 0,'-14'-32'93'0,"14"23"-14"16,0 7-6-16,13-8-3 15,-1-4-33-15,11 3-5 16,13 3-3 0,14 1-5-16,6 19-4 15,1 13-6 1,-6 2-6-16,-6 8-2 15,-11 5-5-15,-14 0 2 16,-7 3 2-16,-16-3 1 16,-14-5 2-16,-5-5 2 15,-12-12-3-15,0 1-1 16,-2-7-4-16,3-5-6 15,1-4-5-15,13-7-5 16,2-3-8-16,11-4-15 16,9-4-7-16</inkml:trace>
  <inkml:trace contextRef="#ctx0" brushRef="#br0" timeOffset="173748.2">12622 14229 94 0,'1'51'98'15,"-1"-51"-13"-15,2 0-5 16,-2 0-5 0,0 0-34-16,-6 13-6 15,-1 17-7-15,6 4-7 16,-4 4-4-16,-4 7 0 15,9-2-5-15,0 0-2 16,3-3-2-16,3-4-2 16,16-5-2-16,9-11-1 15,8-6 0 1,-2-4-2-16,3-11 1 15,2-11-2-15,-5-5 0 16,-7-7-1-16,-9-8 1 16,-4-3-1-16,-10-2 2 15,-6-5 0-15,-10 5 0 16,-8-3 0-16,0 6-2 15,-14 12-5-15,-5 6-8 16,-6 3-10-16,13 4-13 16,2 5-17-16</inkml:trace>
  <inkml:trace contextRef="#ctx0" brushRef="#br0" timeOffset="174906.2">13050 14283 118 0,'-16'0'105'16,"13"2"-10"-16,3 4-7 15,0 3-7-15,3 14-36 16,2 3-13-16,3 11-9 16,5 11-9-16,8 3-7 15,-6-3-2 1,2-1-2-16,0 0-2 15,-6-12 1-15,0-5-2 16,-10-7 0-16,-2-2 0 16,1-9 0-16,-5-8 0 15,-1-8 0-15,0-13 0 16,0-8 0-16,1-9 0 15,5-10 0-15,2 1 0 16,1-18 0 0,9 1 0-16,7 2-2 15,-5 5 2-15,12 13 0 16,3 11-1-1,10 7 0-15,-3 8 1 16,13 10 0-16,3 22-1 16,-4 0 0-16,-2 12 1 15,-9 12 0-15,-1 0 0 16,-10-1 2-16,-4 9 2 15,-9-9 1-15,2-4 0 16,-10-9 0-16,-1-5 0 16,-2-6-1-16,-4-7-1 15,2-6-1-15,0-7-1 16,-1-5-2-1,1-14 1-15,1-9-2 16,6-7 0-16,8-3 0 16,8-16-2-16,7 7 1 15,4 4 0-15,8 7 0 16,0 9-1-16,-2 15 2 15,2 3 0-15,-10 7 1 16,-2 9 0 0,-8 2 1-16,-2 2 2 15,-2-1 1-15,-10-9 0 16,-3 7 1-16,1-1 1 15,-12-8-2 1,-2-6 0-16,-8 9-2 16,-4-14 0-16,-11 2-1 15,-4 7 0-15,-6 6 0 16,-1 13 2-16,-3 8 1 15,-6 1 0-15,14 12 0 16,5 10 1-16,10 4-1 16,3-1-1-16,10 5-2 15,18-6-1-15,5-9-4 16,11-5-2-16,9-9-6 15,8-11-5 1,3-11-6-16,1-11-8 16,-4-9-4-16,0-9-5 15,-9-6 3-15,-2-12 3 16,-8-15 8-16,0 2 10 15,-9-7 11-15,-5-1 10 16,-9 3 10 0,8 8 9-16,-8 13 5 15,2 13 4-15,-7 9 2 16,4 13-4-16,-3 13-4 15,3 10-5-15,-2 9-2 16,1 9-5-16,1 15 0 16,1-4-3-1,1 12-2-15,4-4-1 16,3-3-3-16,1-4-4 15,6 0-4-15,-10-7-6 16,8-7-6-16,-9-8-11 16,1-9-13-16</inkml:trace>
  <inkml:trace contextRef="#ctx0" brushRef="#br0" timeOffset="175153.2">14324 14099 113 0,'-26'15'109'15,"26"-6"84"1,0 11-107 0,1 25-35-16,-1-13-11 15,0 18-12-15,16-3-11 16,-13 5-4-16,5 1-5 15,2-3-4-15,3-9-6 16,-4-7-6-16,0-8-7 16,-2-6-9-16,-4-11-12 15,4-9-11-15</inkml:trace>
  <inkml:trace contextRef="#ctx0" brushRef="#br0" timeOffset="176282.2">14533 14157 116 0,'19'7'102'0,"-19"-7"-7"15,0 0-7-15,0 6-3 16,1 3-35-16,10 22-10 16,-1 12-10-16,2 5-9 15,5 2-7-15,0-1-3 16,-6 6-3-16,-2-10-4 15,2-2-1-15,-8-8-2 16,-1-4-2-16,-5-9-1 16,3-8-1-1,0-6-2 1,-5-9 0-16,2-4-2 15,-3-9 1-15,3-12 1 16,1-10-1-16,2-15 1 16,8-4-2-16,3-4 0 15,4 1 1-15,12 5 2 16,-1 8 1-16,3 10 1 15,2 13 2-15,-1 13 0 16,6 12 1-16,-5 17 0 16,-2 10 0-16,-9 11 1 15,-1 3 1 1,-10 0 0-16,3 4 1 15,-10-3 0-15,3-9 3 16,-5-5 0-16,1-8 0 16,-7-12 0-16,0-5-1 15,0-12-1-15,1-5-3 16,0-15 0-16,10 2-3 15,3-16-2-15,-4-11 0 16,13-1-3 0,2 1 1-16,7 2 0 15,2 8 1-15,6 6 1 16,4 8 2-16,-3 11 0 15,-2 8 2 1,-4 10-1-16,2 1 0 16,-9 8 2-16,-5 3-1 15,-1-3 0-15,-10-10 1 16,1 2 1-16,-7-5-1 15,-7 0 0-15,-3-2 1 16,-2-7-1-16,-5 1 0 16,-8-2 0-16,-3 5 2 15,-7 14-1-15,-3 3 2 16,0 21 1-16,-6 10 1 15,5 2 1 1,5 9-1-16,10-2-2 16,6 7-2-16,12-4-1 15,5-10-2-15,16-3-2 16,10-13-1-16,6-13-1 15,2-10-1-15,7-14-2 16,0-7 0 0,-4-13 2-16,1-6 2 15,-6-2 2-15,-1-2 1 16,-9-9 1-16,-2 5 1 15,-2 5 0-15,-3 4 1 16,-5 10 1 0,0 9 1-16,1 6 0 15,-2 11 0-15,-1 38 1 16,3 9-1-16,-1 20-2 15,0 17 1-15,2 10-2 16,-3 9-1-16,-7 5-1 16,-5 3-1-16,-7-18 0 15,-8-7-1-15,-15-11 3 16,-17-16 3-16,-6-16 4 15,-4-9 3-15,1-20 3 16,-4-12-2 0,5-9-1-16,-3-15-6 15,-29-31-18 1,55 9-8-16,19 1-14 15,9-4-18-15</inkml:trace>
  <inkml:trace contextRef="#ctx0" brushRef="#br0" timeOffset="176841.2">16209 14199 128 0,'0'10'112'16,"0"-10"-15"-16,-3-7-5 15,2 3-10-15,-9-2-40 16,-4-2-12-16,-14 4-12 16,2 5-10-16,-6 15-2 15,-9 4 1-15,4 3-2 16,-5 2 0-16,13-10-1 15,-1 11-2-15,15-1-1 16,5-5-1 0,7 2 0-1,17 0-1-15,13-3-3 16,13-3-1-16,8-6 0 15,8-2-2-15,4-4 2 16,2 8 1-16,3 1 7 16,-3-3 6-16,5 16 2 15,-9-1-1-15,-9 3 0 16,-18-3-1-16,-17 6-7 15,-22-8-2-15,-10-1 4 16,-13-4 2-16,-11-3 2 16,-6-10-1-16,3-4-1 15,-6-7-6 1,12-6-6-16,0-2-8 15,13-2-7-15,4-1-12 16,16-8-16-16</inkml:trace>
  <inkml:trace contextRef="#ctx0" brushRef="#br0" timeOffset="177232.2">16620 14236 105 0,'-11'-3'107'0,"13"7"-13"16,-7 2-5-16,-6 3-8 15,4 10-34 1,-1 3-12-16,-3 8-15 16,2 9-8-16,7 5-6 15,-1 2-3-15,8 0-3 16,10-7 0-16,-4-5-1 15,12-6 0-15,11-3 0 16,-12-8-1-16,11-9 0 16,-1-10 0-16,-1-4 3 15,-1-8 3-15,-4-12 2 16,-7-3 4-16,-2-2 3 15,-17-10 3-15,-6 6 2 16,-7-8-2 0,-9 20-1-16,-15-7-4 15,3 1-2-15,-9 4-5 16,5 12-8-16,9-1-8 15,7 6-9 1,10 2-12-16,-2 2-16 16</inkml:trace>
  <inkml:trace contextRef="#ctx0" brushRef="#br0" timeOffset="178026.2">17344 14048 97 0,'-15'16'182'15,"16"-2"-103"-15,-1 14-5 16,10 3-37-16,0-1-9 15,3 0-8-15,7-12-6 16,-12 8-3-16,10-17 1 16,4 3 1-16,3-14-1 15,-14-2-1-15,9-8 0 16,2-8-2-16,-2 2 0 15,8-1-2 1,-10-4-1-16,5 2-1 16,4 1-2-1,16-17 3 1,-21 23-4-16,0 1 1 15,1 9-1-15,6-3 1 16,-2 9-1-16,2 3 0 16,-1 6 2-16,-2-1-3 15,-5 0 0-15,-3 2-2 16,-1-2 0-16,-9 1-2 15,-3-6-5-15,-2-3-7 16,-5 3-10-16,2-7-14 16</inkml:trace>
  <inkml:trace contextRef="#ctx0" brushRef="#br0" timeOffset="178370.2">17470 14383 99 0,'26'-18'113'0,"-26"19"-9"15,0-1-5-15,0 0-7 16,16 5-29-16,5-5-14 16,7 0-15-1,40-5 4 1,-30 4-27-16,2-5-3 15,0 0-4-15,-4 4-2 16,-2-1-2-16,0-1-2 16,-11-2-4-16,-4 6-7 15,-5 0-8-15,0 0-14 16,-2-3-21-16</inkml:trace>
  <inkml:trace contextRef="#ctx0" brushRef="#br0" timeOffset="178729.2">17456 14560 142 0,'-19'7'109'0,"19"-7"-14"15,0 0-7-15,5 0-7 16,10 0-38-16,18 0-10 15,1-1-8-15,8-2-5 16,0 0-3-16,1 6-4 16,-1-6-1-16,-8 3-3 15,-3 3-3 1,-5-2-1-16,-1-1-1 15,-5 2-2-15,-4 1-7 16,-5-3-7-16,0 4-11 16,0-1-21-16</inkml:trace>
  <inkml:trace contextRef="#ctx0" brushRef="#br0" timeOffset="185376.8">988 15901 88 0,'21'20'87'0,"-27"-31"-22"16,8 11-10-16,-2-8-4 15,0 8-42-15,0 4-3 16,0-4 1-16,0 0 4 15,0 0 2-15,3-3 4 16,1 13 7-16,-2 1 1 16,0 6-4-1,-2 2 0-15,-4 14-5 16,4-4-2-16,0 6-4 15,0 0-3-15,-3-7-2 16,-1 1 0-16,1-4-2 16,-7-4 0-16,2-3 2 15,4-8 0-15,4-3-1 16,1-2 2-16,1-2 1 15,4-1-2-15,10 0-1 16,5-4 1-16,1-2 2 16,12-2 2-16,8-2-1 15,-3-2-2 1,6-5 1-16,48 2 1 31,-45 7-11-31,-14 2-6 16,0 4-6-16,-3-1-10 15,-15-2-11-15,-4-1-14 16</inkml:trace>
  <inkml:trace contextRef="#ctx0" brushRef="#br0" timeOffset="185745.8">1391 15649 88 0,'1'24'102'15,"-1"-24"-21"-15,0 0-1 16,0 1 0-16,2 30-29 16,2 22-11-16,6 11-3 15,-4 12-6-15,6 6-9 16,2 1-5-16,-6-3-3 15,3-1-2 1,-5-3-3-16,-4-7-1 16,4-9-2-16,-6-1-1 15,0-18-2-15,3-8-2 16,2-9-1-1,-4-7-4-15,7-13-6 16,-7-14-7-16,7 2-14 16,-2-5-22-16</inkml:trace>
  <inkml:trace contextRef="#ctx0" brushRef="#br0" timeOffset="186178.8">2011 15678 81 0,'-17'-7'100'0,"15"7"-23"15,2 0-4-15,0 0 0 16,-1 3-30-16,-1 3-8 15,-4 5-2-15,-3 7-3 16,-5 8-6-16,0 17-3 16,-3 9-5-16,4 6-3 15,2 14-2-15,8 5-2 16,11-5 0-1,0-3-3-15,26 47 4 16,-12-73-7 0,1-8-2-16,-1-13-1 15,-2-4-5-15,-5-7-7 16,5-6-10-16,-3-2-17 15</inkml:trace>
  <inkml:trace contextRef="#ctx0" brushRef="#br0" timeOffset="186833.8">2332 15951 146 0,'-11'-27'101'0,"12"26"-17"16,3-12-4-16,13-2-5 15,-3-3-44-15,6-4-6 16,12 1-3-16,7 0-6 16,-3 10-3-16,4 7-3 15,7 6 0 1,36 38 2-16,-53-2-8 15,-5 18 0 1,-7 7-3-16,-9 2 2 16,-2-5 0-16,-7 6 0 15,-14-4 1-15,-2-9 0 16,-2-8-2-16,-4-15-1 15,-1-10 1 1,2-11-2-16,-2-14-1 16,0-12 0-16,1-8 0 15,8-8 0-15,11-8-1 16,2-3 1-16,8-7 0 15,3 0 0-15,4-1 1 16,14 1-1 0,3 20 1-16,3-8-1 15,6 22 2-15,-1 15 2 16,10 9 1-16,-4 14 2 15,-4 18 2-15,-4 9 1 16,-11 3 0-16,2 0-2 16,-9-3-1-16,-1-5-3 15,-5-7 0-15,-4-11-1 16,0-4-4-16,-2-8-7 15,-4-6-6-15,-6-6-13 16,3-5-22-16</inkml:trace>
  <inkml:trace contextRef="#ctx0" brushRef="#br0" timeOffset="187247.8">3141 15794 149 0,'-8'57'105'16,"-3"-41"-13"-16,5 11-5 16,3 9-6-16,-3 13-43 15,4 3-7-15,-2 4-6 16,12 0-8-16,4-8-3 15,-1-5-2 1,15-8-4-16,4-5-3 16,4-9-2-16,0-8-2 15,6-8-1-15,2-6 0 16,-3-10 0-16,-7-3-2 15,4-8 0-15,-10-9 0 16,-4-5 0-16,-6-1 2 16,-9-5 0-16,-7-14 3 15,-4 12 1-15,-9-7 1 16,1 5 0-16,-10 9-1 15,-4 5-4 1,3 10-5 0,-38 0-34-1,32 14 3-15,-1 2-18 16</inkml:trace>
  <inkml:trace contextRef="#ctx0" brushRef="#br0" timeOffset="187648.8">3529 15643 130 0,'-7'-8'113'0,"14"8"-15"16,4 0-4-16,13 6-7 15,9 5-36-15,6 10-19 16,10 15-7-16,1 20-9 15,6-5-6-15,-7 9-2 16,-7 6-1 0,-19 1-1-16,-13 0-1 15,-13 1 0-15,-4-4-1 16,4-3 3-16,-14-9-1 15,-12-6 0 1,9-10-1-16,3-2-2 16,-11-14-1-16,9 3-6 15,5-11-8-15,0-5-12 16,11-4-18-16</inkml:trace>
  <inkml:trace contextRef="#ctx0" brushRef="#br0" timeOffset="188248.8">4473 16060 130 0,'-14'-9'103'16,"14"9"-11"0,0 0-7-16,3 0-4 15,5-1-38-15,10-4-8 16,9-3-5-16,13 4-7 15,10-7-4 1,9-2-3-16,-1 3-5 16,4 3-5-16,-4-6 0 15,-9 1-4-15,-4 5-1 16,-10 7-1-16,-11-5 0 15,-2 5-3-15,-6 3-5 16,-7-13-6-16,-1 7-14 16,-5 0-19-1</inkml:trace>
  <inkml:trace contextRef="#ctx0" brushRef="#br0" timeOffset="188824.8">5327 15679 169 0,'2'18'114'0,"-4"-18"-16"16,2 3-13-16,-1 14-5 15,-3 24-48 1,8 3-10-16,0-3-9 16,1 7-2-16,4-2-4 15,5-11 0 1,0-8-2-16,0-2-1 15,-6-2 1-15,4-12-1 16,1-4 2-16,-3-2 0 16,4-8-1-16,3-13 1 15,2 1-2-15,0-2-1 16,7-14-2-16,3 9-1 15,10-7 0-15,-5-2 0 16,5 3 0 0,6 6 0-16,0 3-1 15,-5 8 1-15,-9 11 0 16,2 9 0-16,-7 12 0 15,-1-1 1-15,-8 12 3 16,-8 3-1-16,-9 8 3 16,-6 4 1-16,-8 0 0 15,-6-4 0-15,-5 0-1 16,-6-4 1-16,-1-9-2 15,-5-5-2-15,4-6 0 16,7-6-3 0,-5-3-4-1,-33-9-26 1,42-4-2-16,-1-7-20 15</inkml:trace>
  <inkml:trace contextRef="#ctx0" brushRef="#br0" timeOffset="189255.8">5349 15670 155 0,'-33'14'111'15,"33"-14"-16"-15,3 3-7 16,7-3-7-16,4 1-42 16,1 8-7-1,4-3-7-15,13 0-2 16,15-2-1-16,12-5-2 15,1-6-4-15,4 1-4 16,1-1-4-16,-11 0-3 16,-6 5-3-16,-4-2-1 15,-9 3-1 1,-7 6-1-16,-8-3 0 15,-7-3-5-15,-6 2-4 16,4-3-8-16,-11 2-14 16,0 0-22-16</inkml:trace>
  <inkml:trace contextRef="#ctx0" brushRef="#br0" timeOffset="189904.8">7034 15873 135 0,'11'28'109'16,"-11"-28"-13"-1,0 0-7-15,0 0-7 16,0 0-40-16,3 0-6 15,8 0-10-15,15 0-4 16,16 0-3-16,11 0-3 16,6-3-1-16,7-9-7 15,3 2-2-15,4 6-3 16,-5-4-3-16,-9 8-2 15,-7-4-1 1,-16 4-2-16,-10-3-5 16,-10-2-6-16,-2 8-7 15,-5-8-13-15,-10 3-18 16</inkml:trace>
  <inkml:trace contextRef="#ctx0" brushRef="#br0" timeOffset="190326.8">7160 16191 155 0,'-16'4'109'0,"21"-4"-13"15,3-1-9-15,10-5-3 16,1 4-44-16,12-5-10 15,6 2-6-15,6 1-5 16,4-6-3-16,6 6-3 16,1 1-1-16,2 3-3 15,-5-2-2-15,-3 2 0 16,-9 2-2-16,-5 2 0 15,-3-3 1 1,-14-2 1-16,-2 0-1 16,1-2 0-16,-4 3-2 15,-6 0-1-15,-1 3-6 16,-10-6-7-16,5 3-11 15,0 0-16 1</inkml:trace>
  <inkml:trace contextRef="#ctx0" brushRef="#br0" timeOffset="191736.4">9343 15424 130 0,'-17'13'103'16,"17"-13"-13"-16,-5 8-5 16,2 16-2-16,-3 14-40 15,4 10-11-15,-3 10-7 16,-2 0-7-16,2 5-7 16,0-11-3-16,4-1-2 15,4-16-2-15,-6-8 0 16,3-5 0-16,0-2 5 15,0-18-6 1,3-2 0 0,2-14-1-16,-1-7-1 15,13-1-1-15,2-16 0 16,7 2 0-16,-1-5 0 15,0 8 0-15,6 7 0 16,9 5 0-16,-4 9 0 16,10 7 0-16,-5 14 0 15,-4 2 1-15,-3 8-2 16,-5 11 2-1,-8 1 1-15,-12 7 2 0,-11-8 1 16,-7 6 3 0,-3-4 0-1,-16 3 0-15,-3-11-1 16,-3-5-3-16,-7-6-1 15,12 0-1-15,-10-11-3 16,3 5-2-16,4-8-7 16,12-7-6-16,-4-4-12 15,9 2-17-15</inkml:trace>
  <inkml:trace contextRef="#ctx0" brushRef="#br0" timeOffset="192106.4">9353 15458 163 0,'22'0'107'0,"-20"0"-13"16,-2-2-6-16,9 2-5 15,16 0-48-15,1-3-5 16,24 0-6-16,-5-2-9 16,14-2-2-16,-5-5-4 15,-3-1-4 1,36-8-3-1,-50 12-5-15,-12 3-6 16,-11-2-13-16,-3-2-15 16</inkml:trace>
  <inkml:trace contextRef="#ctx0" brushRef="#br0" timeOffset="192777.4">10095 15606 157 0,'-28'17'114'0,"28"-17"-16"16,0 0-9-16,3 12-8 16,5 20-44-16,2 14-13 15,-3 3-8-15,7-3-3 16,7 6-4-16,-5 0-1 15,13-9-1-15,-6-5-2 16,15-8 0-16,-6-6 0 16,5-11-1-16,-7-8 1 15,1-19-1 1,8-6 0-16,-11-10-1 15,7-11 0-15,-16-9-3 16,3-3 0-16,-7-2 1 16,-3-3-1-16,-4 5 2 15,1 2 0 1,1 8 2-16,-10 10 2 0,4 10 0 15,9 9-1 1,-15 6 0-16,8 13 0 16,1 16-1-16,2 11 1 15,10 21 1-15,9 11 2 16,6 15 0-1,0 5-1-15,-2 10 0 16,5 0-1-16,-16 1 0 16,-6 1-2-16,-10 1 0 15,-13-3 3-15,-12-14-1 16,-8-15 0-16,-19-6-1 15,-16-19 0-15,-4-8-1 16,-3-15-2-16,-1-17-2 16,3-13-3-16,4-8-4 15,4-7-7-15,7-3-12 16,21-9-15-1</inkml:trace>
  <inkml:trace contextRef="#ctx0" brushRef="#br0" timeOffset="201584.4">4133 17087 113 0,'2'8'102'15,"-2"-8"-15"-15,0 0-10 16,0-2-7-16,3 0-32 16,14-2-9-16,3-2-6 15,2 3-5-15,14 4 1 16,5 4-3-1,66 2 1 1,-43-6-10-16,10-5-2 16,1 0-4-16,-5-6-3 15,-8 2-1-15,-14 0-1 16,-2 3 1-16,-19 2 0 15,-4 3 0 1,-8-2 2-16,-2-1 1 16,-4 3-1-16,-7 4 1 15,1-1 0-15,1 9 1 16,-7 2 2-16,3 5 1 15,-3 10 1-15,-2 9 3 16,-1 6-1-16,2 15 1 16,0 8-2-16,-6 0 2 15,8-5-3-15,-1 3 1 16,-2-10-3-16,-1-7 0 15,8-6 0-15,-2-8-2 16,4-12 2 0,-4-3-5-16,0-8-4 15,-3 1-7-15,3-11-10 16,0-13-15-1</inkml:trace>
  <inkml:trace contextRef="#ctx0" brushRef="#br0" timeOffset="202207.4">5192 17074 133 0,'-15'4'213'16,"13"-4"-127"-1,1 6-7-15,-1 10-38 16,-4 1-17-16,3 6-8 15,3 4-6-15,-2 3-1 16,2-3-1-16,0 0-1 16,0-1-1-16,2-1 0 15,1-7 2-15,5-2 0 16,-2-7-1-1,6-4 0-15,1-2 1 16,7-1-4 0,0-6 0-16,3-10-1 15,5-2-1-15,-2 1-1 16,9-5-1-16,6-6 0 15,-3 4 0-15,4 1 0 16,-2 6-1-16,5 0 1 16,-8 6 0-16,0 3 0 15,-9 7 0-15,-3 5 0 16,-2 7 2-16,2 8 1 15,-13 4 1-15,-7 13 4 16,-2-2 1 0,-12 11 1-16,-4-5 1 15,-8 6 0-15,-10-9 0 16,0 0-3-16,3-9-3 15,-19-6-1-15,15-3-3 16,-1-6-4-16,4-3-6 16,-1-3-6-16,4-10-10 15,6-6-13-15,3-2-19 16</inkml:trace>
  <inkml:trace contextRef="#ctx0" brushRef="#br0" timeOffset="202720.4">5194 17110 105 0,'-19'-4'103'0,"19"4"-9"0,-1 0-4 15,1 0-3 1,0 0-30-1,0 0-11-15,0 0-7 16,3-3-6-16,3-1-5 16,5-4-2-16,14-5-3 15,6 6-1-15,10-2 0 16,9-1-6-16,3 3-3 15,-11 3-3-15,12 0-1 16,-3 0-4-16,-9-2-1 16,-3 2-2-16,-13 0 1 15,-1 2-1 1,3 0 2-1,-22 2-4-15,5 0-5 16,-7 0-10-16,-5-1-14 16,1 2-18-16</inkml:trace>
  <inkml:trace contextRef="#ctx0" brushRef="#br0" timeOffset="203391.4">6932 17033 153 0,'-6'8'118'16,"6"-8"-14"-16,3 0-7 15,4-1-5-15,6-3-41 16,16 3-10-16,-7-3-11 15,11-1-5-15,2 2-2 16,15 0-6-16,-7 0-4 16,-6 0-3-16,5-1-4 15,3 7-3 1,-11-6-1-16,-1 2-2 15,-4-2 0-15,-7 2 0 16,-3-2 0-16,-4 2 0 16,-5 1-5-16,-3 1-3 15,-4-1-9-15,-1-1-9 16,3 2-12-16,-5 4-17 15,-2-3-13-15</inkml:trace>
  <inkml:trace contextRef="#ctx0" brushRef="#br0" timeOffset="203832.4">7076 17281 97 0,'-42'7'111'15,"41"-5"-11"-15,2-2-7 16,-2 0-5-16,1 0-26 15,0 0-17-15,1 0-8 16,4-4-7-16,10 1-2 16,4 1-2-16,9-1-1 15,7-2-3 1,7-1-2-16,2-2-5 15,46-13 7 1,-53 17-16-16,5-1 0 16,-4 0-1-16,-8-2-1 15,-4 4 0 1,5-3 2-1,-20 3-4-15,0 5-3 16,-5-1-3-16,-1 0-6 16,-2 2-11-1,-3-2-12-15,-3 3-22 16</inkml:trace>
  <inkml:trace contextRef="#ctx0" brushRef="#br0" timeOffset="204695.4">8634 16936 108 0,'0'-22'107'0,"-12"22"-10"16,12 0-8-16,-3 0-5 16,-7 0-32-16,3 1-17 15,3 12-9 1,-5 10-10-16,-3 9-3 15,10 2-2-15,4-1-2 16,-1 1 0-16,-1-1-1 16,3-7-1-16,4-2 0 15,7-6 0 1,-5-6 0-16,-3-1 0 15,0 1 1-15,5-6-3 16,6-6 0-16,-1-10-1 16,1-1-1-16,1-8-2 15,6-3 1-15,-3 1 1 16,15 4 0-1,26-18 5 1,-28 22-4-16,3 6 1 16,-7 10 0-16,4 10-1 15,-3 5 1-15,-9 6-1 16,1 7 1-16,-11 8 1 15,-6 4 1-15,-7 1 1 16,-8-6 0-16,-5 1 0 16,-7 0-2-16,-11-13 0 15,1-5-3 1,3-5 1-16,-29 6-1 15,33-21-2 1,-2 6-2-16,-2-5-6 16,2-11-5-16,7 1-11 15,7-1-14 1,9-12-18-16</inkml:trace>
  <inkml:trace contextRef="#ctx0" brushRef="#br0" timeOffset="205063.4">8682 16898 153 0,'-11'14'114'16,"11"-14"-13"-16,0 0-9 15,11-9-6-15,6 4-39 16,3-1-11-16,5-6-10 15,17-1-2-15,1 4-4 16,1-4-3-16,-2 4-6 16,0-1-2-16,-5 5-5 31,-5 4-2-31,-5-7-1 15,-6 3-2-15,-5 4-2 16,-2-5-8-16,-3 9-8 16,1-3-12-16,-3 0-18 15</inkml:trace>
  <inkml:trace contextRef="#ctx0" brushRef="#br0" timeOffset="205817.4">9329 16821 135 0,'9'2'116'15,"-9"-2"-17"-15,2 0-10 16,4 0-5-16,-6 1-36 15,7 5-15-15,1 7-7 16,-3 9-4-16,3 6-3 16,1 2-1-16,-1 10-2 15,3 4-3 1,-1 1-3-16,1 4-2 15,5-6-3-15,-4-4-2 16,-3-2-1-16,7-9 0 16,1-3 1-16,0-5 0 15,-11-10 2 1,16-11-2-16,-7-8 2 15,4-7-3-15,-3-5 1 16,8-6 0-16,-10-8 0 16,3-7-1-16,-4-5-1 15,-2-9-1-15,4 4 1 16,-2-4 1-16,2 7-1 15,-4 10 2-15,-5-4 1 16,-1 19 1-16,-1 3-1 16,3-2 0-1,-1 16 0-15,-2-1-2 16,-4 8 0-16,7-5 0 15,2 7 0-15,0 8 1 16,1 11 0-16,-3 2 0 16,4 5 0-16,6 11 0 15,-3 8-1 1,2 3 1-16,-2 8-1 15,3 11 0-15,0 3-1 16,-6 9 0-16,-4 4 0 16,-4 0 0-1,-6-7 1-15,-23 61 5 16,0-81-2-1,-10-10 0-15,-12-16-1 16,-6-8 0-16,1-18-2 16,2-3-2-16,-7-10 1 15,15-6-2-15,6-4-3 16,0 3-5-16,3 0-13 15,13 2-17-15,-2 0-26 16</inkml:trace>
  <inkml:trace contextRef="#ctx0" brushRef="#br0" timeOffset="209023.4">12251 17315 196 0,'6'14'117'0,"-6"-14"-21"16,0 0-9-16,0 15-7 16,0 31-52-16,0 17-12 15,3 14-2-15,2 2-2 16,11 2 0-16,-1-2-3 15,2-14-3 1,6-11 1-16,-4-9-2 16,3-13 0-16,-2-13 0 15,2-8 1-15,1-13-1 16,-1-15 0-16,-4-14-2 15,1-9 0-15,-1-12-2 16,-2 1 0-16,-5-10 0 16,10-13 0-16,-11-6-1 15,-3-5 0 1,0 3 0-16,5 7 0 15,-6 10 0-15,1 11 1 16,-6 15 1 0,2 12 1-16,-3 7 3 15,-1 15 0-15,4 25 1 16,11 22 0-16,-10 21 3 15,12 26-1-15,18 11-1 16,0 20 0-16,6-2-1 16,-7 9-2-16,-5 4-2 15,0-4-1-15,-7-9-2 16,-11-10 0-16,-10-11 0 15,-11-11 0-15,-19-12 1 16,-1-16 0 0,-6-16-2-16,-9-12 0 15,4-14-4-15,-5-16-4 16,-4-15-8-16,6-12-9 15,2-15-10-15,4-9-16 16</inkml:trace>
  <inkml:trace contextRef="#ctx0" brushRef="#br0" timeOffset="209521.4">13234 17505 137 0,'-5'-12'143'0,"2"14"-22"16,3-2-13-16,0 3-9 16,0-3-28-16,5 0-32 15,9 0-10 1,20 0-6-1,14-10 0-15,13 2-3 16,5 6-3-16,6-5-5 16,-3 1-2-16,-8-7-4 15,-7 13-3-15,-7-2-2 16,-13-3 0-16,-8 8-1 15,-9-7-1-15,-4 1-5 16,-4 2-11-16,-6-4-13 16,0 3-18-16,-5 2-27 15</inkml:trace>
  <inkml:trace contextRef="#ctx0" brushRef="#br0" timeOffset="209890.4">13288 17759 47 0,'-9'-1'194'16,"8"-9"-60"-16,1 10-17 15,4 0-11-15,5 0-4 16,16-1-59-16,9-1-14 16,8-5-5-1,56 3 14 1,-52 5-25-16,-5-1-2 15,-2 0-1-15,-7 2-3 16,2-4 0-16,-11 4-3 16,2-1 0-16,-8 2-3 15,-1-7-1-15,-5 5-4 16,-10-2-7-16,8 5-11 15,-7-3-11-15,3 2-18 16,-2 0-23 0</inkml:trace>
  <inkml:trace contextRef="#ctx0" brushRef="#br0" timeOffset="210968.4">14605 16995 110 0,'-10'-2'113'16,"10"2"-11"-16,0 0-8 15,7 2-7-15,-4 16-30 16,4 21-14 0,17 109 15-16,-6-42-35 15,1-2-2-15,-2 7-7 16,0-2-1-1,0-6-3-15,-6-7-4 16,-5-20 0-16,3-3-2 16,1-11-1-16,-7-24 0 15,5-7-3 1,-5-10-4-16,-2-8-6 15,-1-9-9-15,-3-46-66 16</inkml:trace>
  <inkml:trace contextRef="#ctx0" brushRef="#br0" timeOffset="211614.4">14971 17037 142 0,'-39'7'210'15,"36"7"0"16,3 92-148-15,6 50-23 31,11-56-19-32,34 3 2 1,-3-68-10 0,-14-35-2-1,-18-14-4 1,9-8-3-16,12-43 2 15,-14 25-4 1,-6-5 0-16,8-7-1 16,3 3 0-16,-6 2 0 15,5 4 1-15,3 5-1 16,-1 8 1-1,5 8-1-15,39 10 4 16,-39 28-2 0,-1 10 1-16,21 50 7 15,-34-22-7 1,-6 3 2-16,-9 12-1 15,0-6 0-15,-16 5-1 16,-3-3 1-16,-5-1-1 16,-7-3-1-16,-4-9 1 15,-2-5-2-15,2-13 0 16,-4-6-4-1,8-4-4 1,-5-14-8-16,5-8-7 16,-9-7-14-16,8-5-18 15</inkml:trace>
  <inkml:trace contextRef="#ctx0" brushRef="#br0" timeOffset="212272">15053 17062 75 0,'-17'-5'88'15,"17"5"-13"-15,6 0-7 0,-9 0 1 31,1 0 17-31,2 0-43 16,0 0-4-16,-1 0-3 16,1 0-6-16,-2 0-5 15,4-1-6 1,-2-2-1-16,11-5-1 15,13-17 15 1,-4 11-16-16,4-2 0 16,10 0-1-16,5 4-1 15,1-5 0-15,3-1-3 16,1 3-1-1,50-18 6-15,-50 19-9 16,-15 0-1-16,-1 6 1 16,-8 1-1-1,-7 1 0-15,-6 6-1 16,0-1-2-1,-4-2-1-15,1 5-2 16,-4-2-1-16,5 1-4 16,-2-2-7-16,-3 2-7 15,-1-6-14-15,2 5-16 16,-1 0-23-16</inkml:trace>
  <inkml:trace contextRef="#ctx0" brushRef="#br0" timeOffset="214001">13105 16970 64 0,'8'-12'153'16,"-12"5"-91"-16,-1 5-1 16,-6-2-32-16,0-1-2 15,-6-7-2-15,2 6-2 16,-4 0-3-16,-6-7-4 15,2 8-1-15,-10 4-2 16,2 3-5 0,-63 9 4-16,44 1-7 15,-9-6 0-15,5 2-1 16,0-2 1-1,-2 2 0-15,-1-3 0 16,-1-2-2-16,1 4 3 16,-1 6-1-16,1-8-1 15,9 5-1 1,3-2 0-16,2 1-1 15,-2 0-1-15,11-1 1 16,-13 1 2-16,10-1 0 16,12-4 0-16,-4 4 0 15,12-2 1-15,0 2-2 16,3-4 0-16,7 0-3 15,-2 1 1-15,6 4 0 16,5 5 1 0,5 3 1-16,3 7 1 15,2 6 1-15,5 5-1 16,-3 9 0-16,5 17-1 15,-4-2 0-15,5 13 0 16,-4 1 0-16,7 6 0 16,-4 4 0-16,-10-1-1 15,6 0 1-15,-5-5-2 16,-9-4 0-16,2 7 0 15,-6-19 0-15,0 3-1 16,3-11 0-16,0-9 0 16,-14 2 0-1,13-1 0 1,-18-8 0-16,8-1 0 15,7 0 0-15,0-4 0 16,4-4 0-16,0-2 0 16,7-3 0-16,-7-3 0 15,7 0 0-15,-3-1 0 16,8-3 0-16,7-1 0 15,-6-1 0-15,0 3 0 16,1-2 0-16,4-3 0 16,-1 1 0-1,1-3 0-15,-5-4 0 16,5 1 1-16,2-2 2 15,1-4 1-15,17-1 3 16,2-6-2-16,11-6 1 16,3-1-1-16,13-1 0 15,-3 2-1-15,8-2 2 16,3 3-2-16,-1 1 2 15,5 1-1-15,4-5 0 16,0 4-1-16,-1-5-1 16,11 2 0-1,8 1-1 1,88-19 1-1,-96 19-1-15,-1-5 1 16,-1 3 0-16,1 2 0 16,4-6 0-16,6-2 1 15,-1 2-1-15,9-2 0 16,-4 6 0-16,-3-2 1 15,3-6 0-15,1 5 1 16,-6 5-1-16,18-11-1 16,-7 9 0-1,-5-2-1-15,-2-5-1 16,-4-3 0-16,-11 3 0 15,-10 6-1-15,-8 4 0 16,-7-4 0-16,-16 5 0 16,-11 0-1-16,-4-5-1 15,-6 3-5-15,-5-6-7 16,0 9-11-16,-12 0-13 15,-3-4-21-15</inkml:trace>
  <inkml:trace contextRef="#ctx0" brushRef="#br0" timeOffset="215786">12819 16993 78 0,'-3'-3'91'15,"3"3"-13"-15,0-2-8 16,0-2-3-16,1-4-29 16,8-1-4-16,-4 1-2 15,3 7-2-15,7-6-3 16,2 0-3-16,0 3-3 15,2-7-6 1,6 9-1-16,3-1-4 16,4 2-1-16,1-8 1 15,7 2-1-15,8 2-1 16,6 0 0-16,10-7 0 15,12 6-2-15,8-10 0 16,1-2-1-16,3 1-2 16,5-3 2-16,2 5-2 15,-4-8-1-15,7 12 0 16,9 0-1-16,8-2-1 15,-2 8 0 1,5-9 0-16,1-5 0 16,5-2 0-16,3 9 0 15,2-8 0 1,-6 2 1-16,-12 5-1 15,-12-2 0-15,-3 4 1 16,-7 3-1-16,-1 0 0 16,-10-1 0-16,-2 0-1 15,3 4 0-15,-5-6 1 16,-1 0-2-16,-14 0 1 15,-9 1 1 1,-9-1 0-16,28-9 0 16,-41 15 0-1,-7 2 0-15,-1-1 0 16,1 0 0-16,-7-1 0 15,0 3 0-15,-5 2 0 16,-6-1 0-16,5 2 0 16,-2 5-1-16,-3 6 2 15,0 5-1-15,3 4 0 16,-6 2-1-16,6 10 2 15,5 4-1 1,-4 6 0-16,19 40 1 16,-15-32 1-1,1 5 1 1,2 5 0-16,3 0 1 15,0 1 0-15,3 0 1 16,1 2 1-16,-1 1-3 16,-5 3 2-16,13 0-2 15,0-6 0-15,-2-6 1 16,-7-4-2-16,6 7 0 15,-4-3 0-15,1-2-1 16,-6-8-1 0,-2 3 1-16,-2-7-1 15,0-4 0-15,-2 2 1 16,2-8-1-16,-1-2 0 15,0-2 0-15,-2 1 1 16,-4-1-2-16,3-4 1 16,4-3 0-16,-4 1 0 15,-1 1 0-15,-11-10-1 16,1-1 1-16,4-7-1 15,2-3-2-15,-3 1 1 16,0 0 0 0,0 0-2-16,0-7 1 15,0 4 0 1,-14-3 2-16,10-8 0 15,-7 9-1-15,-25-2 2 16,-1 0 0-16,-14-6 0 16,-2 3 0-16,-9 5-1 15,3 2 1-15,-9-3 0 16,-3 3 1-16,-7 3 1 15,-7 3 0-15,1 4 1 16,4 3 0 0,-62-4 3-1,77-4-7-15,0 4-7 16,2-5-11-16,-9 5-19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11-10T14:14:14.0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7888 6784 78 0,'-23'1'87'0,"23"-1"-14"15,0 0-7-15,0 0-4 16,0 0-31-16,0 0 1 15,0 0 1-15,0 0 1 16,0 0-1-16,0 0-2 16,0 0-1-16,0 0-6 15,8 0-3-15,6 0-4 16,0-1-5-16,4 1-3 15,-1-3-2-15,7 1-4 16,-7 4-3 0,6-2 0-16,-1-2-4 15,-10 2-5-15,7 0-4 16,-10-2-8-1,2 4-10-15,-6-1-13 16,4 0-11-16</inkml:trace>
  <inkml:trace contextRef="#ctx0" brushRef="#br0" timeOffset="437">8493 6808 110 0,'16'-7'98'0,"-16"7"-9"15,0 0-6-15,6 1-2 16,-3-2-33 0,9 1-10-16,-1 1-5 15,1-1-5-15,-4 4-7 16,11 0-2-16,3 1-3 15,-8 0-1-15,12 1-5 16,-6-4-3 0,0 0-3-16,2-2-6 15,-5 0-2-15,0-2-3 16,-3 2-2-16,1 0-5 15,-5-2-4-15,-4-1-5 16,0 0-10-16,-4 2-14 16</inkml:trace>
  <inkml:trace contextRef="#ctx0" brushRef="#br0" timeOffset="893">9233 6802 102 0,'4'-3'94'16,"-4"3"-13"-16,0 0-2 15,0 0-1-15,0 0-33 16,3 0-3-16,0 0-3 16,5 0-5-16,5 0-5 15,4 0-7-15,1 0-3 16,10 9-5-1,-2-7-5-15,1 5-3 16,1-4-3-16,0-3-2 16,-8 3-1-16,3-3-2 15,-11 0-2-15,1-3-4 16,2 3-8-16,1-5-10 15,-5 5-12-15,0-2-15 16</inkml:trace>
  <inkml:trace contextRef="#ctx0" brushRef="#br0" timeOffset="1300">10095 6858 128 0,'3'-2'97'0,"-3"2"-9"16,0 0-4-16,3 0-4 15,3 0-37-15,3 0-6 16,1 2-8-16,7 3-6 15,-3 5-7-15,7-3-6 16,1-4-4 0,3-1-1-1,-2 0-2-15,0-4-1 16,-1 1-1-16,0 0-1 15,-13 1-7-15,5-3-4 16,1 2-9-16,-11 0-11 16,10-3-14-16</inkml:trace>
  <inkml:trace contextRef="#ctx0" brushRef="#br0" timeOffset="1734">10964 6837 102 0,'3'-2'96'0,"-3"2"-13"15,0 0-3-15,0 0-3 16,0 2-32-16,4 5-1 16,9-2-9-16,14-1-6 15,-1 6-7-15,5-6-3 16,-3-1-8-16,2-2-8 15,2 1-2 1,-6-2-1-16,-5 0-6 16,-4 1-1-16,-5 1-3 15,-6-5-2-15,4 1-5 16,-1-2-10-16,2 2-14 15</inkml:trace>
  <inkml:trace contextRef="#ctx0" brushRef="#br0" timeOffset="2511">11335 6653 110 0,'-11'6'108'15,"13"-6"-10"-15,-1 4-7 16,13 0-2-16,-8 5-33 15,4-1-12 1,4 3-10 0,9 4-6-16,-3-1-7 15,2 3-5-15,6 0 0 16,-2-4-6-16,2 1 0 15,-2 0-4-15,2 0-1 16,-5-1-2-16,1-3-1 16,-10-3-2-16,-2 6 1 15,2-3-1-15,-5 2 0 16,-4 1 0-16,0-1 0 15,-5 1 0-15,0 1 0 16,-4 4 1 0,4-6-1-16,-3 1 0 15,2-7-1-15,1 6 1 16,-5 0 0-16,-9 6 0 15,-1-10 0-15,-5 3 0 16,-5 0 2-16,-2 7 1 16,1-1 2-16,-5-1 1 15,-2-6 2-15,4 2 0 16,6-2 1-16,-5-3-2 15,6 0-1 1,2 3-1-16,11-4-1 16,-5-6-4-1,4-4-7-15,1 4-10 16,-5 0-12-16,6-5-20 15</inkml:trace>
  <inkml:trace contextRef="#ctx0" brushRef="#br0" timeOffset="3832">3397 6763 105 0,'-19'-5'96'0,"19"5"-14"15,0 0-3-15,0 0-4 16,0 0-35-16,0 0-6 15,0 0-6 1,0 0-6-16,-3 0-3 16,-3 0-3-16,0 0-3 15,-13 0-2-15,1 0-2 16,-13 0-3-1,4-5-1-15,-5 2-2 16,2 0-3-16,7 0-4 16,-7 0-4-16,7 4-4 15,8-1-9-15,-1-2-9 16,15-2-12-16</inkml:trace>
  <inkml:trace contextRef="#ctx0" brushRef="#br0" timeOffset="4303">2699 6781 81 0,'-14'-4'102'0,"13"4"-18"15,1 0-5-15,-10 0-3 16,6 0-28-16,-1 0-7 16,-10-1-10-16,-10-4-5 15,2 1-5 1,-2 3-8-16,-5-2-4 15,10 3-1-15,-14 0-4 16,11 1-3-16,-8-1-1 16,9 0-7-16,-7 3-4 15,10-4-6-15,0-1-12 16,12 0-13-16</inkml:trace>
  <inkml:trace contextRef="#ctx0" brushRef="#br0" timeOffset="4807.6">1826 6766 102 0,'-15'-2'92'16,"10"4"-13"-16,1-2-3 15,-3 0-2-15,-4 0-33 16,-10 1-4-16,5 2-5 16,-4-2-7-16,2 0-7 0,-12 4-5 15,8-5-6 1,-4 2-4-16,11-2-3 15,-1-3-5-15,0 1-7 16,1-1-10-16,3 2-12 16</inkml:trace>
  <inkml:trace contextRef="#ctx0" brushRef="#br0" timeOffset="5270.6">1349 6753 99 0,'-28'5'91'0,"22"-5"-12"16,-2 0-2-1,0 0-2-15,-7 0-34 16,-5 0 1-16,-4 0-7 15,-5 1-8-15,-1-1-4 16,-2 4-7-16,2-1-6 16,6-3-1-16,-4 1-5 15,9 2-3-15,2-2-6 16,0-2-6-16,3 2-10 15,8-2-12-15,1-3-16 16</inkml:trace>
  <inkml:trace contextRef="#ctx0" brushRef="#br0" timeOffset="5711.2">854 6714 97 0,'-17'-8'92'0,"13"8"-14"16,-7 0 0 0,6 0-2-16,-14 4-32 15,-8-4-5-15,0 0-4 16,-8-2-6-16,2 2-7 15,2-1-7-15,2 0-6 16,-1 1-2-16,7 1-4 16,4 0-7-16,1-1-3 15,4 0-7-15,3 4-9 16,-2-6-11-16,4 4-8 0</inkml:trace>
  <inkml:trace contextRef="#ctx0" brushRef="#br0" timeOffset="6448.2">572 6452 81 0,'-8'-9'96'0,"11"9"-16"15,-4 0-5-15,1 0 2 16,0 0-28-16,0 1-5 15,-2 11-6-15,-1 2-3 16,-6 2-7-16,-5 3-5 16,-3-3-7-16,1 3-4 15,-2 0-4 1,-19 14 0-16,18-22-6 15,-3-1-2 1,2 0 0-16,-25 12 0 31,25-14 0-31,3-1 0 16,3 2 1-16,5-5 0 15,4 0 1-15,7 3-2 16,-1 3 0-16,7 4 1 16,11 2-1-16,8 5 1 15,4 6-1-15,2 6 1 16,-2 2 0-16,-2-2-1 15,7-3 2-15,-10 1-1 16,4-13 2 0,-10 1-2-16,-4-6 2 15,-7-2-2-15,2 2 1 16,-3-1-3-16,4-8-3 15,-7-1-6-15,4-3-13 16,-6 0-19-16</inkml:trace>
  <inkml:trace contextRef="#ctx0" brushRef="#br0" timeOffset="8119.2">239 9885 75 0,'1'13'86'15,"-1"-13"-15"-15,0 0-5 16,0 0-4-16,0 0-28 16,0 0 1-16,0 0 1 15,0-4 1-15,2 3-4 16,3-4-4-16,-1 2-6 15,9 1-4-15,1 4-6 16,6-1-3-16,6 1-1 16,5-4-3-16,-2 8 0 15,1-6-2-15,-4 2-2 16,1 2-1-1,-6-4 0-15,3 3 0 16,-6-2-2-16,-2 3-3 16,2-3-7-1,-7-1-6-15,0 0-14 16,-6-1-19-16</inkml:trace>
  <inkml:trace contextRef="#ctx0" brushRef="#br0" timeOffset="8547.2">933 9916 126 0,'5'-6'106'15,"-7"6"-15"-15,2 0-3 16,2 0-3-16,1 0-39 16,11 0-9-1,9 4-7-15,4 1-5 16,2-4-7-16,1 3-4 15,-1-4 0 1,-6 4-5-16,5-4-1 16,-8-1-3-16,2-2 0 15,-2 8-3-15,-6-6 0 16,0 1-5-16,2 0-7 15,-7 0-6-15,3 0-13 16,-5 0-17-16</inkml:trace>
  <inkml:trace contextRef="#ctx0" brushRef="#br0" timeOffset="8880.2">1411 9941 84 0,'34'4'110'16,"-34"-4"-11"-1,6 0-4-15,5 0-6 16,6 0-26-16,5 0-14 15,6-1-12-15,1 2-11 16,-3-1-9-16,6 0-3 16,-6 2-5-16,0 0-3 15,-3 2-2-15,-2-2-1 16,-3-1-2-16,-2 1-1 15,-7-4-6 1,2 5-7-16,-10-3-13 16,6-1-20-16</inkml:trace>
  <inkml:trace contextRef="#ctx0" brushRef="#br0" timeOffset="10285.8">9676 9966 99 0,'-14'21'97'16,"14"-21"-13"-16,0-2-3 15,3 1-2-15,11-4-31 16,-9 5-5-16,2-3-9 16,6-1-6-1,-5 4-8-15,6-3-4 16,4 5-4-16,-4-1-1 15,5 1-3-15,-2 3 1 16,-2-1-2-16,4 1-2 16,3-5-2-16,-2 4 0 15,-2-3-3-15,-2 3 0 16,-1-1-2-16,4-2-3 15,-8 0-6 1,-3-2-5-16,-1 0-8 16,0 1-10-16,2 0-14 15</inkml:trace>
  <inkml:trace contextRef="#ctx0" brushRef="#br0" timeOffset="10774.8">10504 9987 99 0,'-9'13'100'16,"9"-13"-15"-16,0 0-5 16,0 0-2-16,0 0-34 15,0 0-4-15,3 0-11 16,0 0-3-16,9 0-5 15,2 0-4-15,0 0-6 16,3 0-1-16,3 0-2 16,0-2-1-16,2-1-1 15,-6 1 1-15,7 4 1 16,0 3-1-16,4-5-2 15,-6 1-1-15,-2-1-5 16,-1 0-4 0,-2 1-7-16,-1-3-5 15,-5-1-8-15,-1 4-8 16,-1-1-13-16</inkml:trace>
  <inkml:trace contextRef="#ctx0" brushRef="#br0" timeOffset="11229.8">11402 10019 99 0,'-4'-14'95'16,"4"14"-12"-16,4 0-3 15,0 0-1-15,4 0-33 16,1 1-6-16,4 2-8 15,4 2-5-15,-2-4-6 16,-1 3-4-16,0-3-6 16,3-1-1-16,-4 2 1 15,1-1-3-15,3 0-2 16,0-1-2-1,-2-2-3 1,-2 2-5-16,-6-5-6 16,6 2-9-16,-6 2-8 15,-2-3-9-15,1 0-12 16</inkml:trace>
  <inkml:trace contextRef="#ctx0" brushRef="#br0" timeOffset="11662.8">12121 9983 81 0,'-6'7'102'0,"6"-7"-22"15,0 0-6-15,1 0-1 16,2 0-29-16,7 0-7 15,-7 3-7-15,12 1-1 16,4-3-2-16,3 2-5 16,1 1-6-1,6-2-2-15,4 0-3 16,-7-2-6-16,2-3-3 15,-2-1 0-15,-7 4-2 16,1-2 0 0,-3-1 0-16,-3-1 0 15,0-2-2-15,-6 3-3 16,1 3-4-16,1-4-8 15,-9 4-9-15,-1-1-17 16</inkml:trace>
  <inkml:trace contextRef="#ctx0" brushRef="#br0" timeOffset="12063.8">12919 10002 84 0,'7'0'97'16,"-4"0"-17"-16,-2 0-4 15,5 0-4-15,5 0-29 16,8-1-6-16,1 1-4 16,6 1-5-16,4 3-5 15,-4-4-5-15,10 4-5 16,-4-4-4-16,6 0-2 15,-4-1-3-15,-3-1-1 16,0 2-1-16,-2-1-1 16,-2 1 1-1,-3-1-1-15,0 1 0 16,-10-5-2-16,4 2-3 15,-1 6-8-15,-6-6-11 16,2 1-19-16</inkml:trace>
  <inkml:trace contextRef="#ctx0" brushRef="#br0" timeOffset="12646.8">13267 9843 97 0,'-16'2'101'0,"16"-2"-15"15,0 0-6-15,0 0-1 16,3 0-30-16,8 6-10 16,2 1-8-16,8-2-4 15,1 4-7-15,-2-1-5 16,6-2-4-16,2 6-3 31,0-1 1-31,17 11 6 16,-25-8-9-1,4 0 0-15,-4-1-2 16,-3 5-1-16,-3 1-2 15,-8-5 0-15,3 7 0 16,-15-6-1-16,6 5 0 16,-6 0 0-16,4-2 2 15,-15 9 0-15,-8-6 1 16,-2-3 2-16,0 1 2 15,1-5-3 1,-25 13 1 0,18-14-8-16,10-9-7 15,1 3-8-15,4 2-10 16,8-12-17-16</inkml:trace>
  <inkml:trace contextRef="#ctx0" brushRef="#br0" timeOffset="14432.8">384 9815 84 0,'5'6'93'0,"-3"-6"-19"15,-2-6-7-15,4-3-2 16,4 1-34 0,9-11-5-16,3 0-1 15,2-6-3-15,4 3-1 16,-5-8-4-16,5 12-5 15,-1-2-4-15,-10 3-2 16,-2 2-3-16,5 3 0 16,-8 6 0-16,0 8 1 15,-7-4 1-15,1-3 2 16,-3 8-1-16,-4 1-2 15,0-3 0-15,-6 8-1 16,-10 6-3-16,7-2 1 31,-4 4 1-31,-3-3 0 16,-2 1 1-16,4-1 0 15,-5-1 1-15,2 0 1 16,-2 1-1-16,0-1 1 16,1-1 0-16,4 5 0 15,1-3-1-15,5-3-2 16,-1-3 1-16,4 5-1 15,5 1-2-15,2 5 0 16,1-2 0-16,0 4 0 16,1-3 0-1,2-6 0-15,-1 0 0 16,2 1 1-16,3-3 0 15,3 2-1-15,0 0 1 16,1-3-1-16,3 0 1 16,1 0-1-16,-1 3 0 15,-2 1 0-15,1 2 0 16,-2-2 1-1,0 3 0-15,-5-4 1 16,3 0 0-16,-3 6 2 16,-1-9 1-16,1 4 1 15,0 2 2 1,5 4-2-16,2-13 0 15,5 1 0-15,-2 3-2 16,-2-1-2-16,0 2-1 16,1 0-4-16,-7-7-9 15,0-1-11-15,-5 2-20 16</inkml:trace>
  <inkml:trace contextRef="#ctx0" brushRef="#br1" timeOffset="26992.4">1874 10088 75 0,'7'21'88'15,"-7"-21"-19"-15,0 0-6 16,0 0-3 0,0 0-34-1,0 0-4-15,0 0 2 16,0 0-3-16,0 0 3 15,0 0 0-15,0 0-3 16,0 0-2-16,-7 0-5 16,-2 7-4-16,-6-1-5 15,1 6-3-15,-2 2-1 16,-1 8 0-16,6-15-1 15,-3-1 1-15,-3 8-2 16,9 3-4-16,1-4-8 16,1-6-9-16,2 3-10 15,1-11-13 1</inkml:trace>
  <inkml:trace contextRef="#ctx0" brushRef="#br1" timeOffset="27351.4">1591 10531 84 0,'-2'-14'91'0,"2"14"-17"16,0 0-6-1,0 2-3-15,-6 1-34 16,6 1-2-16,-3 8-2 15,3-1-3-15,-8 2-5 16,-7 1-1-16,-1 2-5 16,4 1-4-16,-5 3-2 15,1-2-5-15,-4-1 0 16,4-2-4-16,4-3-8 15,1-1-6-15,0-5-10 16,8-1-13 0</inkml:trace>
  <inkml:trace contextRef="#ctx0" brushRef="#br1" timeOffset="27592.4">1245 10988 75 0,'-26'17'88'15,"26"-17"-19"-15,-3 8-8 16,3 0-9-16,-7 11-36 15,3-1-8-15,-4 1-5 16,-1-4-7-16,2 0-7 16</inkml:trace>
  <inkml:trace contextRef="#ctx0" brushRef="#br1" timeOffset="27776.4">1042 11431 75 0,'-45'26'86'0,"43"-18"-17"16,-5 1-10-16,-4 5-9 15,0 6-39-15,-3 1-12 16,3-3-9-16</inkml:trace>
  <inkml:trace contextRef="#ctx0" brushRef="#br1" timeOffset="27892.4">791 11763 56 0,'-2'6'79'16,"2"-6"-25"-16</inkml:trace>
  <inkml:trace contextRef="#ctx0" brushRef="#br1" timeOffset="29493">5819 3533 71 0,'-11'-13'86'16,"11"12"-20"-16,0 1-5 15,0-5-1 1,3 0-35-16,6-6 2 15,2-7-2-15,3 5-4 16,-2-5-5-16,4 2-5 16,-4 2-3-16,2 2-9 15,-6 3-10-15,-2-4-14 16</inkml:trace>
  <inkml:trace contextRef="#ctx0" brushRef="#br1" timeOffset="29750">6099 3170 75 0,'8'0'90'15,"-8"-12"-19"-15,6 6-7 16,-1-10-7-16,-2 1-32 16,2-3-10-16,1 2-5 15,8-1-3-15,1-1-3 16,2-1-3-16,-1-4-4 15,-4 4-4-15,5-3-7 16</inkml:trace>
  <inkml:trace contextRef="#ctx0" brushRef="#br1" timeOffset="29909">6417 2666 71 0,'26'-25'84'16,"-29"25"-21"-16,6-5-11 15,1-1-6-15,0-1-41 16</inkml:trace>
  <inkml:trace contextRef="#ctx0" brushRef="#br1" timeOffset="30054">6637 2399 78 0,'5'-26'87'16,"-5"18"-20"-16,1 6-6 15,-1-6-9-15,4-5-37 16,0 2-9-1,4 2-11-15</inkml:trace>
  <inkml:trace contextRef="#ctx0" brushRef="#br1" timeOffset="31754.2">9645 9909 94 0,'2'1'93'16,"-2"-1"-13"-16,0 0-5 15,-4 0 1-15,4 2-33 16,0-2-4-16,0 3-6 16,0 3-4-1,4 7-7-15,5 6-6 16,-5 4-6-16,4 2-3 15,3 5-1-15,5 2-5 16,-2-3 0-16,-2 10-1 0,-1-4 0 16,3-10-1-1,0 1-3-15,-7-1-6 16,0-8-8-16,0 2-13 15,-2-7-15-15</inkml:trace>
  <inkml:trace contextRef="#ctx0" brushRef="#br1" timeOffset="32030.2">9929 10617 133 0,'4'17'110'16,"-4"-17"-12"-16,0 4-6 16,0 0-9-16,3 11-38 15,2 5-14-15,-2-3-13 16,6 4-9-16,4-7-9 15,-5 7-10-15,-1-4-7 16,6-3-11-16,-5 2-11 16,-4-5-10-1,7 8-3-15</inkml:trace>
  <inkml:trace contextRef="#ctx0" brushRef="#br1" timeOffset="32213.2">10104 11084 71 0,'31'36'96'16,"-31"-36"-11"-16,0 0-7 15,1 7 2-15,1 6-26 16,4 3-7-16,5 8-7 16,5-1-7-16,2 7-9 15,-12 0-8-15,13-7-11 16,-11-1-9-1,1-2-13-15,-3-4-15 16</inkml:trace>
  <inkml:trace contextRef="#ctx0" brushRef="#br1" timeOffset="32437.2">10467 11807 175 0,'-16'34'114'0,"16"-20"-20"16,2 2-11-16,4 1-8 15,6 10-51-15,-4 10-13 16,3-3-10 0,1 1-7-16,8-1-7 15,-2 2-10 1,-5 1-8-16,-2-7-9 15,0-4-8-15</inkml:trace>
  <inkml:trace contextRef="#ctx0" brushRef="#br1" timeOffset="33959">5028 2415 81 0,'-16'-2'90'15,"16"2"-14"-15,0 0-10 16,0 0-7-16,0 0-34 15,0 0-9-15,0 0-2 16,0 4-3-16,4 5 4 16,2-2 2-16,6 5-2 15,-3 12 1-15,1 0-6 16,1 2-4-1,-5-3-4-15,6-2-4 16,-4-5-5-16,3-3-12 16,-2-4-11-16</inkml:trace>
  <inkml:trace contextRef="#ctx0" brushRef="#br1" timeOffset="34224">5284 2883 94 0,'6'4'89'16,"-6"-4"-12"-1,0 0-6-15,0 6-5 16,1 7-37-16,3 0-7 16,5 1-7-16,0 4-9 15,-4-5-7-15,12 8-31 16</inkml:trace>
  <inkml:trace contextRef="#ctx0" brushRef="#br1" timeOffset="34423">5465 3221 97 0,'-8'-8'90'15,"7"12"-16"1,2-4-6-16,-1 0-6 15,0 5-38-15,5 7-8 16,0-4-9-16,7-1-12 16,2 0-14-16</inkml:trace>
  <inkml:trace contextRef="#ctx0" brushRef="#br1" timeOffset="34612.6">5660 3415 88 0,'8'32'93'0,"-6"-27"-17"16,-2 1-10-16,0 8-1 15,4 8-37-15,3 1-8 16,-7 0-8 0,6 2-2-1,2 24-11 1,-12-27-10-16,11 4-11 15</inkml:trace>
  <inkml:trace contextRef="#ctx0" brushRef="#br1" timeOffset="60771">3149 9299 67 0,'0'14'86'0,"0"-14"-21"15,0 0-6 1,-6-8-5-16,3-3-33 16,3 4-4-16,-10-1 2 15,7-4-2-15,-11 1-1 16,-12-1-2-16,1-1-1 15,-6-2-1-15,2 0-4 16,-9 2-3-16,-7 1 0 16,0 1-1-16,-1-2 1 15,-1 2 1-15,-4 1-1 16,-6 3 1-1,3 3 1-15,-10 3-3 16,2 5 1 0,9-3 1-16,-3 6-3 15,-1 2 1-15,0-4 1 16,4 7-2-16,8 5 0 15,2 0-1-15,5 1-1 0,4 8-1 0,5 6 0 32,-1 4 0-32,10 3 0 15,8 0 0-15,1 4 0 16,6-5 1-16,5 10 0 15,5 8 1-15,7-3 1 16,10 2 2-16,5 2-1 16,5-2 0-1,41 40 0 1,-37-48-2-16,4-4 1 15,13-12-2-15,7 4 1 16,-3-5 0-16,9 0 0 16,-3-10-2-16,2 1 0 15,0-6 0 1,0-2 0-16,-3-2 1 15,10-7 0-15,-6 2 0 16,7-3 0-16,0-2 1 16,2-5-2-16,-1 4 1 15,4-10-1 1,2-2 1-16,1 4 1 15,-2 0 0-15,0-6-1 16,5 1 0-16,7-1-1 16,4-2 0-16,1 2 0 15,-3-5 0-15,-3 4 0 16,-5-7 0-16,0 5 0 15,-1-8-1-15,-3 4 1 16,-10-2 0-16,-15-1 0 16,-2-2-1-16,-7 0 0 15,-9 1 0-15,-4-10 1 16,-4 2-1-1,15-37 1 1,-30 35 0-16,-15 1 0 16,0-2 1-16,-10-3 1 15,-3 2 0 1,-7 0 1-16,-14-5-1 15,0 7 1-15,-5-7-1 16,-6 8 0-16,-3-1 1 16,-3 1 0-16,-7 0 1 15,-4 8 0-15,-68-28 3 16,65 30-3-1,-5 3 0 1,-82-18 2 0,76 20-3-16,-7 3-1 15,2 2 0-15,-1 1-1 16,-2 1 0-16,0 4 1 15,-7-2-1-15,-2 6 0 16,5 0-1-16,-7-2 1 16,5 6-1-16,-3 0 0 15,12 5-2-15,-2 1 0 16,4 1-4-16,9-2-5 15,2 0-7 1,-1-2-18-16</inkml:trace>
  <inkml:trace contextRef="#ctx0" brushRef="#br1" timeOffset="63509">5329 5990 78 0,'0'-6'85'0,"-5"5"-15"16,0 1-5-16,4 0-5 16,-2 1-32-1,-3-6-4 1,-2 5 1-16,-2-1-1 15,1-4-3-15,-3 2-1 16,-8-1-5-16,-2 0-1 16,-4 1-3-16,-4-3-1 15,-4 1-1-15,-2 0-1 16,-6 0 1-16,1 2-1 16,2-2 1-16,-9 4-1 15,-6 1-2-15,1 1-1 16,2 3-2-16,-2 2 1 15,-1-3-2 1,1 3 1-16,2 2-1 16,6-3 1-16,-2 7 0 15,4-3 0-15,3 2 0 16,-5 3-1-16,4 0 0 15,1 2-1-15,3 2 0 16,7 7 1-16,-4-7-1 16,6 4 0-16,0 6 0 15,5-7 0-15,-2 7 1 16,10 3-1-1,1 2 2-15,3-4-1 16,-4-5 0-16,10 9 1 16,5-7-2-1,6 6 2-15,-3-3-1 16,8-4 1-16,14-2 2 15,-2 3-1-15,-1-5-1 16,13 4 0-16,4-6 0 16,-2-1-1-16,1-1 0 15,8 3-1-15,1-11 0 16,4 3 1-16,-5-3-1 15,6 1 1-15,0-2 1 16,10-1-2 0,-4-1 1-16,2-3-1 15,1 2 0-15,-4-2-1 16,3-2 1-16,-2-2-1 15,-4 1 0-15,-3 1 0 16,0 3 0-16,-3-2 0 16,0-2 0-16,4-1 0 15,0 1 0-15,1-4 0 16,-3 0 0-1,9 3 0-15,-10-7 0 16,7-2 0-16,-3 3 0 16,-7-3 1-1,4-2-1-15,-7 3 0 16,-2-7 0-16,-6 3-1 15,1-2 1-15,-5-9 0 16,3 1 0-16,-6 2-1 16,-5 0 0-16,2 0 0 15,-8-5-1-15,-3-5 1 16,-8 13-2-16,2-15 3 15,-5 10-1-15,-1-3 1 16,-4 0 0-16,0-3 0 16,-2-2 1-1,-7 2-1-15,-20-31 0 16,14 33 1-1,-3 4 1-15,0-3-1 16,-1 5 1-16,-2 2-1 16,-2-1 0-16,-3 0 0 15,1-2 0-15,0 0 0 16,-8 6 0-1,0-2 0-15,0 4 1 16,-7 1-1-16,3 3 2 16,8-1-2-1,-11 2-1-15,-1 0 1 16,-4-3-1-16,4 5 1 15,0 1 0-15,-1-2-1 16,-2 2 1-16,-2 3-1 16,-2-1 2-16,5-1-1 15,2 5 0-15,-1 0 1 16,-2 3-1-16,1-6 0 15,-2 4-1-15,5 1 1 16,5-2-1-16,-2-3-2 16,10 3-7-1,-1-4-12-15,3 4-20 16</inkml:trace>
  <inkml:trace contextRef="#ctx0" brushRef="#br2" timeOffset="86505.4">1228 13138 81 0,'1'-12'90'0,"-1"12"-18"16,0 0-15-16,0 0-6 0,0 3-32 15,0 15-3 1,0 4-3-16,0 8 7 16,-1 12 5-16,1 1 1 15,0 9-1-15,0 3-5 16,-5-10-2-1,2 3-6-15,-1-4-2 0,0-13-3 16,0 0 0 0,2-14 1-16,1 0 5 15,-1-8-1-15,8 1 5 16,10 2-2-16,6-7 3 15,13 6-6 1,9-19 0-16,16 3-5 16,8 6-2-16,-3 4-3 0,-3-5-1 15,0 3-1 1,-4-3 0-16,-10 5 0 15,-9-6 0 1,-11 1 0-16,-8 1-5 16,-5 0-7-16,-10 4-8 15,-4-6-15-15</inkml:trace>
  <inkml:trace contextRef="#ctx0" brushRef="#br2" timeOffset="86840.4">1685 13035 142 0,'0'3'107'15,"0"-3"-16"-15,0 0-9 16,0 0-4-1,-3 14-39 1,3 15-9-16,3 32-4 16,3 25-5-16,7 22-2 15,2 8-2-15,-2 9-5 16,-1 0 0-16,-3-4-2 15,4-8-3-15,-7-6-1 16,0-22 0-16,-1-6-3 16,0-19-2-16,-5-13-2 15,1-17-6-15,4-9-11 16,-5-9-14-1</inkml:trace>
  <inkml:trace contextRef="#ctx0" brushRef="#br2" timeOffset="87158.4">2068 13267 137 0,'-1'0'121'0,"1"0"-21"15,0 7-7 1,14 17-4-16,6 13-35 16,11 23-19-16,15 4-8 15,7 12-3 1,0 10-7-16,6-5-3 15,-7 2-5-15,1-3-2 16,-6-9-2-16,-6-5-3 16,-10-2 0-16,-3-7-3 15,-9-9-5-15,-4-14-9 16,-1-4-12-16,-4-24-20 15</inkml:trace>
  <inkml:trace contextRef="#ctx0" brushRef="#br2" timeOffset="87458.4">2560 13259 161 0,'-11'5'119'0,"11"-5"-18"15,-6 15-14 1,6 16-4-16,-8 24-44 16,-3 7-16-16,3 11-5 0,-6 17-3 15,-4 1 0 1,-16 2 0-16,3-4-4 15,9-8-1-15,-4-9-3 16,7-3-2 0,-3-17-2-16,4-8-4 15,-1-6-6-15,5-12-10 16,5-14-14-16</inkml:trace>
  <inkml:trace contextRef="#ctx0" brushRef="#br2" timeOffset="87865.4">2950 13705 135 0,'-12'22'134'15,"12"-22"-28"-15,3-5-10 16,9 0-4-16,13 7-28 16,17-2-27-16,22 0-6 15,106-4 27 1,-75 6-39-16,-8 0-6 15,-2-2-6-15,-8 1-4 16,-5 6-3-16,-10-3 0 16,-6-4-2-1,-22-2-3-15,12 9-27 16,-35-8-1-1,-2 1-21-15</inkml:trace>
  <inkml:trace contextRef="#ctx0" brushRef="#br2" timeOffset="88157.4">3468 13400 159 0,'-20'26'121'15,"20"-26"-17"-15,0 9-10 16,5 20-4 0,4 21-39-16,5 16-19 15,-2 4-5-15,2 3-4 16,3 2-2-16,0-3-5 15,-4-7-6-15,-2-5-2 16,-4-10-4-16,4-7-3 16,-9-11-3-16,4-7-10 15,-3-4-12-15,0-6-19 16</inkml:trace>
  <inkml:trace contextRef="#ctx0" brushRef="#br2" timeOffset="88507.4">4107 13285 199 0,'-20'16'123'16,"20"-10"-18"-16,8 20-10 16,4 20-3-16,-1 10-48 15,6 10-14-15,3 13-1 16,2 5-2-16,-5 1-4 15,1-3-5 1,18 70 5 0,-25-87-18-16,1-12-2 15,-4-9-1-15,-2-4-5 16,2-10-9-16,-5-8-11 15,-1-10-18-15,-1-17-26 16</inkml:trace>
  <inkml:trace contextRef="#ctx0" brushRef="#br2" timeOffset="88946.4">4571 13231 102 0,'-7'28'121'0,"6"-20"-15"16,1 8-11-16,3 18-8 16,-3 16-27-16,0 10-23 15,0 4-10-15,0 8-8 16,0 3-4-16,0 9-1 15,6 0-3-15,3-11-1 16,10-1-3-16,4-3-1 16,4-17 0-16,8-1-1 15,7-15 0 1,5-15 0-16,-1-9-1 15,-1-7-1-15,-5-10-1 16,1-21-2-16,-3-12 0 16,-10-14 0-16,-3-14 0 15,-11-13 0-15,-8 0 2 16,-12-7 0-16,-8 6 2 15,-6 9 0 1,-13 11-1-16,-7 10 0 16,-8 14-4-16,-6 11-6 15,-7 8-11 1,6 4-15-16,7 8-22 15</inkml:trace>
  <inkml:trace contextRef="#ctx0" brushRef="#br2" timeOffset="89634.4">5961 13499 181 0,'0'35'120'15,"0"-35"-18"-15,0 0-9 16,5 0-5-16,10-14-43 15,16 16-13 1,16-17-5-16,9 7-4 0,15-1-4 16,16 3-6-1,-2 3-6-15,2 3-3 16,-10 0-1-16,-10-2-3 15,-11 1-1-15,-17 2-2 16,-13-6-3-16,2 10-6 16,-13 3-10-1,-8-9-15-15,-6-2-25 16</inkml:trace>
  <inkml:trace contextRef="#ctx0" brushRef="#br2" timeOffset="89985.4">6081 13909 135 0,'-27'5'138'0,"27"-5"-24"16,0 0-15-16,5-1-3 15,4 1-28 1,14-1-28 0,16-2-10-16,23-3-3 15,8-2-2-15,4-8-7 16,2 7-6-16,0-1-5 15,-9-1-2-15,-6 6-4 16,-10 1 0-16,-8 0-1 16,-4 1 0-16,-13 3 0 15,-3-2-2-15,-5 4-5 16,-12-4-5-16,1 2-11 15,4 0-13-15,-1-3-21 16</inkml:trace>
  <inkml:trace contextRef="#ctx0" brushRef="#br2" timeOffset="90890.4">8031 13134 135 0,'-28'-5'120'0,"25"0"-18"15,0 5-13-15,1 0-7 16,-7 5-35-1,9 38 1 1,0 9-31-16,6 24-1 16,-3-6-2-16,7 9-3 15,-1-12-3-15,3-9-3 16,2-9 0-16,-3-16 2 15,12-5 1-15,-9-14 0 16,10-18 2-16,-3-9-3 16,6-9-1-16,2-16-4 15,-1 7 0-15,8-16-2 16,1 1 0-1,5 2 1-15,6 5 0 16,9 9 0-16,11 12 1 16,4 10 0-16,-10 17 0 15,-5 15-1-15,-6 16 1 16,-10 10-2-16,-13 6 1 15,-7 2 2 1,-25 3 1-16,-17 0 2 16,-11-7 2-16,-16-3 1 15,-10-15-1-15,-10-6 0 16,5-5-2-1,-2-11-4-15,-55-6-1 16,69-12-4 0,9 0-7-16,2-1-7 15,13-11-11-15,12-4-14 16,10-4-19-16</inkml:trace>
  <inkml:trace contextRef="#ctx0" brushRef="#br2" timeOffset="91250.4">8076 13107 108 0,'-33'0'110'0,"27"0"-12"16,3 0-8-16,3 0-5 15,-3 0-33-15,3 0-12 16,8 0-8-16,12 0-5 15,14-2-1-15,13 0-2 16,11-8-2-16,9 2-4 16,3-3-6-16,-3 7-5 15,-12 1-3-15,-3 1-3 16,-6-3-1-1,-18 2-2-15,1 2-5 16,-12-3-7-16,-9 5-15 16,6-2-18-16</inkml:trace>
  <inkml:trace contextRef="#ctx0" brushRef="#br2" timeOffset="91624.4">8975 13009 171 0,'-11'-14'129'15,"11"14"-22"-15,0 0-8 16,13 0-6-16,10 19-39 16,11 18-19-16,13 14-6 15,8 13-4-15,0 12-3 16,14 17-6-16,-2-6-4 15,-5-6-4-15,0-1-3 16,-4-5-1-16,-10-6-1 16,-16-15-2-16,-5-7-2 15,-7-5-4-15,-2-17-5 16,-7-7-11-1,-3-12-12-15,-8-13-18 16</inkml:trace>
  <inkml:trace contextRef="#ctx0" brushRef="#br2" timeOffset="91930.4">9495 12960 121 0,'-58'18'122'16,"58"-18"-16"-16,-1 0-12 15,-4 0-6-15,-4 12-30 16,-5 14-20 0,-6 18-9-16,-4 13-5 15,-5 27-2-15,-1 9 0 16,-4 1-2-16,3-1-4 15,-3-2-1-15,3-10-3 16,3-7-4-16,8-16-2 16,2-7-2-16,8-11-2 15,1-15-3-15,1-5-3 16,4-6-8-16,4-7-10 15,1-13-13-15,2-9-25 16</inkml:trace>
  <inkml:trace contextRef="#ctx0" brushRef="#br2" timeOffset="92323.4">9842 13507 179 0,'-5'15'116'0,"5"-15"-15"16,2 0-11-16,6-2-2 16,9 2-45-1,12 2-8-15,7-2-4 16,13 0 1-16,10-2-3 15,9 4-6-15,15-2-5 16,-6-2-6-16,-13 8-6 16,-10-18-2-16,-12 7-2 15,-11 9-1-15,-9-9-2 16,-9 13-3-16,-2-12-9 15,-6-3-12-15,1-1-18 16</inkml:trace>
  <inkml:trace contextRef="#ctx0" brushRef="#br2" timeOffset="92907.4">10766 12917 196 0,'-22'16'116'0,"19"-9"-20"15,-5 19-6-15,2 7-7 16,-2 15-51-16,-1 5-11 15,3 3-2-15,3 0-4 16,4-4-1-16,4-1-5 16,0-9-2-1,4-7 1-15,2-13-2 16,-2-7 3-16,5-10-2 15,6-5 1-15,5-8-1 16,4-8-3-16,-4-2-2 16,8-8-1-1,9-4-1-15,6-5 1 16,4 4 1-16,3 2 1 15,2 7 0-15,5 6 0 16,-1 12 1-16,-6 13-2 16,-5 11 0-16,-8 10 0 15,-6 12 1 1,7 59 6-1,-42-46-3-15,-11-2 1 16,-14 2 1-16,-10-4 1 16,-12-6 1-16,-5-8 0 15,-10-11-2-15,10-4-1 16,3-8-3-16,4 1-3 15,7-9-3-15,3-2-7 16,2-9-8-16,5-7-12 16,7-2-18-16,17 1-23 15</inkml:trace>
  <inkml:trace contextRef="#ctx0" brushRef="#br2" timeOffset="93339.4">10837 12893 113 0,'-11'17'100'15,"11"-17"-8"-15,-1 0 84 16,1 0-73-1,0 0-58 1,1 0-7-16,10 0-4 16,14 0-1-16,18 0-5 15,13 0-2-15,14 0-5 16,1-4-5-16,2 3-5 15,-8-9-3 1,45-1 0-16,-69 10-4 16,-15-3-3-1,-6 8 1-15,-7-4-2 16,-1 1-5-1,-9-6-8-15,0 3-15 16,-9-1-20-16</inkml:trace>
  <inkml:trace contextRef="#ctx0" brushRef="#br2" timeOffset="103609">4580 14945 149 0,'22'-10'105'15,"-22"10"-18"1,3 7-2-16,12 15-3 16,13 8-42-16,11 21-8 15,7 16 0-15,5 12-7 16,7 4-5-16,-1 0-5 15,-1 2-2-15,-5-7-3 16,-4-5-1-16,-5 4-4 16,-13-17-1-16,2-12-2 15,-3-14-2-15,-13 5-4 16,1-12-7-1,-7-10-7-15,-1-4-12 16,-6-6-18-16</inkml:trace>
  <inkml:trace contextRef="#ctx0" brushRef="#br2" timeOffset="103937">5110 14849 116 0,'-6'8'107'0,"6"-8"-14"16,-2 8-8-16,1 10-5 15,-5 14-32-15,-2 18-14 16,-1 6-6-16,-10 17-5 15,0 11-4 1,-7 2-3-16,6 9-4 16,1-4-3-16,-7 3-2 15,1-8-2-15,-1-8-3 16,2-9 0-1,6-11-1-15,4-10-4 16,-2-5-5-16,9-14-8 16,0-8-15-16,0-13-22 15</inkml:trace>
  <inkml:trace contextRef="#ctx0" brushRef="#br2" timeOffset="104505">5642 15033 113 0,'-34'1'114'16,"37"-1"-14"-16,0 0-9 15,0 4-8-15,8 3-29 16,6-5-16-16,6 0-9 15,8-1-5-15,6-6-1 16,7 3-3-16,7 2-5 16,3 0-5-16,-3 0-3 15,4-2-3-15,1-3-2 16,1-2-2-16,-14 6 1 15,-12-4-1 1,-1 3-1-16,-10-4 0 16,-5 1-6-16,-4 7-11 15,-12-1-14-15,1 6-23 16</inkml:trace>
  <inkml:trace contextRef="#ctx0" brushRef="#br2" timeOffset="104891">5775 15319 155 0,'-22'14'118'15,"22"-18"-17"-15,0 4-13 16,0 0-6-16,2 0-40 15,17-3-15-15,5-1-7 16,1-1-3-16,9 1-2 16,2-4-3-16,3 4-4 15,-2 2-3-15,5 0-3 16,-5 2 0-1,2 0-2-15,-10-2 0 16,-4 6-2 0,-3-8-3-16,-11 6-8 15,-5 1-11-15,5-2-23 16</inkml:trace>
  <inkml:trace contextRef="#ctx0" brushRef="#br2" timeOffset="105379">6752 14926 94 0,'-6'-5'107'0,"6"5"-11"15,0 0-3-15,0 0-6 16,-2 0-30-16,2 0-13 15,0 5-9-15,0 16-10 16,0 33-4-16,0 11-3 16,3 13-1-16,-3 0-3 15,5 6-3 1,-2 2-3-16,11 72 2 15,-6-81-8 1,-2-9 0-16,2-12-2 16,-1-20 0-16,-5 1-4 15,-2-10-6-15,3-13-8 16,-3-12-14-16,0-13-23 15</inkml:trace>
  <inkml:trace contextRef="#ctx0" brushRef="#br2" timeOffset="105986">7059 14964 181 0,'-36'56'114'0,"36"-47"-17"15,0 18-11-15,-3 4-4 16,3 4-51-16,0 1-12 15,5 4-6-15,-1-2-3 16,1-5-2-16,3-5-1 16,9-3-2-1,-5-7 2-15,29 7 6 16,-13-18-6-1,-4-10-2-15,4-11-2 16,-8-14-1-16,7 2-1 16,1-9 0-16,3-3-1 15,1 3 2 1,7 4-1-16,-3 16 2 15,6-5 0-15,-1 13 2 16,3 6-1-16,-7-9-1 16,-3 23 1-16,6 1 1 15,-9 5-1 1,0 13 3-16,-10-5-1 15,-11 6 2-15,-6 4 0 16,-8 1 1-16,-10 4 1 16,-3 1 1-16,-12-8-2 15,-7 0 0-15,-2-5-2 16,-1-3-2-16,-2-3-3 15,9-5-3-15,-4-4-4 16,8-8-8-16,-1-1-8 16,9-6-11-1,1-8-18-15</inkml:trace>
  <inkml:trace contextRef="#ctx0" brushRef="#br2" timeOffset="106474">7118 14940 88 0,'-44'0'104'0,"44"0"-13"15,-6 0-1-15,2 0-1 16,4 0-30-16,0 2 36 16,0-2-58-1,7 5-7-15,9-5-3 16,13 0-3-16,5-7-2 15,10 0-3-15,5-6-4 16,-1-2-5-16,1 0-2 16,-1-4-2-16,-7 5-2 31,-2 0 0-31,20-10 4 15,-37 17-4 1,-5 3 0-16,-5-4-1 16,-2 5 0-16,-7 0-1 15,-3 4-5-15,1-1-7 16,1 2-11-16,-1-2-14 15,-5 2-21-15</inkml:trace>
  <inkml:trace contextRef="#ctx0" brushRef="#br2" timeOffset="109600">5073 14672 84 0,'1'12'91'16,"-1"-15"-17"-16,0 3-3 16,0 0-1-16,0-1-34 15,-7-2-4-15,0-4-3 16,3 0-5-16,-10 1-6 15,-11 2-5-15,-4 3-2 16,-15 1-2-16,-10 0-2 16,3 1 0-16,-7 3 0 15,1-6 0 1,-73 9 5-16,62-7-8 15,-4 4 0-15,-2 4 0 16,9-2 3 0,-2 2-2-16,0 2 0 15,15 0 0-15,-7-4 1 16,6 0 0-16,11 1-1 15,11-3 0-15,13 1 0 16,1-3-3-16,-1 0 0 16,15-1-1-16,-1 8 1 15,4 3 0 1,7 6 0-16,3 8 1 15,2 11 0-15,19 5 0 16,-6 15-1-16,11 7 0 16,-8 7 1-1,1 9 0-15,-4 6 0 16,3 0 2-16,0 0-1 15,-11 0-1-15,1 0 0 16,-1-2 0-16,-1-8-2 16,-1 1 0-16,-5-8-1 15,-6-4 0-15,3-3 0 16,-3-3 0-16,-1-12 0 15,2-8 0-15,-5 4 0 16,0-7 0-16,1-7 0 16,-2-2-1-1,6-3 1-15,1-1 1 16,-5-10-1-16,9 3 0 15,0 1 0-15,4-7 1 16,8 0-1-16,4-1 2 16,4-7-1-16,1 1 0 15,9-6-1 1,-1-1 1-16,8-4-1 15,5 4 2-15,6-1 0 16,2-5 1-16,5 0 1 16,-1-2-1-1,1-1-1-15,6 2 0 16,1 1-1-16,-6-1 1 15,7-2 0-15,6 5 0 16,0-5 3-16,0 0-1 16,2 1 0-16,1 0-1 15,0-5-1-15,2 2-1 16,-3 5 0-16,-2-8 0 15,-3 1 1-15,3 1 1 16,-2 2 1-16,4-1-1 16,6 1 0-1,-7-3-1-15,1 3-2 16,9-2 2-16,-2-1 0 15,1 2 1-15,-9-3 0 16,7-2 1-16,1-1-1 16,4 0 0-16,-10 12-1 15,-3-9-1 1,3 6-1-16,-4 6 0 15,-1-10 1-15,-7 10-1 16,9-2 0-16,-3-1 0 16,3 3 0-1,-14-5 0-15,59 3 0 16,-66-1-1-1,-9 1 1-15,-1 1 0 16,-6-3 0-16,-3 9-1 16,0-8 1-16,-2 2-1 15,-5-2 0-15,-1 1 1 16,-7-2-1-16,-3-3-1 15,1 2 2-15,-8 0 0 16,-11-10-1 0,-3-2 1-16,-12-34 0 15,7 29 0 1,-4-5 0-16,-5-3 0 15,6 4 0-15,-1-9 0 16,-2 0 0-16,-3-4 0 16,0 1-1-16,2-12 1 15,-1-2 0 1,-1 1-1-16,2 3 0 15,3 1 1-15,-1 6 0 16,4-5 0 0,-2 4 0-16,-4 0 0 15,1 0 0-15,5 2-1 16,-6 4 1-16,2-6-1 15,6 8-1-15,-1 2 0 16,-1 3 1-16,1 4 0 16,3 7 1-16,-7-1 0 15,3 3 0-15,4 8 0 16,1-2 0-16,-2 3 0 15,0 4 0-15,0 8 0 16,-1-3-1 0,-11-1 0-1,7-1 0-15,-4 8 1 16,1-1-1-16,0 2 0 15,-11-1 1-15,-1 1-1 16,-14 1 0-16,4 0 1 16,-7-6-1-16,-6 5 1 15,-7-3-1 1,-3 5 1-16,-8-3 0 15,6 1 0-15,-6-3 0 16,-3-1 1 0,-80-1 0-1,71 2-1-15,2 0 0 16,4-2 0-16,-3-1 1 15,0 0-1-15,-1-5 0 16,6 6 1-16,-1-7-1 16,3 9 0-16,2-3 1 15,2 4 0-15,0-4-1 16,-5 5 0-16,13 1 0 15,-6-1 0 1,-2-2 1-16,0 1 0 16,9-6 0-16,-3 5-1 15,5-1 1-15,-2 4 0 16,4-1-1-16,-1-2 0 15,-1 1 1-15,4 0 0 16,9 6 0-16,-11 1-1 16,5-5 0-16,-6 4 0 15,11 0 0 1,-1-5 0-16,-5 6 0 15,-3-3 0-15,14 7 0 16,-7-2 0 0,0 1 0-16,3-1 0 15,0-3 0-15,-3 0 0 16,6 4 0-16,-6 2 0 15,3-4 0-15,3 4 0 16,0-4 0-16,2 2 0 16,-6-4 0-16,2 5 0 15,-5-1 0-15,4 2 0 16,2-3-1-16,-1 0 1 15,-5 3 0 1,2-5-1-16,-36 17 0 16,32-15 1-1,9 1 0-15,-6 1-1 16,1-3 0-16,4 2 1 15,-2-1 0-15,3-3 0 16,4 5 0-16,-1-4 0 16,4-2-1-16,0 5 1 15,3-4 0 1,-1-4 0-16,7 5-1 15,2-7 0 1,5 5 0-16,-7-5 0 16,-4 3-1-1,15 0-1-15,-4-3-1 16,1-1-5-16,3 1-7 15,2-2-12-15,4 1-19 16</inkml:trace>
  <inkml:trace contextRef="#ctx0" brushRef="#br2" timeOffset="112782.8">3543 12366 75 0,'0'4'94'0,"0"-4"-17"16,0 0-11-16,0 0-5 15,0 0-28-15,0 0-3 16,0 3 1-1,0 17 0-15,1 34 29 16,-1-23-38 0,0-10-6-16,0 1-5 15,0-6-4-15,0-6 1 16,0-1-3-16,0-2 0 15,0-7-1-15,0 0-1 16,0-6 0-16,-1-9-2 16,1-5-1-16,-2-5 0 15,-1 0 0-15,-9 5 0 16,-1 4 0-1,-4 7-1-15,-3 3 0 16,-8 7 0-16,2 19 1 16,2 11 0-16,-3 16 0 15,13 0-1-15,-5 14 1 16,16-4 0-1,-2 0 0-15,5-5 0 16,2-6-1-16,4-6 1 16,9-1 0-16,9-8 0 15,4-3 0-15,3-12-3 16,0-5-3-16,1-7-2 15,4-8-5-15,1-11-4 16,-1-5-6 0,-7-9-1-16,-1-14-1 15,3-6 0-15,-8 2 0 16,-2-8 5-16,2 2 7 0,-11 8 8 15,1 3 8 1,-4 7 8-16,8 10 8 16,-14 8 2-16,-1 9 2 15,-4 10-3-15,-3 11-4 16,2 14-3-16,-4 16-3 15,5-1-3-15,2 7 0 16,0-4 1 0,9 0-3-16,7-2-1 15,1 0 0 1,15-4-3-16,-1-12 1 15,-1-5-1-15,10-7-1 0,2-9 1 16,-2-11-1 0,-6-8 0-16,-3-12 1 15,-9-2-1-15,-5-15 0 16,-11-7 1-16,-12 0 1 15,-6 0 0-15,-13 1 1 16,-8 6 2-16,4 2-2 16,-8 11 1-1,4 4-2-15,4 7-3 16,1 8-9-16,-6 7-20 15</inkml:trace>
  <inkml:trace contextRef="#ctx0" brushRef="#br2" timeOffset="113312.8">4290 12540 88 0,'-26'32'104'0,"26"-34"-16"16,-2-1-5-16,2 3-3 16,-2 0-35-16,2-2-12 15,0 6-8-15,0 0-8 16,4 26-5-16,5 10-2 15,0-6 1-15,7 13-3 16,4 2-1-16,6 2-4 16,-3 2 0-16,1-3-1 15,-7-8-2 1,-5-10 1-16,-4-7 2 15,-2-8 0-15,-11-4 1 16,2-10 0-16,-3-10 0 16,-2-9-2-16,-1-7-1 15,3-6 0 1,3-5-1-16,4-6 0 15,1-5 0-15,3-13 0 16,9 17-1-16,-2-1-3 16,5 11-6-16,2 5-13 15,-4 8-14-15</inkml:trace>
  <inkml:trace contextRef="#ctx0" brushRef="#br2" timeOffset="113719.8">4684 12533 108 0,'-6'12'110'0,"2"-14"-12"16,4 2-10-16,-3 0-9 16,3 0-29-16,0 7-17 15,2 15-9-15,9 20-7 16,4 0-2-16,1 9-3 15,7 0-3-15,-3 0-2 16,0 3-4 0,-1-4-1-16,0-10-1 15,-7-3-1 1,-1-11 0-16,-10-6 1 15,4-8 2-15,-3-7 1 16,2-7 0-16,-10-6-1 16,8-5 2-16,-2-14-4 15,3-6-1-15,-3-9 1 16,3-7 0-16,6-2 0 15,5 7 0-15,3-3 1 16,2 8-2-16,-1 5-4 16,-1 12-6-1,17-22-29 1,-18 27 4-16,-4 6-16 15</inkml:trace>
  <inkml:trace contextRef="#ctx0" brushRef="#br2" timeOffset="114232.8">5130 12726 94 0,'-4'-11'109'0,"4"15"-11"15,9 1-7 1,-1 2-6-1,4-2-29-15,7 2-18 16,4 0-12-16,5-2-10 16,-2-10-5-16,2-11-6 15,0 5-1-15,-3-2-2 16,-8-9 0-16,-5-2-1 15,4-3-1-15,-18 0 2 16,-2 4 0-16,0-1 0 16,-8-1 2-16,-5 8 0 15,1 5 0-15,-1 4-1 16,-3 15 0-16,2 7 1 15,-7 11 2 1,6 9 2-16,1 1 2 16,-3 8 1-16,8 0 1 15,2 8-1-15,8-7-2 16,-2 0 0-16,8 2-4 15,3-7 0-15,4-8-1 16,11-2-1-16,4-6-2 16,1-6 0-16,5-13 1 15,0-5-1 1,-1-2-1-16,4-10-2 15,-9-8-6 1,4 3-7-16,1-3-12 16,-13 1-17-16,-2-4-22 15</inkml:trace>
  <inkml:trace contextRef="#ctx0" brushRef="#br2" timeOffset="114655.8">5798 12478 157 0,'-18'-8'112'16,"2"8"-15"-16,-2 0-10 16,-4 2-4-16,2 4-45 15,-6 3-10 1,-2 7-9-16,6-5-3 15,-4 5-1-15,4 9-3 16,14-10-2-16,-3 9-1 16,3 3-5-16,13 2 0 15,1-13-4 1,13 15 0-16,12-16 1 15,5 2-1-15,7 5 0 16,0-7 0-16,-2-1 0 16,-6 8 0-16,-7-4 0 15,-3 4 1-15,-11-1 0 16,-6-1 2-1,-5 5 1-15,-9-2 2 16,-8-1-1-16,-3-5 1 16,-2-4-2-16,-4-9-4 15,0 0-5-15,-1-8-8 16,1-4-11-16,0-5-15 15</inkml:trace>
  <inkml:trace contextRef="#ctx0" brushRef="#br2" timeOffset="115033.4">6062 12513 199 0,'0'-4'121'0,"0"4"-19"0,0 0-10 15,0 3-5 1,0 5-52-16,2 19-12 15,-1 12-3-15,4 11-2 16,6-5-1-16,4 8-4 16,-1 7-1-16,5-2-4 15,-1-2-2 1,1 1-3-16,-2-1-2 15,0-7-1-15,-8-4-2 16,15-4-4-16,-15-7-4 16,0-8-6-16,4-5-7 15,-6-6-10-15,6-10-13 16</inkml:trace>
  <inkml:trace contextRef="#ctx0" brushRef="#br2" timeOffset="115382.6">6133 12552 149 0,'-3'-14'108'15,"2"14"-15"-15,1 0-11 16,1-4-5-16,15-1-44 15,2-2-8-15,21-1-9 16,11 6-2-16,-1-5-3 16,2 5-4-16,-2 8 0 15,-11 6-3-15,-4 9 1 0,-12 1 1 0,-9 5 2 31,-9 10 2-31,-13-6-1 16,-4-2 0-16,-5-1 0 16,-1-1-4-1,-4-4-1-15,-2-4-3 16,7-11-3-16,-9-7-5 15,9 5-9-15,-6-8-8 16,6-3-15-16</inkml:trace>
  <inkml:trace contextRef="#ctx0" brushRef="#br2" timeOffset="115874.6">6740 12453 151 0,'-18'16'106'16,"18"-12"-16"-16,0 7-5 16,-1 14-6-16,-5 6-45 15,4 14-7-15,-2-6-7 16,4 0-6-16,0-1-4 15,1 3-2-15,5-7-3 16,8-1 0-16,6-5 0 16,11-10-1-1,7-14 0 1,-3-5-1-16,-1-15-1 15,-6-7 1-15,-3-4 1 16,-3 1 1-16,-14-9 0 16,-7 3 3-16,-12-7 0 15,-9 0-2-15,0 8 0 16,-6 5-1-16,-1 10-1 15,-8 5-4-15,0 7-8 16,1 5-7-16,10-1-16 16,8 0-21-1</inkml:trace>
  <inkml:trace contextRef="#ctx0" brushRef="#br2" timeOffset="117160.6">7129 12430 140 0,'14'-8'109'0,"-21"8"-18"16,0 0-9-16,7 12-5 16,0 6-40-1,9 60 9 1,2-28-28-16,4-4-4 15,1 7-2-15,2-1-4 16,-2-3-2-16,1-10-2 16,-11-9 0-16,2-9-1 15,-5-4-1-15,3-4 1 16,-4-8-1-16,-7-10 0 15,2-4 0-15,3-6 0 16,-1-12-1-16,-7-13-1 16,8-5-1-1,0-7 1-15,0-1 0 16,4 1-1-16,6 2 0 15,4 9 1-15,6 4 0 16,2 6 0-16,4 9-1 16,5 10 1-16,-2 12 0 15,2 12 1 1,-3 5-1-16,0 13 2 15,-6 9-1-15,-4 6 2 16,3 0 0-16,-9-5-1 16,-3-1 3-1,-4 0-1-15,3 3 4 16,-4-33-4-1,-2-4 0-15,-2 0-1 16,-6-13 0-16,6-2-3 16,-3-8 0-16,3-7 0 15,0-4 0-15,4-12-2 16,-1 5 1-16,7-2-1 15,4-1 0-15,3 2-1 16,12 3 2-16,4 8-1 16,2 3 2-1,-4 6-1-15,2 8 1 16,-7 4 0-16,-4 3 0 15,-5 6 0-15,-3 3 1 16,-5-1-1-16,5-4 3 16,-9 3 1-16,1-5-1 15,-4-2 3 1,-1 2-3-16,-5-1-1 15,-7-3 0-15,-5 4-2 16,-10-6 0-16,-2 3 0 16,-3 6 1-16,-6 3-1 15,3 10 1 1,-25 45 0-1,31-11 0-15,5 2 0 16,2-9 1-16,17 0-2 16,2 3 0-16,7-3 0 15,4-6 0-15,11-9-2 16,5-7-3-16,8-9-3 15,1-8-6-15,1-17-4 16,1 0-4-16,-2-8-5 16,5-5-2-16,-19-5 1 15,-4-3 0 1,-2-9 1-16,-14 3 6 15,-2-15 5-15,2 3 7 16,0-4 6-16,0 5 6 16,-2 2 8-16,2 7 8 15,-7 5 3 1,4 13 2-16,-7 7 1 15,6 6-3-15,4 5-4 16,0 13-2-16,1 13-1 16,7 7 1-16,7 14-3 15,-1 6 2-15,-12 4-3 16,9 1 0-1,4 0-3-15,12 52 5 16,-15-60-10 0,-6-6-2-16,4-8-1 15,-1-10-2-15,-6 4-7 16,0-12-8-16,-1-8-13 15,-5-3-19-15</inkml:trace>
  <inkml:trace contextRef="#ctx0" brushRef="#br2" timeOffset="117495.6">8279 12340 108 0,'-5'9'112'16,"5"-9"-12"-16,0 0-10 15,0 0-5-15,0 1-31 16,0 12-17-16,8 10-10 15,1 14-5-15,2 4-2 16,2 4-5-16,-4 3-2 16,-1 2-2-16,1-10-4 15,-3-7-3 1,0 6-1-16,-1-13-4 15,0-4-7-15,-1-9-7 16,-4-7-11-16,4 0-16 16</inkml:trace>
  <inkml:trace contextRef="#ctx0" brushRef="#br2" timeOffset="118768.2">8515 12349 97 0,'-24'24'115'15,"24"-24"-14"1,0 0-8-16,0 7-6 16,0 11-29-16,8 14-18 15,0 3-11-15,-2 9-10 16,11-5-2-16,3 3-6 15,1-6-2-15,-8-6-4 16,5-1-2-16,-12-2-1 16,2-5-1-16,2-5-1 15,-2-4 0-15,-5-4-2 16,0-6-1-16,-1 0-1 15,4-18-2-15,-6 0 1 16,5-13 0 0,-4-8 2-16,12-55-1 15,-6 44 3 1,4-5-1-16,6 0 2 15,7 4-1-15,3 9 0 16,8 2 1-16,-6 8 0 16,1 9 0-16,5 5 0 15,-1 10 0 1,-4 13 0-16,-2 8 0 15,-5 11 2-15,-3 5 0 16,0 1 1-16,-7 2 1 16,-6 4 0-1,-7-6 1-15,2-5 1 16,-2-9-2-16,3 4-1 15,-3-14 1-15,-2 6 0 16,4-10-3-16,-2-4 1 16,0-5-1-16,6-2 0 15,-1-14-1-15,4-7-2 16,5-8-2-16,11-4 0 15,4-3-2-15,5 5 0 16,30-26-4 0,-33 48 8-1,22 4-1 1,-28 14 3-16,-1 8 0 15,-5 1 1-15,3-3 0 16,-8-1 2-16,-5 2 0 16,0-6 0-16,1 0 1 15,-9-4 1 1,5-2-2-16,-3-4-1 15,-1-4 0-15,3-9-1 16,-16 0 0-16,1-1 0 16,-5 6-1-16,-10 5 1 0,-17 7 0 31,-41 23 5-16,42 9-1-15,-1 9 2 16,5 10-1-16,11 4 0 16,3-1-1-16,4 4-2 15,10-5-1-15,6-16-2 16,7-10 0-16,9 6 0 15,5-19 0-15,9-1 0 16,8-25-1-16,-4 0-2 16,3-8 0-16,-1-8-1 15,1-6-1 1,-3-10 1-16,-3-5 1 15,-9 1 1-15,1 2 1 16,0 4 2-16,-11 6-1 16,2 9 2-16,-11 4 0 15,9 9 1-15,-6 3 1 16,5 11 0-1,-8 9 1-15,6 12 2 16,2 6-1-16,6 8 0 16,3 10 0-16,8 12 2 15,-3 4 0 1,7 13-2-16,-4-15-1 15,-8 7 2-15,-5-4 0 16,-15-3-1-16,-3-2 3 16,-11-5 2-16,-12-10 0 15,-2-9 0-15,6-8-3 16,-6-7-2-16,1-6-1 15,-1-6-4-15,6-4-2 16,-2-10-6-16,5-4-9 16,2 0-15-16,1-5-21 15</inkml:trace>
  <inkml:trace contextRef="#ctx0" brushRef="#br2" timeOffset="120799.2">10540 12237 102 0,'-2'-16'108'0,"2"16"-21"16,0 0-10-16,0 0-5 15,-2 13-27-15,-10 6-19 16,-5 7-3-16,-8 5 1 15,-12 4-3-15,-5 4 0 16,-4 4-3 0,-2 2-4-16,9-10-1 15,3-14-4-15,13 2-1 16,3-1-3-16,4-9 0 15,13 1 0-15,3 0 2 16,11 1 0-16,1-8 3 16,13 0 0-16,17 5-1 15,5-8-2-15,4 1-4 16,-3 4 0-1,-2 2-3-15,-4-7-1 16,-5 2-5-16,-12 2-7 16,-11-8-8-1,5 8-11-15,-8-11-18 16</inkml:trace>
  <inkml:trace contextRef="#ctx0" brushRef="#br2" timeOffset="121071.2">10919 11973 142 0,'-3'21'116'0,"2"-21"-17"15,1 3-8 1,0 7-7-16,0 43-11 16,0-22-54-1,0-2-6 1,0-4-5-16,0-6-3 15,0-2-11-15,0-7-9 16,0-2-17-16</inkml:trace>
  <inkml:trace contextRef="#ctx0" brushRef="#br2" timeOffset="121504.2">11392 12081 130 0,'-31'-22'110'0,"23"28"-19"16,1-1-7-16,-15 1-6 15,-1-1-39-15,1 8-13 16,-4 3-8-16,-1 3-4 15,4-1-2-15,3 1-4 16,14 0-1-16,3-2-1 16,-4 4-3-16,14-3 0 15,7 0-1 1,1 2 1-16,19-2 0 15,-1-1-1 1,40 21 4 0,-42-14-4-16,-5-2-1 15,-10 7 1-15,-6-5 3 16,-11-3 2-16,-5-1 1 15,-11-3 2-15,-8-4-2 16,-3-5-2-16,1-5-4 16,0-7-6-16,3 4-8 15,4-3-11-15,6-6-17 16</inkml:trace>
  <inkml:trace contextRef="#ctx0" brushRef="#br2" timeOffset="122191.6">12048 12036 157 0,'-22'26'109'0,"22"-26"-14"15,0 7-7-15,0 14-7 16,0 4-46-16,0 7-10 16,11-3-7-1,6-4-3-15,5-10-4 16,11-7-2-16,1-8 0 15,6-8-4 1,-1-9-2-16,-1-3-3 16,-3-8 1-16,-4-1 1 15,0 5-1-15,-4-1 3 16,3 1 0-16,6 6 2 15,-5 6-1-15,7 2-1 16,-2 13 0-16,-7 1-1 16,6 6-3-16,-15 4 0 15,1 1 0-15,-7 2 0 16,-3-8 0-16,-3 0 1 15,-5-4-2 1,-4 0-3-16,1-3-9 16,0-2-11-16,0-3-17 15</inkml:trace>
  <inkml:trace contextRef="#ctx0" brushRef="#br2" timeOffset="122489.6">12285 12348 163 0,'-9'0'118'15,"9"0"-13"-15,2 0-13 16,2 0-2-1,4 1-42-15,14 0-12 16,2-1-8-16,9-2-3 16,12-1-5-16,1-1-4 15,-1 3-7-15,-3-4-3 16,3-1-5-16,-4 0-8 15,-18 2-6-15,3-1-12 16,-4 1-14-16,-4 8-18 16</inkml:trace>
  <inkml:trace contextRef="#ctx0" brushRef="#br2" timeOffset="122766.6">12347 12552 163 0,'3'-10'123'0,"-3"10"-18"15,2-2-11-15,10 4-4 16,10-2-42-16,11-5-18 15,5 2-7-15,6 4-8 16,5 2-2-16,-2 2-7 16,-4-8-4-1,-12 6-6-15,5-1-9 16,-11-2-10-16,-10-8-16 15</inkml:trace>
  <inkml:trace contextRef="#ctx0" brushRef="#br3" timeOffset="223879.642">1509 16848 94 0,'12'-53'96'15,"-12"53"-9"-15,0 0-1 16,0 0-1-16,0 0-31 16,0 0-5-16,0 0-9 15,0 0-8-15,0 0-10 16,0 0-6-16,0 0-5 15,0 0-4-15,0 11-4 16,-5 21-2-16,4 6-1 16,-1-2 0-16,2-4 0 15,0-4 0 1,0-3 1-16,0-9 1 15,0-3-1-15,0-6 2 16,5-5 0-16,20-6-1 16,-4-1 1-16,7 2-2 15,2-7 0-15,8 3 0 16,7-2-1-16,2 5 0 15,-4 3 0-15,1 7 1 16,-4 3 1 0,-1-1 1-1,-8 5 1-15,-8 0 2 16,-11 6 2-16,-12 5 2 15,-4 2 0-15,-12 5-1 16,-4-2 0-16,-14-2-2 16,-9 2-1-16,1-4-2 15,-5-9-2-15,9-3-2 16,-34 7-5-1,43-14-5-15,9-6-10 16,4-3-13-16,4-5-22 16</inkml:trace>
  <inkml:trace contextRef="#ctx0" brushRef="#br3" timeOffset="224281.2435">1499 16755 135 0,'-49'10'111'0,"49"-3"-11"16,1-9-4-16,2-3-8 15,-3-1-36 1,11 7-10-16,12 3-7 15,-2-1-9-15,14-6-2 16,4-1-2-16,17 4-3 16,3-9-4-16,3 1-3 15,1-5-3-15,-1 10-4 16,0-2-2-16,-6-9-3 15,-12 14-6-15,-9-8-9 16,-7 13-11-16,-11-8-14 16,-6 4-26-16</inkml:trace>
  <inkml:trace contextRef="#ctx0" brushRef="#br3" timeOffset="224745.9395">2797 16498 97 0,'-23'9'104'15,"21"-9"-10"-15,2 0-3 16,-8 7-8-16,-4 7-30 16,-8 23-11-16,-5 8-7 15,-6 10-9-15,-6 13-4 16,1 7-2-16,16 9 0 15,0-4-5-15,10 4-2 16,7-13-2-16,8 4-3 16,6-10-2-1,9-9-2-15,6-8-2 16,7-13-2-16,3-4-4 15,5-8-5 1,-5-18-10-16,-2-3-13 16,2-4-19-16</inkml:trace>
  <inkml:trace contextRef="#ctx0" brushRef="#br3" timeOffset="225112.4885">3319 16626 142 0,'-12'10'129'0,"12"-3"-21"16,0 6-12-16,0 17-4 16,0 19-34-1,0 9-27-15,5 12-7 16,2 3-3-16,3 1-5 15,4-3-3-15,3-8-3 16,-6-2-3-16,-4-8-4 16,4-8 0-16,2-12-5 15,-7-16-4-15,0 4-6 16,-6-26-11-1,8-9-15-15</inkml:trace>
  <inkml:trace contextRef="#ctx0" brushRef="#br3" timeOffset="225631.2655">3668 16649 175 0,'-9'-20'115'0,"6"21"-14"16,-2-4-10-16,5 6-6 15,-3 5-50-15,-2 23-8 16,-4-3-9 0,0 9-4-1,-2 49 9 1,8-46-14-16,0-7-3 15,1-6-1-15,10-2-2 16,-5-8-2-16,0-8 1 16,8-2-1-16,3-11-1 15,8-5 1-15,7-7 0 16,4-5-1-16,4-4 0 15,8 1 0-15,3-5 0 16,3 9-1 0,0 10 1-16,-7 2 0 15,1 12 0-15,-7 4 2 16,-2 4 1-16,-3 8 2 15,-12 8 2-15,-2 7 3 16,-16-1 0-16,-3 3 1 16,-16 1-2-16,-1-4 1 15,-6 1-1-15,-12-3-2 16,-3-10-1-16,1-6-3 15,3 0-3-15,-14-8-5 16,9-8-7 0,4-6-8-16,10-2-12 15,1-10-16 1</inkml:trace>
  <inkml:trace contextRef="#ctx0" brushRef="#br3" timeOffset="225928.711">3670 16679 187 0,'-27'-8'119'16,"27"8"-16"-16,0-2-8 15,2-1-7 1,15-1-48-16,5-9-12 16,49-10 10-1,-20 10-21-15,-6 0-5 16,-1 13-2-16,-1-3-4 15,-4 1-2-15,-8 0-1 16,0 4-6-16,-14-4-6 16,-3 2-13-1,-5 2-15-15</inkml:trace>
  <inkml:trace contextRef="#ctx0" brushRef="#br3" timeOffset="226313.287">4253 16506 149 0,'-16'-20'121'16,"16"20"-16"-16,3 2-7 15,11 4-6-15,17 13-40 16,5 4-17-16,12 13-11 16,6 18-5-16,-9-4-4 15,6 11-4 1,-9 8-2-16,-15 2-2 15,-6-6-2-15,-7 3-2 16,-9-2-1-16,-17 1 1 16,-1-3 0-1,-2-8 1-15,-1-3 0 16,-7-18-1-16,6-2 0 15,0-10-2-15,1 1-2 16,1-18-6-16,2 5-10 16,4-10-13-16,1-14-20 15</inkml:trace>
  <inkml:trace contextRef="#ctx0" brushRef="#br3" timeOffset="226786.9965">5079 16934 24 0,'-17'-3'189'0,"14"8"-63"15,3-5-20-15,0 0-10 16,5 0-6-16,7 0-54 15,13 8-12-15,3-5-3 16,12 0-4-16,-4-2-1 16,1 1-4-16,-6 3-4 15,1-5-4-15,-2 1-1 16,-8 2-1-16,-4-6-2 15,-2 6-2-15,-5-2-7 16,-8-2-9 0,1-3-14-16,3-5-22 15</inkml:trace>
  <inkml:trace contextRef="#ctx0" brushRef="#br3" timeOffset="227499.063">5980 16626 128 0,'-16'31'112'16,"12"-22"-15"-16,-4 1-5 15,-6 1-7-15,-2 22-35 16,-1 3-12-16,-1 6-10 15,7 2-6-15,3-1-7 16,8-4-3-16,2-6-4 16,1-5-3-1,9-3-1-15,1-8-2 16,4-9 0-1,-2-7-1-15,-1-1 0 16,5-8 1-16,-4-10-1 16,7-5 0-16,-3-6 0 15,10-5 0-15,4 11-1 16,-2 2 0-16,1 4 1 15,7 4 0-15,3 8 0 16,-7 10 1-16,-5 9-1 16,10 2 2-16,-6 5 1 15,2 2-1-15,-11 6 2 16,-10 6 1-1,-5 0 0-15,-40 43 6 16,8-35-6 0,-12-6 1-16,-1-6-1 15,-10-1-1-15,3-7 0 16,-3-5-2-16,3-6-1 15,0 1-5-15,8-11-5 16,2 0-8-16,7-11-10 16,6-4-17-1,8-6-21-15</inkml:trace>
  <inkml:trace contextRef="#ctx0" brushRef="#br3" timeOffset="227999.813">5974 16671 118 0,'-22'13'110'0,"22"-13"-9"15,0 0-8-15,0 0-5 16,3 0-35 0,3-3-9-16,8-4-9 15,9-1-6-15,12 6-3 16,2-10-3-1,11 0-3-15,-2 3-5 16,-4 4-2-16,-3-2-4 16,-5-2-1-16,-4 9-1 15,-12 0-1-15,2-2 1 16,-4-1-1-16,-1 4-1 15,-15-1-1 1,5 3-1-16,-13-11-5 16,8 8-5-1,0 0-7-15,-1 0-8 16,5 0-11-16,-4 0-21 15</inkml:trace>
  <inkml:trace contextRef="#ctx0" brushRef="#br3" timeOffset="229446.9805">7549 16544 128 0,'-8'-17'104'16,"8"10"-13"-16,2 13-6 16,-2 3-5-16,-2 4-36 15,2 15-8-15,0 17-7 16,0 5-2-16,5 13-6 15,4 3-2-15,5 6-2 16,-6-2-4-16,-2-3-5 16,-5 2-2-1,1-9-2-15,1-4-2 16,-3-9-2-1,0-16 0-15,-1 0-3 16,1-19-4-16,-2 1-6 16,2-4-10-16,0-9-13 15,0-3-20-15</inkml:trace>
  <inkml:trace contextRef="#ctx0" brushRef="#br3" timeOffset="229805.5175">7189 16992 175 0,'-14'3'114'0,"14"-3"-19"15,13 2-6-15,-7-1-4 16,17 1-47-16,5-2-9 16,14 1-6-1,6-1-4-15,8-6-4 16,7 3-5-16,-2-2-4 15,8 3-3-15,0 1 0 16,-10-3-3-16,0-4 0 16,-10 3 0-16,4 3-3 15,-21-4 0 1,-11 4-1-16,-6-2-4 15,5 6-7-15,-17-6-12 16,7 0-19-16</inkml:trace>
  <inkml:trace contextRef="#ctx0" brushRef="#br3" timeOffset="230681.4283">8667 16579 99 0,'-22'-26'203'16,"22"26"-113"-16,0 0-6 15,0 17-31 1,-3 26-12-16,-2 6-10 15,1 18-9-15,-3 6-8 16,0 9-2-16,2-3-2 16,13 1-5-16,-5-6 0 15,8-1-1-15,20-12 1 16,-5-13-1-16,16-10-1 15,0-3-1 1,0-17-2-16,3-14-4 16,1-8-3-16,-4-7-4 15,-2-15-1-15,-3-6-3 16,-7-6 2-16,-7-7 1 15,-7-2 5-15,-4-4 2 16,-13-3 1-16,-3 1 3 16,-5 7 2-16,-5 0 3 15,-12 17 0-15,4 14 1 16,-12 11 0-16,0 14 3 15,1 15-1-15,7 13 0 16,4 10 0 0,-4 57 9-1,18-51-10 1,8 0-3-16,2-3 0 15,-2-9-7-15,0-3-6 16,3-12-11-16,0-12-13 16,9-7-18-16</inkml:trace>
  <inkml:trace contextRef="#ctx0" brushRef="#br3" timeOffset="231280.3253">9206 16638 181 0,'-4'-21'119'0,"4"26"-16"16,0 13-10-16,0 15-6 15,0 10-47-15,1 15-14 16,2 11-8-16,5 4-5 15,0 6-3-15,10-4-4 16,-4-10-3-16,3-6-1 16,5-10-2-16,4-9 0 15,-4-10 0 1,4-15-1-16,12-16-1 15,-17-14-1 1,1-12-1-16,6-10-1 16,-2-6-1-16,-6-6-3 15,-2-7 2-15,-9-9 2 16,2-4 2-16,-11-3 0 15,11 11 5-15,-7 11 3 16,2 14 2-16,-3 9 2 16,2 20 0-16,-3 18 1 15,10 13 0-15,1 18-2 16,2 18-1-16,7 17-1 15,-5 5 1 1,1 10-3-16,-11 12 0 16,-6-10-2-16,-6-3 0 15,-10-1 0-15,-2-10 1 16,-9-6 0-16,-16-15 3 15,4-17-2-15,-8-8 0 16,-4-13-1-16,9-13-1 16,0-8-5-16,2-17-4 15,10-4-9 1,1-13-9-16,11-7-16 15,11-14-22 1</inkml:trace>
  <inkml:trace contextRef="#ctx0" brushRef="#br3" timeOffset="231620.8353">9887 16871 113 0,'-22'15'117'15,"24"-15"-10"-15,-1 0-9 16,2 0-5-16,13 6-28 15,4-5-17 1,47 5 18 0,-29-4-45-1,1-4-6-15,-3 1-7 16,6 4-5-16,-11-7-7 15,-7 4-7-15,-10-3-9 16,0 6-12-16,-4-8-17 16</inkml:trace>
  <inkml:trace contextRef="#ctx0" brushRef="#br3" timeOffset="231986.3828">10381 16506 181 0,'7'1'124'0,"-12"11"-16"16,2 0-9-16,3 14-4 16,1 15-49-16,-1 9-16 15,-14 2-9-15,10 5-5 16,-6-4-6-16,6 0-3 15,-2-9-2-15,4-7-1 16,-9-11-2-16,17-3 0 16,-6-6 3-1,7-4 2 1,11-3 2-16,44-12 12 15,-20 1-10 1,-2 1-1-16,15-2-3 16,-7 2-2-16,-2-1-2 15,-1-4-4-15,-14 3-6 16,-3-1-7-16,-5 0-8 15,-7 3-15-15,-7-9-15 16</inkml:trace>
  <inkml:trace contextRef="#ctx0" brushRef="#br3" timeOffset="232313.8733">10811 16391 157 0,'-19'0'127'0,"19"0"-16"15,0 11-10-15,-4 34-7 16,0 13-36-16,4 11-21 16,-3 13-9-1,0 9-5-15,2 5-1 16,-1 102 10-1,-1-101-20-15,3-13-1 16,0-3-3 0,-6 36 5-1,6-75-10-15,0-17-1 16,-2-3-2-16,2-1-5 15,0-8-10-15,0-15-9 16,0-1-17-16,0-21-24 16</inkml:trace>
  <inkml:trace contextRef="#ctx0" brushRef="#br3" timeOffset="232923.7868">11416 16872 149 0,'7'-1'115'0,"-10"1"-15"15,3 0-7-15,2 0-6 16,7 0-38-16,7 0-14 16,10 0-7-1,10 0-6-15,7-2-5 16,0-4-3-16,7 1-4 15,-4 5-4-15,1-2-2 16,-2 2-1-16,-9 0-2 16,-15 2-1-16,-4-4 0 15,-4-1-2 1,-7 1-5-16,2 4-6 15,-10-2-11-15,-6 0-16 16</inkml:trace>
  <inkml:trace contextRef="#ctx0" brushRef="#br3" timeOffset="233284.3268">11447 17100 157 0,'-8'6'124'16,"8"-6"-9"-16,0 0-11 31,-2 0-7-31,-1 0-38 16,3 0-17-16,2 0-13 15,4 2-6-15,5-2-5 16,9 0-3-16,2 2-3 16,9 1-3-16,6-2-1 15,2 4-4-15,2-1 1 16,0 0-3-16,-3-5-2 15,-2-6-2-15,0 2-5 16,-14 1-3-16,7-3-7 16,-12 1-10-1,-6 0-12-15,-6-6-18 16</inkml:trace>
  <inkml:trace contextRef="#ctx0" brushRef="#br3" timeOffset="236738.0986">12626 16499 187 0,'0'-1'115'0,"-6"10"-16"16,5 15-8-16,1 25-7 16,0 15-48-16,3 18-13 15,-3 90 8 1,0 4-15-1,0-95-12-15,0-15-2 16,0-7-1-16,0-12 0 16,-2-7-2-16,2-23-3 15,0 6-5 1,0-11-10-16</inkml:trace>
  <inkml:trace contextRef="#ctx0" brushRef="#br3" timeOffset="237644.4561">13189 16398 171 0,'-49'-20'113'15,"33"15"-13"-15,-7 5-11 16,-2 0-8-16,-4 10-46 16,-6 5-12-1,-2 9-6-15,-22 39 5 16,45-25-13-1,3 2-1-15,21 10 0 16,7-10-2-16,11 9-1 16,20-3 0-16,5 5 0 15,9 1-2-15,-2-1 1 16,-4 6-2-16,-10-2-1 15,-7-5 0-15,-20 2-1 16,-5-6 0-16,-14-6 0 16,-21-4 0-1,-11-9 0-15,-53 6 0 16,40-36 0-1,-5-2 0-15,5-9-1 16,11-14-1-16,8-11-1 16,5-6 1-16,15-16 0 15,8-19 0 1,9-6 1-16,12 8 0 15,17 2 1-15,8 10 1 16,2 13-3-16,10 10-3 16,-8 12-6-1,6 12-8-15,-11 5-9 16,0 6-9-16,-6 0-9 15,-10 4-4-15,-3 0-3 16,-8 4 1-16,-1 2 7 16,-8-2 14-16,1-7 16 15,-6 2 18-15,7-4 14 16,-5 4 13-16,-7-3 10 15,9 0 5-15,-7 5 0 16,-3 6-1-16,-8 10-8 16,-1 11-5-16,-2 26-7 15,-9 19-4 1,-1 6-4-16,7 8-1 15,5 0-2-15,12-7-2 16,8 1-4-16,5-12-3 16,11-4-1-16,17-16-1 15,2-3-1 1,-1-18-1-16,0-13 1 15,2-14 1-15,-4-22 1 16,-10-16 0-16,-5-9 1 16,-13-14 1-16,-15-11 0 15,-3-9-1-15,-8-15-1 16,-6 6-1-1,-35-58-3 1,19 98-8-16,-3 10-10 16,-2 14-15-16,-1 17-24 15</inkml:trace>
  <inkml:trace contextRef="#ctx0" brushRef="#br3" timeOffset="243915.4474">4817 5465 102 0,'-68'-12'108'0,"68"16"-18"16,0-4-7-16,0 0-5 15,0 2-32-15,0-2-18 16,1 1-4-16,1-1-5 15,18-3-2-15,3 3-2 16,4-5 4 0,10 1-4-16,3-13-1 15,8-4-5-15,-6-2-3 16,-3 7-1-16,-2-2-4 15,-9 5 0-15,-3 1 1 16,-8 4 1-16,-3 3 2 16,-6 2 1-16,-2 1 0 15,-2 2 2 1,0 7-2-16,-6 4-2 15,-3 18 0-15,1 11-2 16,-1 4 1-16,0 7 1 16,-2-3-1-1,4 3 0-15,-1 0 1 16,-2-9-1-16,6-6-2 15,0-4 1-15,0-10-1 16,0-6-1-16,0 0 0 16,0-8 0-16,0-7-5 15,0 1-9-15,0-5-13 16,0-9-17-16</inkml:trace>
  <inkml:trace contextRef="#ctx0" brushRef="#br3" timeOffset="244345.0909">5298 5263 94 0,'-28'24'104'16,"28"-24"-13"-16,0 1-7 15,-5 25-1-15,-1 4-32 16,3 10-14-16,3 7-5 16,0-4-8-16,0-3-5 15,0-4-5-15,3 4-2 16,5-1-1-16,1-4-3 15,11-9 0 1,0-8-2-16,16-7-1 16,-2-3-1-16,3-12 1 15,-7-9 1-15,1-11 0 16,-6-7 1-16,-10-3-1 15,-9 5 1-15,-10-11 0 16,-3-3-2-16,-7 3-2 16,-3 1 0-16,-7 4-2 15,0 7-1-15,4 8-2 16,0 2-5-16,-9 9-9 15,4 4-11 1,1 4-13-16,9-1-19 16</inkml:trace>
  <inkml:trace contextRef="#ctx0" brushRef="#br3" timeOffset="244748.6954">5578 5143 130 0,'39'7'97'15,"-42"-7"-14"-15,3 0-9 16,0 5-7-1,0 4-41-15,0 13 12 16,0-6-22 0,0-3 0-16,0 0 0 15,0-3-2-15,5-1-1 16,-2-6 0-16,4-3-2 15,3-7 0-15,1-2 0 16,3-4-1-16,-5-2 1 16,0-11-2-16,-3 9 2 15,-6-1-1 1,-3 1-3-16,-3 4 0 15,-6 3-3 1,-1 8-5-16,-2 1-9 16,1 7-15-16,-9 6-23 15</inkml:trace>
  <inkml:trace contextRef="#ctx0" brushRef="#br3" timeOffset="252553.5775">7011 17613 75 0,'15'-20'92'16,"-15"20"-12"-16,-3 0-7 15,3 0-1-15,0 0-30 16,0 0-6-1,0 0-4-15,0 0-6 16,-4 6-8-16,4 0-3 16,0 9-2-16,0 9-5 15,0 10 0-15,-2 9-2 16,1 5-1-1,1 2-2-15,0 7-1 16,0 0-1-16,0 5-1 16,0-1 0-16,3 0 0 15,9-2 0-15,-1-12 0 16,9-11 0-16,11-7-1 15,0-14 1 1,16-11-1-16,-2-12 1 16,1-10-1-16,-1 0 1 15,-5-9 0-15,-3-9-1 16,-2-4 1-16,-4-3-1 15,-14-2 1-15,-2-4-2 16,-6 2 0-16,-2 2 0 0,-7 4 0 16,-7 4 1-16,0 4 0 15,-6 11 1 1,-1 4 0-16,-4 5 0 15,1 10 1 1,-3 8 0-16,-5 10 0 16,3 11 0-16,10 5 1 15,-4 7 0-15,4 7 0 16,4 4 0-16,-4 1 0 15,7 5 0-15,10-3-2 16,-5-4 1 0,3-5-1-16,6-9-3 15,0-5-7 1,-3-11-13-16</inkml:trace>
  <inkml:trace contextRef="#ctx0" brushRef="#br3" timeOffset="253208.5585">7660 17678 97 0,'-4'-11'97'15,"1"14"-12"-15,3-3-4 16,-3 2-6-16,3-2-31 15,0 15-8-15,0 13-6 16,0 8-8-16,0 12-6 16,0 8-2-16,1 4-5 15,8 4-3-15,-5-3-2 16,5-7 1-1,6 0-2-15,2-7-1 16,8-8 0 0,-11-9 0-16,0-14 1 15,9-3-2-15,-2-14 2 16,-1-12-1-16,3-7 0 15,3-15 0-15,2-6-2 16,5-8 0-16,-13-6 0 16,-5-1 0-16,2-4 0 15,-3-3-1-15,-7 1 0 16,0 4 1-16,-3 13-1 15,-1 5 1 1,0-12 0 0,3 36 0-16,-3 13 0 15,2 14 1-15,4 18 1 16,-3 17 2-16,8 16 2 15,3 10 1-15,-1 12 0 16,1 11-1-16,0 8 1 16,-3-1-2-16,-7-7-1 15,-2-5-1-15,-6-10 0 16,-9-8 0-16,-8-4-1 15,-20-11 0 1,9-9 1 0,-5-13 0-16,-13-16-3 15,7-6 1-15,0-9-2 16,-1-8-5-16,4-11-4 15,12-6-10-15,5-10-14 16,3-5-20-16</inkml:trace>
  <inkml:trace contextRef="#ctx0" brushRef="#br3" timeOffset="253705.3025">8456 17949 126 0,'-6'3'99'0,"6"-3"-11"15,0 0-5-15,0 0-4 16,1-2-36-1,12-3-7-15,7 0-5 16,8-5-5-16,7 3-5 16,1 4-6-16,6 2-2 15,-8 1-5-15,5 0-3 16,-7 1-1-16,2 1-2 15,-3-2-2-15,-7 2-1 16,-3 1-5-16,-11-3-6 16,4 1-13-16,-7-7-17 15</inkml:trace>
  <inkml:trace contextRef="#ctx0" brushRef="#br3" timeOffset="254332.2415">9234 17686 118 0,'-15'-21'100'16,"16"29"-10"-1,-1-3-8-15,5 0-4 0,-4 3-36 16,2 17-11 0,5 6-7-16,-12 7-8 15,4 1-6-15,0 6-3 16,0 3-3-16,-2-2-1 15,0-9 0-15,1-7-2 16,-2-4 2-16,1-4-1 16,-2-10 1-16,-1-3 3 15,8-5 3-15,5 1 2 16,0-1 1-1,16-7 0-15,4 1 2 16,8-5-4-16,4 4-4 16,2 0-2-16,11 1-1 15,-4 2-1-15,-7 2-2 16,-1 1 0-16,-4 2 0 15,-8-2-2-15,-2 0-6 16,-13-2-2-16,4-1-8 16,-7 4-7-16,-5-4-15 15</inkml:trace>
  <inkml:trace contextRef="#ctx0" brushRef="#br3" timeOffset="254754.8745">9715 17622 108 0,'-13'-6'102'0,"13"6"-15"16,0 0-8-16,0 0-1 16,0 10-32-16,0 14-13 15,3 19-5 1,-3 6-6-16,0 7-3 15,4 5-8-15,-3 10-2 16,7 5-2-16,-5-1-1 16,2-5-1-16,-2-6 2 15,0-6-1-15,-3-7-1 16,1-9-1-16,-2-6-2 15,-1-7 1-15,2-7-2 16,2-5-1 0,-2-8 1-16,0 7-2 15,0-11-2 1,0 0-8-16,0-17-58 15</inkml:trace>
  <inkml:trace contextRef="#ctx0" brushRef="#br3" timeOffset="255491.9785">10904 18009 137 0,'-14'4'95'0,"14"-4"-13"16,8-3-2 0,3-2-6-16,12 0-41 15,0-2-6-15,5 2-4 16,11 4-3-16,-4-2-8 15,3 2-1-15,0-3-3 16,1 6-2-16,0 1-3 16,3-6 0-16,-8 0-1 15,0 3-2 1,0 0 1-16,17-5-4 15,-35 3-3 1,-2 2-7-16,-7-2-14 16,-3-2-15-16</inkml:trace>
  <inkml:trace contextRef="#ctx0" brushRef="#br3" timeOffset="255882.5635">11070 18264 88 0,'-13'-11'99'0,"13"11"-19"16,0 0-2-16,5-6-2 16,11 1-29-16,-6 5-7 15,14-8-7-15,4 2-4 16,4 1-6-16,1-2-7 15,-2 3-3-15,0-2-3 16,1 2-3-16,2 2-2 16,0 0-2-16,-3 2-1 15,-3-8-1-15,-1 3-1 16,-6 5 0-1,-2-4-1-15,-5 3-2 16,-8-6-5-16,-1 11-10 16,-2-8-18-16</inkml:trace>
  <inkml:trace contextRef="#ctx0" brushRef="#br3" timeOffset="258015.9566">12214 17845 105 0,'-25'-11'98'16,"25"11"-17"-16,0 0-3 15,0 0-6-15,0 4-34 16,2 8-7-16,4 10-5 15,0 12-4-15,2 10-5 16,-2 11-2-16,5 4-2 16,-5 1-4-16,0 2-3 15,1-6-2-15,-4 0 0 16,1-4-3-16,-1-7 0 15,0-12-1-15,1-8 0 16,2-4-2-16,-8-7-5 16,2-3-5-1,0-9-10-15,0-4-15 16</inkml:trace>
  <inkml:trace contextRef="#ctx0" brushRef="#br3" timeOffset="258350.4576">12571 17733 99 0,'-10'15'100'0,"9"-15"-15"15,1 0-2-15,0 3-2 16,1 11-30 0,4 11-11-16,1 9-7 15,3 8-6-15,-4 6-6 16,-2 7-7-16,11 3-4 15,2 7-2-15,-9-10-3 16,0-2-2-16,-4-4-1 16,3-5 0-16,2-14-2 15,-5-4 0-15,3-5-4 16,-3-11-6-16,-3 2-11 15,-3-9-16-15</inkml:trace>
  <inkml:trace contextRef="#ctx0" brushRef="#br3" timeOffset="258881.2526">13040 17694 135 0,'3'6'103'16,"-4"1"-18"-16,-4 3-4 15,1 10-7-15,-6 14-39 16,1 7-8-16,3 11-7 15,1-1-4-15,0 10-2 16,9-1-5 0,5-1-1-16,-3-6-2 15,11-6 1-15,2 0-2 16,2-13-1-16,6-7 0 15,1-7-2-15,6-2 1 16,3-14 0-16,6 0-1 16,-1-12 0-16,8-12 0 15,-8 0-1-15,-8-10 0 16,3-11 0-16,-3 4-1 15,-12-9 0 1,-4-6 0-16,-10 1 2 16,-8-1 0-1,-21-50 5 1,5 62-2-16,-12 4-1 15,-9 8-2-15,-8 7 2 16,0 6-4-16,-5 0 1 16,4 9-1-16,1 5-4 15,-2 6-7-15,4 7-14 16,4 1-20-16</inkml:trace>
  <inkml:trace contextRef="#ctx0" brushRef="#br3" timeOffset="265208.3279">9888 18565 78 0,'7'0'97'0,"-9"0"-20"16,2 0-6 0,0 0 40-1,0 0-78-15,-2 0-2 16,2 0-4-16,0 0-5 15,0 0-2-15,0 0-5 16,-1 9-3-16,-1 9-3 16,-1 7-2-16,-3 18-2 15,6 6 0-15,2 1-2 16,4 6-2-16,9-2 1 15,1-1-2-15,40 75 1 16,-30-128-1-16,5 0 0 16,11 0 0-1,6 0 0-15,-17 0 0 16,9 0 0-16,21 0 0 15,-50 0 0-15,13 0 0 0,-3-6 0 16,-1-18 0 0,-5-6 0-16,7-8 0 15,-7 5 0-15,-1-3 0 16,-7-2 1-16,-7 3-2 15,6-3 1 1,-11 2 0-16,-6 3 0 16,8 7-1-16,-9 4 2 15,-1 5-1 1,-7 7 0-16,-3 5 1 15,7 2-1-15,-5 4 0 16,-9 12 0-16,9 5 0 16,4 10 0-16,4 1 1 15,1 3-1-15,7 0 1 16,3 4 0-16,1-1 0 15,9 0 0-15,3-4 0 16,3-1-1-16,3 0-2 16,-5-1-5-16,-3-14-7 15,5 0-11-15,-6-7-15 16</inkml:trace>
  <inkml:trace contextRef="#ctx0" brushRef="#br3" timeOffset="265906.3734">10592 18594 121 0,'-1'6'102'0,"1"-6"-11"16,0 0-8-16,0 0-5 16,0 7-37-16,3 7-10 15,-3 7-9 1,1 9-7-16,1 5-3 15,6 3-4-15,4 11-2 16,4-7-3-16,2 0 0 16,-2-7 0-16,2 1-3 15,6-8 0-15,-6-5 0 16,1-14 0-16,2 2 0 15,3-10 0-15,1-6 1 16,-7-11-1-16,2-6 0 16,-3-5 0-1,-3-10 0-15,0-6-1 16,-11-1-3-16,4-7 2 15,-3-6-1 1,1 5 1-16,-1 2 0 16,0 7 1-16,-4 13 1 15,3 10 1-15,0 1 0 16,3 6 0-16,-4 4 2 15,-2 4-1-15,4 14 0 16,9 11 2-16,-10 7-1 16,12 8 0-16,2 8 1 15,-1 4 0-15,5 8-2 16,4 8 1-1,-11 0-1-15,39 141 0 16,-33-198-1-16,-25-6 0 16,-21 0 2-16,-13 0 1 15,30 0-1-15,-36 0 0 16,17 0 0-16,-23 0 0 15,15 0-3-15,15 0 0 16,-6 0-1-16,-10 0-1 16,17 0-6-16,11 0-8 15,-4 0-12-15,5 0-20 16</inkml:trace>
  <inkml:trace contextRef="#ctx0" brushRef="#br3" timeOffset="266540.3229">11550 18764 110 0,'-12'0'105'15,"9"0"-12"-15,3 0-7 16,0-1-6-16,0 1-31 15,0-8-12-15,15 0-7 16,10 2-6-16,9-2-3 16,8 2-3-16,6-2-3 15,14 1-5-15,0 2-3 16,-7 4-3-1,-7-2-2-15,-3 3-2 16,-10-1 0-16,-5 0-1 16,-10 2-4-16,-6-2-2 15,0 1-7-15,-11-2-10 16,0 1-14-16</inkml:trace>
  <inkml:trace contextRef="#ctx0" brushRef="#br3" timeOffset="266901.8644">11662 18960 116 0,'-9'-8'102'0,"9"8"-11"16,4 0-5-16,1-1-4 15,7-5-31-15,5-3-11 16,10 1-6-16,16-4-5 15,-7 2-7-15,15 2-5 16,-9 3-3-16,-3 3-4 16,1-1-4-16,-11 6-1 15,-5-1-2-15,2-2-1 16,-3 2-2-1,-9-5-2 1,2 3-6-16,-8-6-5 16,-5 3-10-16,1-2-17 15</inkml:trace>
  <inkml:trace contextRef="#ctx0" brushRef="#br3" timeOffset="267800.2099">12775 18557 88 0,'-3'-6'93'0,"3"6"-16"16,-1 0-5-1,1 0-1-15,0 0-32 16,0 0-1-16,0 0-3 16,-4 0-5-16,4 0-5 15,0 0-6-15,0 1-4 16,0 9-4-16,0 18 0 15,0 11-2-15,0 10-1 16,0 2-1-16,2-3-2 16,-2 3-1-16,6-3-1 15,2 3-2 1,43 72 0-16,-52-123-1 15,8 0 0-15,0 0 0 16,-12 0 0-16,-6 0-2 16,30 0-3-16,-38 0-5 15,17 0-4-15,16 0-9 16,-24 0-13-1,-3 0-15-15</inkml:trace>
  <inkml:trace contextRef="#ctx0" brushRef="#br3" timeOffset="268204.8159">13161 18512 113 0,'-17'-9'100'15,"17"9"-12"-15,0 5-5 16,0 7-2-16,0 3-35 16,2 7-8-16,-2 7-9 15,3 9-5-15,-3 2-7 16,8 5-6-1,-2 2-3 1,0-6-2-16,2 3-1 16,-2-6-2-16,-5-4-3 15,3-3 0-15,5 75 0 16,-11-106-1-16,2 0-4 15,0 0-6-15,0 0-10 16,-4 0-14-16</inkml:trace>
  <inkml:trace contextRef="#ctx0" brushRef="#br3" timeOffset="268721.5899">13476 18478 130 0,'-22'6'108'15,"33"-2"-19"-15,-6 1-5 16,-4 3-6-1,6 11-37-15,-9 1-13 16,-3 2-10-16,5 6-3 16,0-5-7-16,0 6-2 15,0-6-1-15,0-3-1 16,0 1 1-16,-1-7-2 15,1-1 0 1,0-2 0-16,0-4 0 16,1-3 2-16,6 3 2 15,2-5 2-15,5 1-1 16,9-3-1-16,5 0-2 15,0-1 0-15,8-1-2 16,1-4-1-16,-8-1-1 16,7 3 1-16,-1-1 0 15,4 0 1-15,-2 5-2 16,1-1 1-16,-6-2-1 15,-4 1-2 1,-8-1-3-16,4-4-4 16,-12 2-6-16,0 3-6 15,-5 0-10-15,0-4-16 16</inkml:trace>
  <inkml:trace contextRef="#ctx0" brushRef="#br3" timeOffset="269119.1854">13922 18365 99 0,'10'11'99'16,"-10"-11"-14"-16,0 0-5 15,0 3-3-15,0 18-30 16,0 7-8-16,0 9-8 15,0 7-5-15,0 4-4 16,0 7-3-16,0 3-5 16,0 0 0-16,0-1-2 15,0-2-4-15,0-3 1 31,0 106-3-31,9-158-2 16,-4 0-1-16,-10 0-1 16,0 0 0-16,-1 0-3 15,2 0-2-15,-3 0-5 16,3 0-10-16,4 0-17 15</inkml:trace>
  <inkml:trace contextRef="#ctx0" brushRef="#br3" timeOffset="280399.0799">10966 15028 99 0,'29'65'84'16,"-29"-52"-18"-16,11 8-7 16,5 7-7-16,-4 8-43 15,10-5-2-15,-4-4 0 16,3-3-1-16,6-9 3 15,-3 2 4-15,2-17 4 16,-7-4 1-16,2-3 2 16,-5-6-3-1,-7-2-3-15,1 1-2 16,-6-1-6-16,2-7-2 15,-9-2-1 1,2 4-2-16,-4-1 1 0,4-1 0 16,1 3 1-1,-2-3 3-15,2-1-1 16,0 1 3-16,0-10-3 15,0 0 1-15,0-1-3 16,0-5 1-16,0-4-1 16,3 3 2-16,0-4 1 15,-3 3 2 1,0 3-1-16,0 10 2 15,2 1-1-15,4 9 3 16,-5 8 0-16,7 15 2 16,-2 14-1-16,2 19 0 15,6 13 2-15,6 13-2 16,5 12-1-16,6 1-3 15,2 3 0-15,-2 8-1 16,7 0-3-16,3-6-1 16,-4-3 0-16,-8-3-3 15,-2-3 0-15,-7-6 0 16,-11 1-1-1,-6-9-2 1,-9-8 0-16,-9-1-2 16,1-18-1-16,-13-4 0 15,-7-8 0-15,0-5-1 16,0-9-2-16,-3-3-2 15,6-8-6-15,-3-13-5 16,7-6-11-16,2-4-18 16</inkml:trace>
  <inkml:trace contextRef="#ctx0" brushRef="#br3" timeOffset="280725.5689">11713 14819 151 0,'0'-14'129'0,"0"14"-20"16,3-2-12-16,10-4-4 16,21-15-36-16,14-3-27 15,9-1-9-15,7-2-6 16,-7 4-5-16,1 3-5 15,-12 3-5 1,-10 5-5-16,-8 4-9 16,-10 3-10-16,-1 0-14 15</inkml:trace>
  <inkml:trace contextRef="#ctx0" brushRef="#br3" timeOffset="280997.9769">11916 15028 171 0,'-49'15'127'0,"49"-15"-18"16,0 0-9-1,7 2-6-15,9-6-42 16,18-4-19-16,13 4-10 15,5-18-6 1,3-1-4-16,-1 2-7 16,-11-2-5-16,-4 10-5 15,-11 2-6-15,-8 2-7 16,-4 0-8-16,-6 1-13 15,-3-4-16-15</inkml:trace>
  <inkml:trace contextRef="#ctx0" brushRef="#br3" timeOffset="281286.4089">12411 14319 329 0,'-3'2'113'16,"1"3"-10"-16,2 22-7 16,6 12-49-16,1 19-18 15,5 11-9-15,4 10-5 16,2 4-2-16,-4 6-3 15,11 0-3-15,-8-15-1 16,-5-1-2-16,7-13-3 16,-4-7-2-1,-10-14-5-15,4-5-8 16,-7-12-10-1,4-9-13-15,-1-12-24 16</inkml:trace>
  <inkml:trace contextRef="#ctx0" brushRef="#br3" timeOffset="281880.2984">13064 14243 133 0,'-19'-23'119'16,"5"10"-16"-16,5-6-10 15,-5 1-9-15,-8-5-36 16,-4 10-20-16,-7 3-12 16,4 10-6-1,-7 14-3-15,5 5-1 16,-3 14-1-16,4 13 0 15,9-2 1-15,8 6-1 16,7-2 0-16,3-5 0 16,22-1-1-1,-7-7-1-15,11-10-1 16,8-6-1-16,2-10 1 15,-1-9-1-15,-2-1-1 16,-1-11-1-16,4-6-1 16,-8-8 1-1,-7-9-2-15,-2-10 1 16,-7-3 0-16,0 3 0 15,-1-2 1-15,-3-3 0 16,-1 7 3-16,6 15 0 16,-1 6 3-16,-3 10 3 15,0 16 3-15,2 15 2 16,6 15 1-16,-6 18 1 15,9 8 0-15,5 12-1 16,1 3 1-16,0 2-4 16,-1-4 0-1,-7 0-5-15,7-4-2 16,4 52 0-1,-15-74-3-15,3-2-3 16,-8-20-4-16,-6-4-9 16,0-5-11-1,-4-10-14-15,1-12-22 16</inkml:trace>
  <inkml:trace contextRef="#ctx0" brushRef="#br3" timeOffset="283859.2624">10808 14284 75 0,'23'21'90'0,"-23"-21"-14"16,-3-4-7-1,0 4 2 1,3 0-31-16,-8 0-3 15,-9 5-6-15,-6-5-4 16,-13 21-6-16,-6-6-7 16,-4-1-4-16,-9 1-2 15,-10-7-2-15,-4 5-1 16,8 0 0-16,-4-4 0 15,3-4 1-15,3 0 0 16,19-3 0-16,4-1 2 16,13-4 0-16,3 5-4 15,6 2-1-15,9 4-3 16,8 9 0-1,2 8-1-15,7 11 0 16,16 11 0-16,3 14-2 16,0 12 2-16,0 9-2 15,5 10 1-15,-1 6-1 16,0 7 1-16,-3 4 1 15,-2-1 0-15,-7 0 0 16,0-4 0-16,-4-8 1 16,-4-7-1-1,-4-12 1-15,-3-8 0 16,3-4 0-16,-2-6-1 15,2-10 1 1,0-6 0-16,4-6 0 16,1-9 0-16,-1-7-1 15,5-4 0-15,-3 0 1 16,5-8-1-16,4 0 1 15,4-3-1-15,2-3 1 16,3-5 0-16,5-6 1 16,8-1 1-16,9-5 1 15,2-2 2-15,9-5 2 16,13-4 0-16,-2 2 1 15,8-5-2-15,9-7 2 16,10-12-3 0,13 16 1-16,11-12-1 15,5 3-2-15,-2-2 0 16,7 2 0-16,9 3-1 15,4 1 0-15,8-2 0 16,-1-1 0-16,-2 6 1 16,-4-2-2-1,2 4 0-15,-15 0 0 16,-9 4-1-16,-14-1 0 15,-11 6 1-15,-11-2-1 16,-7 9 0-16,-12-6 0 16,-6 7-1-1,-12-6-2-15,-14 7-1 16,-11 3 0-16,0-5-3 15,-13 2 2-15,0 0-1 16,-8-10 1-16,-7 5-1 16,-5-4-2-16,1 5 1 15,-10-12 2-15,4 7 0 16,-4-12 3-16,-15-4 3 15,7-10 0-15,-10-4 3 16,1-5-1-16,6-12 0 16,2-7 0-1,-4-10-1-15,2-1 1 16,0-3-2-16,-2-1 1 15,1 6-2-15,-2 8 1 16,5 12-1-16,3 8 0 16,0 9 0-1,1 9-1-15,7 1 0 0,-2 8-1 16,2 6 0-1,2 10 0-15,4 1 1 16,-3 5-1-16,1 1 0 16,0 1 2-16,-4 4 0 15,-6 0-1 1,-5 1-1-16,-2-1 0 15,-3 7 0-15,-12-5-1 16,3 1 2-16,-17 3-2 16,-4-4 2-16,-4-3-1 15,-9 3 1-15,-8 0-1 16,-5-1 0-16,-5 1 0 15,-10 4 0-15,-5 0 0 16,-4 1 1-16,-5 1 1 16,-2 7 2-16,-1-2-1 15,0 1 1-15,3-1-1 16,0 2 0-1,-3 2-1-15,-6-4-1 16,1 2 0-16,0 3 1 16,0-7 1-1,1-2-1-15,-3-2 0 16,6 3 1-16,-10-1 0 15,6 7-1-15,2 5 0 16,7 6-1-16,6 7-1 16,2-5 0-16,8 4-4 15,8-7-2-15,12 13-7 16,13-11-6-16,-4 3-12 15</inkml:trace>
  <inkml:trace contextRef="#ctx0" brushRef="#br3" timeOffset="285688.0014">12110 14051 113 0,'-12'9'95'16,"12"-9"-10"-16,0 0-10 16,0 0-3-16,1-3-38 15,5-3-5-15,4-7-6 16,-4-9-6-16,2-7-2 15,7-11-4 1,2-8-1-16,3-1-3 16,7-4 0-16,4-2-2 15,9 3-1-15,0 12 0 16,-2 2-1-16,-7 12 2 15,-3 4 3-15,-1 5 0 16,-3 7 2-16,-10 3 1 16,-2 5-2-1,-4-6-1-15,0 8-4 16,-2-12 0-16,-3 9-4 15,-3 5-3-15,4-2-6 16,-4 2-12-16,-1-8-19 16</inkml:trace>
  <inkml:trace contextRef="#ctx0" brushRef="#br3" timeOffset="288644.4294">12749 13271 84 0,'6'-8'99'15,"-6"8"-21"-15,2-6-2 16,-7 2-4-16,5 1-30 16,0-2-5-16,0-3-6 15,0 0-6 1,-9 0-6-16,6 2-6 15,-11-1-4-15,6 9-4 16,-14 8-2-16,-1 4-1 16,6 9-2-16,0 0 0 15,9 9 0-15,3-1 0 16,7 10-1-1,9-4 1-15,4-9 1 16,13-4 0-16,2 6 1 16,-7 4 2-16,8 1 1 15,-6-7 0-15,1 3 2 16,-9-2-3-1,-9-1 1-15,0-4-1 16,-16-7 0-16,2-2 0 16,-4-6-1-16,-8-4-2 15,-6-4-2-15,4-5-4 16,5-2-3-16,1-8-3 15,-2-7-11-15,-1-2-9 16,14-5-17-16</inkml:trace>
  <inkml:trace contextRef="#ctx0" brushRef="#br3" timeOffset="290175.3212">13019 13178 137 0,'-21'0'104'0,"21"0"-14"16,0 6-7-16,0 11-5 16,0 11-42-16,4 13-10 15,5 9-8-15,0 6-6 16,0-9-2-16,5 4-3 15,-3-8-1-15,0-9-1 16,8-7 2-16,-2-6-2 16,4-10 0-16,-2-16-3 15,4-22 1-15,-6 0-2 16,2-8-1-1,-8-10-1-15,-2-9 0 16,-3 0-1-16,-1 0-1 16,-5 2 0-16,0 9 1 15,-5 7 0-15,1 11 2 16,4 10 1-16,-3 22 1 15,-5 14-2-15,3 15 1 16,2 7 1 0,3 2-2-16,2-2 1 15,1 2-1-15,11-1 1 16,7-10-4-16,4-12-2 15,-3-8-6 1,12-12-5-16,-5-9-10 16,6-14-7-16,-4-11-5 15,-7-7-1-15,-7 1 1 16,-7-10 8-16,4 2 10 15,-11-3 14-15,5 6 12 16,-15 5 14-16,4 4 10 16,3 7 8-16,0 14 1 15,-3 13-1-15,-8 14-3 16,5 15-6-16,1 9-7 15,2 13-6-15,17 10-2 16,-12 6-4 0,21 67 1-1,-6-67-7-15,-4-9-3 16,4-8-1-16,-5-12 1 15,-9-10-1-15,2-5 0 16,-2-9 0-16,-3-14-1 16,-3-11-2-1,-5-7 1-15,-4-15-2 16,2-13-1-16,6-10-1 15,-10-8 1-15,17-9-2 16,-12 0 3 0,13-69-3-1,1 82 6-15,15 10 0 16,0 9 0-16,10 6 1 15,-4 14 0-15,7 18 1 16,-7 15 0-16,-6 13 0 16,-4 13-1-16,-13 4 1 15,-6 5-1-15,-10 5 0 16,-1-14 0-16,-11-3-1 15,5-2-2-15,-6-11-1 16,1-6-1-16,16-5-3 16,-1-3 0-1,0-5-1-15,2-4 1 16,9-12-3-16,2-3-2 15,11-6-6-15,8-8-6 16,6-4-4-16,5-3-5 16,4 2-1-1,-6-5 4-15,-2 1 8 16,-4 4 10-16,-3 2 11 15,-4-7 8-15,-5 9 8 16,-5-6 7-16,-5 7 5 16,3 9 2-16,-6 11 2 15,1 3 0-15,3 18-2 16,2 16-2-1,1 11-3-15,4 17-1 16,2 7-6-16,1 6-4 16,1 11-2-16,-1 3-4 15,2-9-2-15,-6-9-2 16,1-4 0-16,-8-15 0 15,4-11 0-15,-4-8 0 16,0-11 0-16,-5-15 0 16,-1-12 0-16,-1-10-2 15,-4-14-1-15,-5-14-2 16,-2-9-1-16,-1-7 0 15,6-7 0 1,-1-1 0-16,6 6 0 16,7 8 0-16,5 5 2 15,3 5 0-15,8 18 2 16,13 10 0-16,-1 7 0 15,2 3 0 1,-4 17 1-16,3 12 1 16,-4 4 0-16,-6 8 3 15,-5 2 0-15,-18 5 2 16,1-3 1-16,-7-4 0 15,-9-4-1-15,1-4-1 16,-5-8-3 0,0-2-1-16,-2-3-6 15,3-6-7-15,5-7-11 16,2 4-17-16</inkml:trace>
  <inkml:trace contextRef="#ctx0" brushRef="#br3" timeOffset="290344.5747">14464 13063 78 0,'-33'-3'196'16,"7"17"-49"-16,21-14-19 16,2 0-13-16,0 0-12 15,4 0-74 1,-1 6-28-1,0-1-30-15</inkml:trace>
  <inkml:trace contextRef="#ctx0" brushRef="#br3" timeOffset="291519.3342">14022 13660 81 0,'-10'-18'102'0,"10"18"-21"16,0 0-1 0,0 0-4-16,0 1-27 15,2 5-6-15,-2 5-5 16,0 13-5-16,5 9-4 15,5 5-8-15,1 8-7 16,2 2-3-16,8 0-5 16,-5 2-3-16,-5-11-3 15,0-8-3-15,4-3-4 16,-1-13-7-16,-8 2-8 15,-4-9-16-15</inkml:trace>
  <inkml:trace contextRef="#ctx0" brushRef="#br3" timeOffset="291789.7392">14316 13658 149 0,'-17'9'117'0,"13"0"-14"16,4 0-7-16,14 15-8 16,-1 9-39-16,0 4-15 15,-1 3-13-15,2 4-9 16,2-7-2-16,-5-2-7 15,-4-8-4 1,1-9-8-16,-2-3-8 16,2-7-13-16,1-6-18 15</inkml:trace>
  <inkml:trace contextRef="#ctx0" brushRef="#br3" timeOffset="293195.8452">14526 13600 97 0,'-10'-23'113'15,"13"33"-13"-15,-6 5-6 16,6 9-6-16,2 8-30 16,-2 7-17-16,14 1-11 15,-3 10-13 1,2-4-3-16,16 34-3 15,-19-49-10 1,-10-10 0-16,4-3-1 16,-5-9 0-16,-2-7-1 15,-3-6-3-15,1-9 0 16,2-5-3-16,0-12 0 15,0-5-1-15,0-16 1 16,0 0 1-16,5-6 1 16,1-7 2-16,8 22 0 15,-1 13 2 1,7 9 0-16,6 3 1 15,2 18-1-15,1 7 0 16,-5 19 0-16,-6 2 1 16,1 9 0-1,-8-6-1-15,-5-3 0 16,2-4-1-16,-4-6-1 15,-5-3 0-15,1-10-1 16,4 3 0-16,-4-6 0 16,4-8 3-16,5-4-1 15,-3-11 1-15,10-6 1 16,4-2 0-16,0-1 0 15,5-1 1 1,-7-2 0-16,-1 5-1 16,-3 1 0-16,-1-7 0 15,-13 6 0-15,3-2 0 16,-6 5 0-16,-14 8 2 15,4 10 0-15,-1 6 3 16,-4 14-2-16,2 12 2 16,-2-1 1-16,5 10-1 15,12 7 0-15,-1 4 0 16,5-6-2-16,3-4-2 15,5-5-5-15,6-5-2 16,13-9-5 0,-1-8-6-16,8-10-6 15,2-4-6 1,3-11-4-16,-6-10 0 15,-2-4 2-15,-2-17 8 16,-1 7 8-16,-10 1 9 16,-1 5 12-16,-8-12 10 15,-9 9 7-15,-7 3 6 16,0 10 4-16,-6 4-3 15,-7 10-6-15,-4 17-5 16,-2 11-6-16,5 10-4 16,0 8-1-16,3 2-3 15,7 2 1 1,0-2 0-16,12 7-2 15,3-11-2-15,-1-6-1 16,8-10 0-16,11-10-1 16,-1-10 0-16,-3-13 0 15,1-10 0-15,-2-4 0 16,-8-11-1-16,-4 4 0 15,-2-2 0-15,-6 3-1 16,0 5 0-16,4 10 2 16,-4 7 0-1,-7 9-1-15,7 17 1 16,0-1 0-1,7 17 0-15,-3-10-4 16,2-2 0-16,8 3 0 16,2-9-2-16,6 1-1 15,-1-7 0-15,1-6 3 16,-5-7-1-16,0-8 2 15,3-4 1-15,-4-10 0 16,-5-1 2-16,-1-6 0 16,-2 8 3-16,-3-2 1 15,-1 12 4-15,1 5 2 16,0 9 1-16,-1 8 2 15,1 14-3 1,3 2-1-16,-2 5-2 16,0 10-2-16,2 2-3 15,-3-14-1-15,-4 8-1 16,1-4 2-16,2-11 0 15,-4-10 2-15,-1-5 2 16,1-3-1-16,0-7 2 16,0-2-4-1,1-21 0-15,1 5-3 16,3-6-2-16,2-1-1 15,12 8-5-15,-8-2-5 16,1 12-10-16,-7 2-16 16</inkml:trace>
  <inkml:trace contextRef="#ctx0" brushRef="#br3" timeOffset="293880.8712">14527 14278 97 0,'-15'30'118'0,"15"-30"-13"16,0 0-6-16,4 26-8 15,4 4-28-15,4 15-19 16,4 18-12-16,-1 1-13 15,-1 2-4-15,11 3-7 16,-5-4-2-16,-3-2-4 16,2-6-1-16,-3-14-3 15,-6-9-3-15,-3-8-5 16,-1-8-9-16,-3-11-8 15,-6-14-11 1,-2-11-11-16,-4-12-5 16,-4-12 0-16,-1-9 2 15,-7-5 11-15,-2-7 18 16,2-7 23-16,1 0 15 15,8 5 11-15,4 1 10 16,8 11 6-16,8 10-2 16,7 5-5-16,10 21-6 15,6 8-5 1,6 8-7-16,-1 9-8 15,-3 6-2-15,-6 12-1 16,-8 3 1 0,-7 1-3-16,-5 2 1 15,-15 1-1-15,0-11 0 16,-7 4-3-16,-4-5-3 15,0-11-5-15,2 2-8 16,-3-9-12-16,9-5-14 16</inkml:trace>
  <inkml:trace contextRef="#ctx0" brushRef="#br3" timeOffset="294814.2692">15065 14123 75 0,'-26'-25'102'16,"15"13"-19"-1,0-1-3-15,5 4-5 16,-3-3-25-16,-4 11-9 16,-1 5-7-1,-4 10-6-15,-3 10-5 16,7 7-5-16,-3 3-3 15,11 9-4-15,-5-8-3 16,7 3-1-16,10 2-4 16,2-12-1-16,3-8-1 15,4-3-1-15,8-12 0 16,7-16 0-16,-1-18 0 15,-4 4-1 1,-6-10-2-16,15-5 1 16,-19-6-1-16,-7 7-1 15,6 4 2-15,-11 10 0 16,8 7 4-16,-10 10 0 15,-4 15-1-15,3 6 1 16,7 14 1-16,-7 0-2 16,1-2-1-16,5-3 0 15,4-2-1-15,0-1-1 16,11-8-1-16,-1-7 0 15,6-9-3 1,-4-9 0-16,27-43-13 31,-30 19 10-31,-2-2 0 16,-8 6 1-16,-4 2 4 15,-3 9 3-15,-4 5 5 16,2 8 3-16,0 7 1 16,0 10-1-16,0 4 1 15,0 7-2-15,0 7-2 16,3 3-2-16,3-10 1 15,4 0-2-15,5-3-1 16,1-6 0-16,5-4-1 16,-4-7 0-1,2-5-2-15,7-14-2 16,-9-1-1-16,0-6-1 15,-1-4 0-15,-4-1 1 16,-2-2 2-16,-7 11 1 16,1 3 4-16,0 5 4 15,-3 10 1-15,1 3 3 16,4 13 0-16,-2 10 1 15,1 3-3-15,3 12-2 16,-5 1-3-16,5-3 0 16,-7 1-1-1,2-13 0-15,-1-4 4 16,0-10-1-1,-1-1 2-15,-1 2-1 16,2-10 0-16,-4-14-2 16,2 1-1-16,0-9 0 15,0-4-2-15,17-29-4 16,-3 31-1-1,0 4-6-15,2 5-10 16,-9 2-13-16</inkml:trace>
  <inkml:trace contextRef="#ctx0" brushRef="#br3" timeOffset="295862.438">14746 15071 144 0,'-10'-4'111'15,"12"13"-12"1,-4 7-11-16,2 1-7 15,2 8-40-15,3 14-12 16,5 2-11-16,6 2-5 16,6-6-3-1,7-9-1-15,2-7-2 16,3-4 0-16,3-7-2 15,13-8-1 1,-2-10-2-16,-12-14 1 16,-1-11-2-16,-2-6-1 15,-16 5 0-15,0-17 0 16,-15 7-1-16,-15 1 0 15,6 0 0-15,-26 9 0 16,-1 12 0-16,-11 8 0 16,-3 9 1-16,1 18-1 15,4 7 1-15,6 14 0 16,6 3 0-16,11 2 0 15,1 3 0 1,11-2-1-16,8-2-2 16,6-7-1-16,5-11-3 15,11-11-5-15,15-6-2 16,2-14-8-16,3-11-5 15,-2-7-6-15,0-13 1 16,-7-7 0-16,-7 2 8 16,-4-3 16-1,-5 0 15-15,-11 4 15 16,4 6 8-16,0 7 1 15,0 12-1-15,2 11-4 16,2 13-6 0,6 12-5-16,-1 18-4 15,-2 0-2-15,9 7-4 16,-6 10-2-16,-13-8-2 15,0-5 0-15,3-6 1 16,-3-9 2-16,-2-5 1 16,-2-8 1-16,-9-13 1 15,4-15-1-15,2 1-3 16,0-20-1-16,4-4-1 15,-3-2-1-15,8-3 0 16,5 4-1-16,6-3-5 16,-2 11-12-1,0 9-18-15</inkml:trace>
  <inkml:trace contextRef="#ctx0" brushRef="#br3" timeOffset="297424.778">16054 14392 123 0,'10'29'211'16,"-10"-29"-119"-16,0 0-9 15,0 9-39-15,0 1-13 16,0-2-11-16,0 0-9 16,-2-8-3-16,0-1-3 15,-2-7-2-15,-4-1-1 16,-12-3-1-16,3 3 1 15,-19 9 0-15,4 7 1 16,4 14 0-16,-9 11 0 31,6 12-1-31,9 8-1 16,5 3-1-16,11 2 1 15,6-1-1-15,3-5 0 16,3-5-1-16,23-14 0 16,-2-10-1-16,10-11-2 15,-3-16 0-15,2-16-3 16,1-12-2-16,-6-6-2 15,0-8 0-15,-5-6 0 16,4-8 2-16,-7-3 3 16,2 4 2-16,-5 5 3 15,-8 24 3 1,-5 6 4-16,-1 16 2 15,-8 14 2-15,-4 11-1 16,3 11-1-16,1 12-2 16,-2 7-4-16,7-2 1 15,1-2-1-15,6-6 0 16,8-3-1-16,2-11-1 15,4-4 0-15,5-8 0 16,-7-13 0-16,7-12-1 16,-5-11 1-1,-3-2 0-15,-7-9 0 16,-3-2-1-1,-9-6 2-15,-9 3-1 16,-5-2 0-16,-3 6 0 16,-4 12 1-16,-12-3-2 15,3 23 1-15,-3 6-1 16,0 10-2-16,5 3 0 15,-1-1-2-15,10 6-2 16,9-5 0-16,7-1 0 16,9-12 2-16,6 9-1 15,6-14 3-15,11-4 2 16,4-10 0-16,0-11 2 15,-1 19 2 1,-8-13 3-16,5 10 0 16,-11 6 1-16,7 8 2 15,-1 9 0-15,-7 17-2 16,-1 12-2-16,-1 10-1 15,-1 2 0-15,-7-6-2 16,-6-1 1-16,6-5 2 16,-7-11 1-1,1-6 0 1,-6-7 1-16,-6-18 6 15,-2-15-9-15,5-10-2 16,2-10-1 0,-2-6 0-16,5-12 0 15,4-9 0-15,11 0 0 16,11 12 0-16,-4 5 0 15,12 14 1-15,3 14-2 16,-4 14 1-16,-4 22 2 16,-5 12 0-16,-9 11 0 15,3 5-2-15,-3 9 2 16,2-2-3-16,-12-2 0 15,4-7-3-15,-2-6-7 16,-6-11-5-16,5-5-9 16,-2-11-14-1,-3-8-15-15</inkml:trace>
  <inkml:trace contextRef="#ctx0" brushRef="#br3" timeOffset="297776.3045">16977 14042 94 0,'6'-8'105'16,"-12"8"-10"-16,-4 6-6 15,0 13-5 1,-11 3-30-16,-10 5-10 16,7 6-13-16,-3 10-8 15,4-7-5-15,6-8-6 16,5-3-2-1,12 4-4-15,7-8-3 16,3-1-1-16,11-1-1 16,1-10 0-16,7 11-1 15,-1-2 0-15,2 0 1 16,-10 2 3-16,2 2 2 15,-13-5 2-15,-1 5 2 16,-8 3 3-16,-13-7-3 16,4-3-1-16,-10-4-4 15,2-3-6-15,-3-3-8 16,-1-7-10-1,2-5-13-15,7-1-18 16</inkml:trace>
  <inkml:trace contextRef="#ctx0" brushRef="#br3" timeOffset="297922.5235">17212 14378 37 0,'-12'6'195'16,"7"-13"-55"-16,5 7-17 15,0 0-14-15,-1 2-14 16,1-2-64-16,-5 2-36 15,2 1-37-15</inkml:trace>
  <inkml:trace contextRef="#ctx0" brushRef="#br3" timeOffset="298511.4055">15583 15416 146 0,'-5'14'114'15,"5"-14"-13"-15,0 3-10 16,0 7-6-16,2 23-42 16,-1 11-12-1,13 7-10-15,2 11-8 16,-7 5-2-1,5-7-4-15,-1-13-3 16,-7 2-3-16,3-14-8 16,0-7-8-16,-1-14-12 15,-8-6-17-15</inkml:trace>
  <inkml:trace contextRef="#ctx0" brushRef="#br3" timeOffset="298964.0835">15789 15347 121 0,'-26'33'109'16,"26"-27"-9"-16,8 10-6 16,4 10-7-16,2 15-35 15,5 5-16-15,-1 10-11 16,2-7-12-16,-4 2-5 15,1-10-3-15,-6-6-3 16,-5-11-2-16,2-4 0 16,-4-8 0-1,4-8 0-15,-10-17 0 16,4 0-2-16,-4-11-3 15,2-11 0-15,-3-11-1 16,3-2 1-16,0-4-1 16,10-8 2-16,-4 11 1 15,19-3 2 1,-1 11 0-16,11 15 1 15,8 13 0-15,-1 16 3 16,3 16 3 0,31 53 8-16,-53-25-4 15,-3 1-1-15,3 2-3 16,-12-9-2-16,-3-8-2 15,-5-10-7-15,2-2-10 16,-4-19-10-16,-4-11-16 16</inkml:trace>
  <inkml:trace contextRef="#ctx0" brushRef="#br3" timeOffset="299233.487">16378 14902 88 0,'-11'-3'106'16,"11"3"-14"-16,2 21-3 15,1 7-2-15,0 12-33 16,5 14-8-16,3 10-10 16,-3 0-9-16,6 2-8 15,-2 4-3-15,2-4-4 16,3-9-2-16,-2-6-5 15,6-2-2 1,0-12-5-16,-10-9-4 16,-3-5-6-16,-2-10-3 15,3-12-6-15,2 1-8 16,2-9-11-16</inkml:trace>
  <inkml:trace contextRef="#ctx0" brushRef="#br3" timeOffset="299514.9085">16281 15265 94 0,'-19'-9'100'0,"19"9"-14"16,-2 0-5-16,2 0-5 16,2 0-28-1,7 0-5-15,11 0-9 16,5-4-4-1,14 0-1-15,0-11-7 16,1-1-5-16,11-4-4 16,5 2-4-16,-9-4-4 15,-6 10-3-15,-13 1 0 16,-3 6-2-16,-6-4 1 15,-5 8-2-15,-8-4-3 16,-1 1-6-16,-2 3-12 16,-5 2-20-16</inkml:trace>
  <inkml:trace contextRef="#ctx0" brushRef="#br3" timeOffset="299993.6255">17394 14778 118 0,'-6'-2'104'16,"6"2"-10"-16,-2 0-5 15,2 3-3-15,-2 12-37 16,-8 12-10-1,-18 9-9-15,-33 55 10 16,23-33-28 0,-1-9-1-16,2-10 0 15,4-4-3-15,4-2-1 16,8-7 0-16,4-12-2 15,6 3-2-15,7-5 0 16,4 1 2-16,6 3-1 16,8-11 2-16,5 0-1 15,13 2 1-15,-1-3-3 16,8 1-1-1,-5-3-4-15,5-3-4 16,-13 2-9-16,-1-3-9 16,-6 0-12-1,-12-8-23-15</inkml:trace>
  <inkml:trace contextRef="#ctx0" brushRef="#br3" timeOffset="300214.957">17557 14628 163 0,'9'19'126'16,"-12"-17"-19"-16,-5 7-10 15,5 13-10 1,-2 4-43-16,-1-4-20 15,8-5-14-15,-2 3-9 16,7-6-14-16,-7-2-18 16</inkml:trace>
  <inkml:trace contextRef="#ctx0" brushRef="#br3" timeOffset="300570.4895">17873 14679 123 0,'-13'8'110'0,"4"-8"-7"16,1 1-11 0,-6 5-8-16,-4 9-33 15,4-1-15-15,-5 7-11 16,7 5-9-16,4 3-1 15,5-1-3-15,6-6-1 16,10 2-2-16,4 1-1 16,3 3 1-16,11-3-2 15,-3 1 0-15,-2 5 0 16,2-5 1-16,-6-9 1 15,-12 12-1-15,-10-7 3 16,-9 4-3-16,-13-12 0 16,-1 6-1-1,-9-6-8-15,1-5-10 16,-2-10-13-16,11-5-18 15</inkml:trace>
  <inkml:trace contextRef="#ctx0" brushRef="#br3" timeOffset="629863.4695">10668 5021 75 0,'5'-16'84'15,"-7"16"-15"-15,2 0-4 16,0 0-6-16,-3 0-31 16,3 0-4-16,0 0-1 15,0 0-3-15,0 0-2 16,0 0 0-16,0 1 0 15,0 2-4-15,8 1 0 16,3-4-2 0,12 0-3-16,5 0-4 15,11 3 0-15,4-3-3 16,-4 1-2-16,11-4-2 15,-9 3-5-15,9-1-3 16,-11-4-7-16,1 3-11 16,0 1-10-16</inkml:trace>
  <inkml:trace contextRef="#ctx0" brushRef="#br3" timeOffset="630230.6897">11814 5056 108 0,'-9'3'88'16,"9"-3"-14"-16,3 0-5 15,-3 0-3-15,6 0-37 16,19 1-2-16,-2 4-5 15,11-4-3-15,-3-1-5 16,3 3-5-16,-1-2-5 16,-4-1-3-16,4-5-2 15,-2 4-3-15,0-1-6 31,-8 0-2-31,2 2-11 16,-2-3-7-16</inkml:trace>
  <inkml:trace contextRef="#ctx0" brushRef="#br3" timeOffset="630535.8727">12726 5148 81 0,'26'7'94'15,"-18"-7"-14"-15,4 0-8 16,-1-3-4-1,9 3-36-15,2 0-7 16,7-1-9-16,5 1-9 16,-1 1-3-16,-2 2-5 15,-3-1-4-15,-2 1-3 16,2-6-5-1,-6 2-5-15,3-4-8 16</inkml:trace>
  <inkml:trace contextRef="#ctx0" brushRef="#br3" timeOffset="630816.0407">13538 5199 84 0,'14'8'95'16,"-11"-8"-17"-16,9 0-9 16,7 0-5-16,9 0-35 15,5 1-5-15,5 7-8 16,6-3-8-16,-9 0-1 15,7-3-2-15,0 4-5 16,-3-3-2-16,-5 1-3 16,2-2-5-16,-12 2-7 15,1-2-8-15</inkml:trace>
  <inkml:trace contextRef="#ctx0" brushRef="#br3" timeOffset="632322.9443">20164 5526 81 0,'19'4'94'0,"-19"-4"-20"16,0 0-5-16,6 0-3 16,5 0-31-16,1 0-4 15,10 0-3-15,1 7-3 16,7-9-6-1,-4 14-5-15,4-9-6 16,-9 2-3-16,10 0-4 16,-3 0-2-16,0-1-5 15,6 4-5-15,-4-11-10 16,-5 2-11-16,13 0-9 15</inkml:trace>
  <inkml:trace contextRef="#ctx0" brushRef="#br3" timeOffset="632565.0895">20955 5605 94 0,'25'-11'95'0,"-19"12"-15"15,8-1-8-15,5 3-4 16,9 4-33-16,10 5-8 16,3-7-10-16,5 9-4 15,2-3-7-15,0-9-11 16,-1 4-13-16,-12-5-9 15,1 6-10-15</inkml:trace>
  <inkml:trace contextRef="#ctx0" brushRef="#br3" timeOffset="632714.1789">21727 5673 67 0,'26'-2'86'16,"-18"0"-19"0,3 2-6-16,1 0-5 15,12 0-35-15,5 0-5 16,5 2-7-1,7 0-13-15</inkml:trace>
  <inkml:trace contextRef="#ctx0" brushRef="#br3" timeOffset="632914.2989">22553 5720 81 0,'47'14'94'0,"-41"-14"-18"16,2 0-7-16,7-1-6 15,7 1-36 1,8 1-8-16,5 5-13 16,1-6-11-16,1 2-12 15</inkml:trace>
  <inkml:trace contextRef="#ctx0" brushRef="#br3" timeOffset="633064.3889">23260 5703 75 0,'47'-10'88'15,"-44"11"-19"-15,5 0-7 16,7-1-6-16,4-2-39 16,1 3-9-16,2 0-10 15</inkml:trace>
  <inkml:trace contextRef="#ctx0" brushRef="#br3" timeOffset="634299.1293">10406 9197 88 0,'23'2'93'0,"-15"-4"-16"16,0 2-5-1,0 0-1-15,13-2-30 16,10 2-5-16,10 0-6 16,7 2-8-16,1 6-8 15,3 0-8-15,-1-2-9 16,-2-2-5-1,-1 1-8-15,4-3-6 16,-7-1-10-16,-4 2-7 16</inkml:trace>
  <inkml:trace contextRef="#ctx0" brushRef="#br3" timeOffset="634555.2829">11704 9251 102 0,'34'-11'97'16,"-34"11"-19"-16,9 0-5 15,-1 0-9-15,11 1-35 16,2-1-14-16,12 0-5 15,-4 0-5-15,1 3-5 16,15-4-7-16,-11-1-10 16,3 5-5-16,-3-4-10 15</inkml:trace>
  <inkml:trace contextRef="#ctx0" brushRef="#br3" timeOffset="634798.4287">12524 9260 84 0,'25'4'99'0,"-14"-4"-19"16,12 0-3-16,-1 0-4 15,12 0-30-15,3 0-10 16,2 1-7-16,1 1-9 15,2 1-8-15,-6 1-6 16,1 3-7-16,-3-7-6 16,-3 0-8-16,-2-2-8 15,-4 1-8 1</inkml:trace>
  <inkml:trace contextRef="#ctx0" brushRef="#br3" timeOffset="634960.5259">13253 9285 84 0,'32'-21'95'0,"-32"21"-19"0,6 0-6 16,1-2-5 0,7 2-36-16,3 0-11 15,-3 0-11-15,7-5-16 16,13 4-16-16</inkml:trace>
  <inkml:trace contextRef="#ctx0" brushRef="#br3" timeOffset="635130.6279">13774 9290 99 0,'29'-5'93'0,"-29"5"-14"16,3 0-4-16,5 0-5 16,6 0-38-16,3 6-9 15,0-2-9-15,-1 1-13 16,-1-3-12-16,5 8-10 15</inkml:trace>
  <inkml:trace contextRef="#ctx0" brushRef="#br3" timeOffset="636352.9597">21936 9350 97 0,'19'-2'90'0,"-16"5"-11"16,3 2-9-16,4-6-6 16,7 1-34-16,3 0-6 15,14-4-6-15,5 5-6 16,-8-6-2-1,12 1-3-15,-4 3-4 16,-5-3-5-16,2 1-6 16,-8 6-7-16,4-3-4 0,-10 0-10 15</inkml:trace>
  <inkml:trace contextRef="#ctx0" brushRef="#br3" timeOffset="636585.0989">22625 9314 78 0,'22'-7'91'16,"-15"8"-14"-16,3 3-6 16,0-4-1-1,14 5-35-15,11 2-8 16,1-1-8-16,-2-2-11 15,2 4-9-15,-4 0-10 16,6-2-6-16,-18-4-4 16,6-8-6-16,-4 5 1 15,-7-3 0-15</inkml:trace>
  <inkml:trace contextRef="#ctx0" brushRef="#br3" timeOffset="636834.2483">23172 9309 60 0,'50'-17'82'0,"-47"17"-21"15,11 3-7-15,-5-3-7 16,7-1-35-1,4 1-2-15,3-2-4 16,-1-4-1-16,-1 5-3 16,0-1-5-16,-6 0-4 15,1 4 0-15,4-4-1 16,-2 0-1-16,2 1 1 15,5 2 2 1,-3-1 1-16,1 6 0 16,2-8 4-16,-2 2 2 15,5 0 1-15,-9 0-1 16,7-5-1-16</inkml:trace>
  <inkml:trace contextRef="#ctx0" brushRef="#br3" timeOffset="639243.6931">14403 4569 81 0,'-9'14'86'15,"9"-14"-17"1,0 0-11-16,0 0-3 16,0 0-40-16,0 0 0 15,0 3-6-15,0 10-1 16,0 5 0-16,0 0-4 15,0 2-1-15,0-3 0 16,0-4-1-16,0 2-2 16,0-5-3-16,0 3-7 15,0-10-9-15</inkml:trace>
  <inkml:trace contextRef="#ctx0" brushRef="#br3" timeOffset="639535.8683">14357 5060 97 0,'-19'11'90'15,"19"-11"-17"-15,6 6-10 16,-4-3-3-16,-1 2-42 16,-1 1-5-16,0 5-6 15,0 3-4-15,3 8-1 16,2-3-4-16,-11 1 0 15,7-4-6-15,-1-1-7 16</inkml:trace>
  <inkml:trace contextRef="#ctx0" brushRef="#br3" timeOffset="639891.0813">14350 5363 71 0,'11'15'88'0,"-14"-15"-14"16,3 0-6-16,0 10-7 15,0 11-29-15,0-3-8 16,0-2-8-16,0 0-5 16,0 11-5-16,0-10-5 15,0-3-5 1,0 6-7-16,-1 3-3 15,1 2-6-15,0-11-3 16,0 3-3-16,0-3 2 16,0 5 7-16,0-10 6 15,0 5 10-15,0 2 12 16,0 2 9-16,0-1 10 15,0 4 4-15,0-6 0 16,0 3-4-16,0 3-7 16,0-6-6-16,0-2-9 15,-8 1-11-15,8-9-14 31,0 2-11-31</inkml:trace>
  <inkml:trace contextRef="#ctx0" brushRef="#br3" timeOffset="641077.7929">14443 9312 81 0,'-7'12'86'15,"7"-12"-20"-15,-2 5-8 16,-4 6-5-16,0 7-39 16,-5 9-3-16,5 0-1 15,-1 2-5-15,3 1 0 16,2-13-4-16,-1 7-1 15,-3-5-4-15,6 3-9 16</inkml:trace>
  <inkml:trace contextRef="#ctx0" brushRef="#br3" timeOffset="641317.9369">14389 9806 71 0,'2'22'96'15,"-2"-22"-12"-15,0 0-8 16,0 9-2-16,0 2-31 16,0-1-10-16,-7 8-8 15,7-4-12-15,0 3-6 16,0 0-8-16,-3 1-9 15,3-2-8-15,-3-2-9 16,-1 1-11-16</inkml:trace>
  <inkml:trace contextRef="#ctx0" brushRef="#br3" timeOffset="641516.0557">14338 10366 116 0,'-2'36'101'15,"2"-36"-16"-15,-1 8-7 16,-5 1-9-16,3 9-40 16,-10-5-12-16,5 8-15 15,-4-4-15-15,12 1-11 16</inkml:trace>
  <inkml:trace contextRef="#ctx0" brushRef="#br3" timeOffset="641732.1853">14250 10724 97 0,'14'26'93'15,"-14"-21"-12"-15,0-1-5 16,0 14-4-16,-4 7-33 16,1 2-9-16,-4 7-5 15,8-4-6-15,-5-3-7 16,4-3-4-16,-7-6-3 15,0 0-4-15,7 0-7 16,-7-7-5-16,3 3-10 16,-6-11-10-1</inkml:trace>
  <inkml:trace contextRef="#ctx0" brushRef="#br3" timeOffset="643046.9737">19394 4738 81 0,'4'-45'84'16,"-4"45"-19"-16,0 0-6 15,0 0-6-15,0 0-32 16,2 0 5-16,0 10-1 15,1 8 0-15,6-5 2 16,-3 4-6-16,3 10-4 16,4 5-8-16,4-5-2 15,0-5-4-15,-2 0 0 16,4 3-4-1,-10-1-5 1,1-9-5-16,2-2-9 16,-1 2-7-16</inkml:trace>
  <inkml:trace contextRef="#ctx0" brushRef="#br3" timeOffset="643310.1315">19738 5263 99 0,'-2'11'95'0,"4"-9"-12"15,-2-2-5-15,3 1-9 16,-3 6-39-1,0 7-7-15,-1 8-9 16,2-11-9-16,2 3-7 16,0 4-6-16,3 2-8 15,-4-6-7-15,6 4-10 16</inkml:trace>
  <inkml:trace contextRef="#ctx0" brushRef="#br3" timeOffset="643518.2563">19961 5641 71 0,'-12'2'96'0,"12"-2"-12"15,4 4-9 1,-4-4-3-16,7 9-31 15,5 8-9-15,-4 3-9 16,1-7-10-16,-6-7-11 16,-3 2-16-16</inkml:trace>
  <inkml:trace contextRef="#ctx0" brushRef="#br3" timeOffset="644687.9577">21848 9406 121 0,'8'-3'99'0,"-8"8"-13"16,0 3-8-16,3-1-5 15,-2 8-42-15,7 5-9 16,2-6-10-16,2 12-5 15,2-5-6-15,-5 2-9 16,-1-5-5-16,3-2-11 16,-5-2-10-16</inkml:trace>
  <inkml:trace contextRef="#ctx0" brushRef="#br3" timeOffset="644912.0921">22050 9880 81 0,'4'35'108'16,"-4"-34"-18"-16,0-1-8 16,0 4-6-16,2 7-32 15,-2 5-15-15,3 0-13 16,-3 0-14-1,1 3-10-15,10 0-10 16,-1-5-10-16,-4 0-9 16</inkml:trace>
  <inkml:trace contextRef="#ctx0" brushRef="#br3" timeOffset="645127.2211">22169 10280 78 0,'6'32'89'0,"-6"-29"-16"16,-1-3-11-16,1 15-3 15,1 0-37-15,1 2-5 16,1 2-6-16,3 3-3 16,-1-1-5-16,9 0-1 15,-3 1-5-15,-1 1-4 16,1 0-6-16,-3-2-2 15,3-3-9-15</inkml:trace>
  <inkml:trace contextRef="#ctx0" brushRef="#br3" timeOffset="645317.3351">22347 10765 78 0,'0'42'91'0,"0"-41"-14"16,0 3-7 0,0 8-3-16,6 9-31 15,-1 0-8-15,4 1-5 16,-7-4-7-16,9-2-4 15,4 2-9-15,-7 1-9 16,-2 2-10-16,4 2-5 16,0-4-7-16,-2 4-8 15</inkml:trace>
  <inkml:trace contextRef="#ctx0" brushRef="#br3" timeOffset="719528.0267">13647 5948 108 0,'-44'-1'86'0,"44"1"-16"15,-3-3-5 1,-3 3-4-16,-8 0-42 16,-2 0-1-16,-16 3-1 15,-4 3-3-15,5 5-2 16,-5-1-2-16,1 6 1 15,-1 6-4-15,4 8-1 16,2 2 1-16,12 13 2 16,2 2 1-1,4 10 1-15,10-6-1 16,14 2 1-16,6-7-3 15,14-2-1-15,7-5 0 16,12 0-1-16,2 3-2 16,-2-1-2-1,-5-2 0-15,-10 4-1 16,-13 4 1-16,-16 5 2 15,-12 4 0-15,-9-1 1 16,-12-2 2-16,-12 3-1 16,-2-11-3-16,-5-5 0 15,0-5-2-15,9-15 0 16,4 3 0-16,4-7 0 15,8-11 1-15,7 6 2 16,12-6-2-16,6-7 2 16,1 2-1-1,9 0-1-15,19-6 0 16,2 9-1-16,3 7 1 15,13-1-1-15,-3 13 1 16,0 4 0-16,-12 12 2 16,-3 6 0-1,-9 4 4-15,-5 4-2 16,-4 6-1-16,-10 9 2 15,-4 5 0-15,-4 9-1 16,-6 69 7 0,1-68-8-16,-9-2-1 15,15-1-1 1,-4 1-2-16,0-2 1 15,4-2-2-15,4-2 0 16,1-3 0-16,1-6 0 16,9-9 0-16,3-15 0 15,3 2 0-15,4-13 0 16,-1 4 0-16,6-12 0 15,-2-1 2-15,-1-5 1 16,0-6 0-16,-2-2 2 16,2-4 2-16,-3-4-2 15,2-9 0 1,-2 0-2-16,-1-1 0 15,-3-5-4-15,-7 3-6 16,-4 6-7-16,-1-7-10 16,-2 2-14-1,-2 6-21-15</inkml:trace>
  <inkml:trace contextRef="#ctx0" brushRef="#br3" timeOffset="721313.0971">11501 7755 116 0,'-17'-15'104'15,"17"15"-12"-15,0 0-5 16,0 1-3-16,1 24-32 15,5 7-14-15,2-8-9 16,2 5-6-16,-3-11-9 16,-5-13-3-1,1 7-4 1,3-12 0-16,-7-5 5 15,-7-3-6 1,-1-7-3-16,-7-3-1 16,-1 5-2-16,-3 0 0 15,-3 7 0-15,4 7 0 16,-3 9 0-16,7 15 0 15,4 7 0-15,0 16 0 16,11 6 0-16,3 2 0 16,11 2 1-16,2-6 1 15,7-4 0 1,3-9 0-16,38 11 4 15,-30-40-4 1,5-9 0-16,-2-12-1 16,0-12-1-16,-4-5 0 15,-7-12 0-15,-7-1 0 16,8-7 0-16,-13-10-1 15,-7 3-1-15,-7 1 1 16,1-4 0-16,-9 12-1 16,-1 7 2-1,0 13 1-15,0 9 1 16,-4 13 1-1,-1 20-2-15,5 8 1 16,9 14-1-16,0 2-1 16,1 10 0-16,13-2 0 15,0-9 0-15,13-4 0 16,5-9 0-16,-2-2 0 15,13-10 0-15,-4-13 0 16,4-10 0-16,5-9 0 16,-7-7 0-16,-15-3 0 15,-6-3 0-15,-3-7 0 16,-15 0 0-16,-5-5 0 15,-7-3 0 1,-35-36 0 0,7 55 0-16,-10 3 1 15,3 14 0-15,-3 17 0 16,6 8 0-16,6 13 0 15,7 7 0-15,4 8-1 16,11 5 0-16,9-2 0 16,8-4-1-1,7 0-1-15,5-5-1 16,10-12 0-16,18-8-3 15,2-6 1-15,5-13-2 16,-4-12 0 0,-7-10-1-16,-3-14-1 15,-4-1 1-15,-5 1 0 16,-6-10 2-16,-16-3 2 15,0-4 2-15,-1-2 1 16,-5 5 1-16,-1 7 0 16,-1 12 4-16,2 8 3 15,-7 8 1-15,6 9 2 16,7 16-1-16,-5 12 0 15,9 13-3-15,4 7 0 16,10 10-2 0,-3 4-1-16,6 6-1 15,2-8 0-15,-1-2-2 16,-9-13 0-16,-1-4 0 15,-6-9 0-15,-1-7 1 16,-4-10 0-16,-2-7 1 16,-5-7-2-1,-5-10 1-15,-1-10-1 16,-3-17-1-16,-7-14 1 15,4-4-2-15,4-12 0 16,0-1-1-16,5 8 2 16,8-1-1-1,3 16 1-15,7 15-1 16,8 16 2-16,3 12 0 15,3 20 2-15,4 15 1 16,4 13 1-16,-8 15 0 16,4 3 0-16,-8 1 0 15,2 5-1-15,-4-10-1 16,-4 1-1-16,4-18-2 15,-3-14-4 1,-16-6-6-16,-5-26-40 16,2-10 3-16</inkml:trace>
  <inkml:trace contextRef="#ctx0" brushRef="#br3" timeOffset="721721.3419">12681 7119 99 0,'-44'-6'113'15,"43"6"-13"-15,-1 0-9 16,-1 2-7-16,-12 6-28 16,-1 6-17-16,5 15-12 15,-4 3-7-15,4-2-6 16,5 7-3-16,2-7-2 15,3-6-3-15,10-3-1 16,2-1 1 0,14-2-1-16,7-9 0 15,4 1 0-15,1-1 0 16,8 2 0-16,-8-1-2 15,-2 5 0-15,-3 3-2 16,-10 7 4-16,-8-5 1 16,-8 8 2-16,-11-5 2 15,1 1-1-15,-9-5-1 16,-2-3-5-16,-5-7-1 15,-2-4-5-15,-6-3-6 16,8-9-5 0,4-5-11-1,1-6-11-15,2-5-15 16</inkml:trace>
  <inkml:trace contextRef="#ctx0" brushRef="#br3" timeOffset="721882.4385">13053 7377 24 0,'14'14'203'16,"-11"1"-60"-16,-3-16-14 15,0 4-13-15,-3-3-9 16,3 5-54-16,0-1-26 16,0 0-19-16,-3-2-22 15,3 1-23 1</inkml:trace>
  <inkml:trace contextRef="#ctx0" brushRef="#br3" timeOffset="722360.7253">12361 8278 149 0,'-9'6'127'0,"9"-6"-14"15,0 2-8-15,0 7-6 16,6 13-36-16,5 11-19 16,9 8-13-16,0 6-8 15,4 3-5-15,0 2-6 16,3-2-5-16,-2-5-3 15,-4 5-4-15,-5-21-7 16,9 0-5 0,-15-12-8-1,-8-12-10-15,-1-10-11 16,7-12-13-16,-9-12-16 15</inkml:trace>
  <inkml:trace contextRef="#ctx0" brushRef="#br3" timeOffset="722872.0319">12495 8155 105 0,'-2'-8'112'0,"2"8"-8"16,0 0-7-16,0 6-5 16,3 11-29-16,16 11-15 15,1 5-12 1,8 6-11-16,1 5-8 15,12 2-5-15,-4-7-6 16,0-4-4-16,-6-4-1 16,-5-2-2-16,-7-3 0 15,-2-4 0-15,-8-5 0 16,-4-10-1-16,-5-4-2 15,-3-6 0-15,-5-4-1 16,-12-1 2-16,1-15-1 16,4-12 2-1,-2-8 1-15,-10-8-1 16,4-10 0-1,1 2 0-15,13-1 0 16,9-2-1-16,2 10 2 16,12 5-1-16,10 17-1 15,-3 0 2-15,7 20 0 16,-1 13 3-16,8 13 3 15,-1 18 0-15,4 4 3 16,1 7 1-16,-8 7 0 16,3-8-3-16,-9 1-1 15,-3-7-2-15,-4-6-3 16,-5-8-5-1,-5-5-6-15,-2-11-9 16,-6-11-10-16,-2-6-13 16,-1-9-12-16</inkml:trace>
  <inkml:trace contextRef="#ctx0" brushRef="#br3" timeOffset="723112.1759">12967 7649 108 0,'2'-4'102'15,"-4"4"-8"-15,2 0-1 16,0 2-1-16,0 8-31 15,4 9-9-15,5 15-10 16,-1 8-8 0,29 58 9-1,-12-43-28-15,4-1-6 16,-3-6-3-16,5-1-4 15,-6-6-8-15,-2-6-5 16,-4-9-10-16,-5-7-11 16,-3-5-15-16,-5-6-17 15</inkml:trace>
  <inkml:trace contextRef="#ctx0" brushRef="#br3" timeOffset="723400.3487">12904 7962 118 0,'-25'21'114'0,"25"-23"-12"16,2-1-8-1,-1 6-9-15,7-10-30 16,6-2-15-16,8 1-10 15,4-14-6-15,6-8-3 16,0 1-4-16,5 1-4 16,0 2-5-16,-5-1-2 15,6 8-6-15,-10 0-6 16,-8 3-7-1,0 8-11-15,-5-5-14 16,-2 12-19-16</inkml:trace>
  <inkml:trace contextRef="#ctx0" brushRef="#br3" timeOffset="723576.4543">13409 7944 192 0,'8'-32'140'0,"-9"37"-16"15,1-5-13-15,0 9-9 16,0-6-44-16,1 5-29 15,4-5-16 1,-1-3-16-16,-4 0-22 16,0 0-29-16</inkml:trace>
  <inkml:trace contextRef="#ctx0" brushRef="#br3" timeOffset="745764.1543">20932 6300 75 0,'-11'-15'90'15,"9"4"-11"-15,-1-6-6 16,2-4-2-16,1-1-31 15,0-2-5 1,1-2-3-16,4-5-8 16,3-1-5-16,9 0-6 15,14 1-1 1,1 2-7-16,12 6 0 15,-1 2-2-15,4 3-1 16,-2 7-1-16,0 11 0 16,-13 7 0-16,5 9 1 15,-7 4 5-15,-7 14-1 16,-17 13 2-16,-9 13 1 15,3 8 1-15,-1 9-3 16,1 2-1-16,0-4 0 16,7 1-2-16,-4-1 0 15,16-7-2-15,1-8 0 16,11-6-1-1,-4-5 0-15,13-15-1 16,3-6 0-16,4-7 0 16,-1-17 0-16,-2-1-3 15,2-10-2-15,-1-3-2 16,-11-8 0-16,-3-2 1 15,-12-1 0-15,-7-6 3 16,-10 2 1-16,-5-1 2 16,-10 3-1-16,-4 10 2 15,-6 5 1 1,-3 9-1-16,-10 11 2 15,-1 4 0 1,7 14 0-16,4 6 2 16,6 12-2-16,7 8 1 15,12 1-1-15,2 9 1 16,4 3-1-16,9-10-1 15,12 3 0-15,4 0-1 16,9 1 0-16,4-5-1 16,-1 4 1-16,9 3-1 15,3-4 0-15,4-6 0 16,-4 6 0-16,-3 2-1 15,10-6 1-15,-26-7-1 16,-4 3 1 0,-7-4 0-16,-20-3 3 15,-7-1 5-15,-12-10 4 16,-9-10 0-16,-2 0 3 15,-4-10-3-15,-4-5-4 16,8-12-7 0,3-2-7-16,-2 3-10 0,6-2-16 15,4 1-21 1</inkml:trace>
  <inkml:trace contextRef="#ctx0" brushRef="#br3" timeOffset="756508.7949">22225 6149 88 0,'-9'9'104'15,"9"-9"-22"-15,0 0-5 16,0 0-6-16,0 0-30 15,0 0-11-15,0 0-5 16,-4 0-3-16,4 0-2 16,-1 0-5-16,1 0-1 15,0 0-5 1,-6-7-2-16,-7-7-2 15,2 3-1-15,-12-5 1 16,1 4 0-16,2 7 0 16,-3 5-1-16,3 8-1 15,-2 10-1 1,4 19-2-16,4 13 2 15,6 7-1-15,6 8 1 16,4 2 0-16,12-9 1 16,1-2-1-16,7-10 0 15,7-11-2-15,10-9-1 16,3-8-1-16,0-15-3 15,0-12-1-15,-7-12-3 16,3-12-1-16,-10-1-3 16,-7-3 2-16,-4 0-1 15,-3-9 5-15,-3 5 2 16,-6-5 3-1,-10-27 11 1,-1 53-1-16,4 8 2 16,-8 11-2-16,-1 18 0 15,8 6-1-15,-4 16-3 16,4-2 0-16,9 0 0 15,2 9 0-15,2-10-1 16,13-4-2 0,0-4 0-16,5-8-1 15,5-5-1-15,-2-13 0 16,0-1-1-16,-8-9 0 15,-1 0-1 1,-5-14 0-16,-7-8-1 16,1 0 0-16,-8-4-1 15,-9-6 2-15,-2 9 0 16,-1-7 2-16,-6-3 0 15,-12 7 2-15,-1 6 2 16,-7 6 0 0,-32 12 7-16,31 31-6 15,-2 2-2-15,8 12 0 16,8-1 0-16,12 9 0 15,-1 2-2-15,11-2-1 16,4-5 1 0,9-3-2-16,1-3-2 15,17-14-1 1,-3-9-4-16,6-10-2 0,-6-14-1 15,-4-7-3 1,1-16 0-16,-6-5-1 16,-7 7 2-16,-4-9 3 15,-5-1 2-15,-3 2 6 16,2-4 4-16,-7 10 3 15,3 7 4-15,2 8 2 16,-3 9 1-16,3 14 1 16,0 14 1-1,3 19-2-15,4 6 0 16,-1 1-3-16,8 3 0 15,0 3-4-15,4 7-1 16,-2-9 0-16,-5-6-2 16,3-5-1-16,-3-11 0 15,-5-8 0-15,-3-6 2 16,-2-4-2-16,-4-8 0 15,-3-13 0-15,3-15 0 16,-6-19 0-16,-5 10-3 16,4-12 0-16,9-3 0 15,-1-10 0 1,5 5 0-1,2 8 1-15,4 10 0 16,7 11 1-16,6 11 0 16,2 17 1-16,-2 11 1 15,3 13 1-15,1 12-1 16,1 8 1-16,2 6 1 15,-3 6-2-15,-2 1 1 16,-9-11-1-16,1-10 0 16,-4 1-4-16,2-8-4 15,-11-7-10-15,3-18-10 16,-3-8-20-16</inkml:trace>
  <inkml:trace contextRef="#ctx0" brushRef="#br3" timeOffset="756885.0205">23127 5766 133 0,'-39'11'105'0,"29"-11"-11"15,-3 3-4-15,-7 5-8 16,4 10-40-16,-4 3-12 15,0 2-7 1,14 5-13-16,-6-5-2 16,5-1-2-16,3-1-2 15,16-3-2-15,7-2 1 16,6 0-1-1,6-5 1-15,10-1-2 16,4 4 1-16,-6 5-1 16,1 0 0-16,-10 4 0 15,-8-3-1-15,-13 8 2 16,-8 1 1-16,-2-6 1 15,-12-4-2-15,7-8-1 16,-12-2-5-16,-2-5-8 16,2-14-5-16,-2-3-14 15,8-9-13-15</inkml:trace>
  <inkml:trace contextRef="#ctx0" brushRef="#br3" timeOffset="757029.1069">23425 6026 102 0,'9'1'116'16,"-9"-1"-8"-16,0 0-8 15,0 0-12 1,0 2-32-16,0 3-21 16,-1-2-21-16,1 3-30 15</inkml:trace>
  <inkml:trace contextRef="#ctx0" brushRef="#br3" timeOffset="757547.4177">22698 6913 102 0,'0'0'97'16,"-2"0"-12"-16,2 0-5 15,0 0-5-15,0 0-32 16,0 8-8-16,2 14-7 15,-1 18-5-15,15 11-6 16,-7-4-3-16,2 19-5 16,4-8-4-16,2-6-3 15,-1 0-1-15,-7-16-3 16,-1-7-4-16,0-9-5 15,-5-8-10-15,-3-19-14 16</inkml:trace>
  <inkml:trace contextRef="#ctx0" brushRef="#br3" timeOffset="758033.7093">22856 6815 116 0,'6'28'97'15,"-6"-23"-9"-15,5 13-7 16,10 10-5-16,2 13-39 16,0 2-9-16,5 12-8 15,6-15-8-15,-11 2-5 16,2-10-3-16,-2-5-2 15,-5-2-2-15,-6-14 1 16,-4 2 0 0,4-8-1-16,-9-17 0 15,-2 5-1-15,-1-8 0 16,-3-13-3-16,-2-9-2 15,3-14-2-15,3-5-2 16,-1-2 0-16,14 2 0 16,-2 5 1-16,4 8 4 15,3 6 2-15,8 9 1 16,0 8 2-1,12 10 3-15,-7 14 3 16,2 13 1-16,0 9 4 16,-5 5 1-16,2 12-2 15,-6 9 0 1,-8-8-2-16,3 3-2 15,6 12-2 1,-16-32-10-16,-2-18-11 16,-4-1-12-16</inkml:trace>
  <inkml:trace contextRef="#ctx0" brushRef="#br3" timeOffset="758301.8701">23324 6486 128 0,'-14'15'104'0,"17"-7"-9"16,-3-3-3-16,2 16-6 16,7 16-40-1,2 7-6-15,6 6-10 16,-2-2-12-16,-1 2-5 15,5 3-5 1,1-3-3-16,-6-9-5 16,-1-1-6-16,-6-10-9 15,4-8-6-15,-5-6-18 16</inkml:trace>
  <inkml:trace contextRef="#ctx0" brushRef="#br3" timeOffset="758547.0171">23183 6787 99 0,'-2'12'104'16,"2"-12"-16"-16,0 0-5 15,8 0-1-15,3-2-33 16,5-11-12-16,10-1-8 15,0-1-8-15,8 0-9 16,-3-2-6-16,0-3-4 16,-6 5-5-16,0 0-3 15,-11 6-4-15,-2 1-8 16,-2 3-13-16,-6-1-13 15</inkml:trace>
  <inkml:trace contextRef="#ctx0" brushRef="#br3" timeOffset="758720.1209">23597 6784 110 0,'-6'13'120'15,"6"-13"-14"-15,0 0-11 16,0 0-11-16,-3 0-33 15,-2-3-32-15,2 3-32 16</inkml:trace>
  <inkml:trace contextRef="#ctx0" brushRef="#br2" timeOffset="785427.1355">14220 2749 113 0,'22'10'99'16,"-31"-10"-11"-16,5-2-6 15,0-3-3-15,-1-5-36 16,-6-5-9-16,2-4-6 15,-7-5-9-15,-1-2-6 16,-1-2-4-16,-9-8-3 16,-2 9-2-16,0-3 0 15,-6 16 1 1,-2 0 0-16,-2 7 2 15,2 17-1-15,-5 14 1 16,11 5-3 0,2 11-1-16,1 11-1 15,11 7-2-15,6-3 0 16,13 0 0-16,2-9 0 15,7-6 0-15,9-6-1 16,5-15-2-16,3-9-1 16,0-11-5-16,6-12 0 15,-3-13-3-15,-3-13-2 16,-5-7 2-1,-1-5 1-15,6 1 2 16,-14-2 5-16,-5 0 1 16,-4-1 4-16,4 16 4 15,-7 11 3-15,2 6 5 16,-2 12-1-16,4 19 3 15,-1 17-1-15,4 19 1 16,3 11-3-16,12 9 2 16,-10 10-1-16,6 3-4 15,0 6-1-15,-6-17-2 16,-3-7-3-16,3-2-2 15,-3-12-2 1,-2-11-5 0,-3-9-7-16,-1-4-9 15,2-15-13-15,-2-16-17 16</inkml:trace>
  <inkml:trace contextRef="#ctx0" brushRef="#br2" timeOffset="785817.3695">14265 2510 128 0,'-22'9'108'16,"29"-7"-12"-16,2 13-4 16,-14 6-5-16,10 15-38 15,-5 6-12 1,3 15-7-16,14 7-11 15,9-3-5-15,1 3-6 16,12-1 0-16,4-5-5 16,-10-23-2-16,7 8 1 15,2-15-1-15,-2-14-1 16,0-14 1-16,2 1 2 15,-8-18-1-15,-4-6 0 16,-5-12 2 0,-13-11-1-16,-6-5 0 15,-3 0 1-15,-14 1 0 16,-6 1 1-1,-9-1-1-15,-5 9 0 16,-9 7 0-16,-5 1-1 16,6 9-3-16,0 10-5 15,-1 7-7-15,14-1-10 16,5 5-16-16</inkml:trace>
  <inkml:trace contextRef="#ctx0" brushRef="#br2" timeOffset="786211.6059">15002 2820 151 0,'-19'-20'109'0,"19"20"-12"16,5 0-7-16,4-3-4 16,8 1-40-16,8-3-5 15,21-4-6-15,5-2-7 16,7-2-5-16,2-1-6 15,2 1-6 1,-6 2-6-16,-5-2-5 16,-10 4-4-16,-9 0-7 15,-9 7-8-15,-2-4-10 16,-9 4-17-16</inkml:trace>
  <inkml:trace contextRef="#ctx0" brushRef="#br2" timeOffset="786483.7691">15234 2523 135 0,'8'29'123'0,"-8"-29"-18"15,-2 0-7-15,2 5-8 16,0 9-33-1,5 25-19-15,6 8-11 16,0 6-5-16,-2 2-4 16,6 1-5-16,7-4-4 15,-3 2-5-15,-2-4-1 16,0-12-3-16,-8-3-5 15,-3-14-8-15,-3-4-10 16,2-5-12-16,-2-11-19 16</inkml:trace>
  <inkml:trace contextRef="#ctx0" brushRef="#br2" timeOffset="787109.1441">15719 2486 128 0,'-18'-43'132'15,"16"43"-25"-15,2 0-11 16,5-5-10-16,12 4-31 15,-2-8-30-15,18 9-11 16,4 0-3-16,8 6-4 16,0 7 0-16,-9 7-3 15,-2 3 1 1,-19 6 1-16,-5 2 0 15,-18 6 3-15,-14-1 1 16,8-2 0-16,-15 0 1 16,-2-8-1-16,0 1-3 15,6-7 0-15,0-5-1 16,7 0-3-16,2-4 2 15,8-7-2-15,1 2 0 16,0-6-1-16,3-2 0 16,7 1 1-16,6-3-3 15,11-5 2 1,19-6 0-16,12 0-2 15,7 3 0-15,-1 7 1 16,2 9-1 0,1 5-1-16,-9 5 1 15,-4 7 0-15,-14 7 1 16,-19 4 1-16,-19 7 4 15,-8-4 1-15,-13 3 2 16,-13 2-1-16,2-15-2 16,-5 5-1-16,4-10-4 15,-3-2-5 1,15-13-5-16,-4-5-8 15,12-10-9-15,-1 2-11 16,8-13-14-16,8-5-13 16</inkml:trace>
  <inkml:trace contextRef="#ctx0" brushRef="#br2" timeOffset="787677.4849">16366 2624 94 0,'1'-22'114'15,"-1"25"-13"-15,0-1-5 16,0 0-6-16,0 4-28 15,0 9-17 1,0 13-8 0,0 7-10-16,0 10-6 15,2 7-4-15,7 5-4 16,5-4-6-16,8 5-2 15,-2-18-3-15,11-1-2 16,3-6-1-16,-1-24-1 16,10-4 0-16,-6-13 0 15,-7-10 0-15,1-12-1 16,-2-7 1-16,-5-9-1 15,-6-6 1 1,-7-3 0-16,-2 3 0 16,-1 6 5-16,-5 7 1 15,-4 11 3-15,-1 8 4 16,2 8-1-16,2 11 1 15,2 19 1-15,4 10-2 16,8 8-1-16,7 19-2 16,2 10 0-16,1 13-3 15,-1 9-1-15,-5-3-1 16,-12-2-2-16,-4 1-1 15,-4-2-1 1,-6-11 0 0,-37 46-2-1,13-73 2-15,-8-11-1 16,-6-9-1-16,-2-13-2 15,1-1-3-15,6-14-3 16,2-8-6-16,7-6-7 16,7-10-8-16,12-7-13 15,14-5-15-15</inkml:trace>
  <inkml:trace contextRef="#ctx0" brushRef="#br2" timeOffset="788020.6907">17250 2809 175 0,'-5'0'120'0,"5"0"-14"16,2 0-6 0,10 0-5-16,14 0-46 15,13 0-12-15,15-1-11 16,16 0-9-16,-3-3-6 15,2 0-6-15,1 0-5 16,-14 0-4 0,-6 0-2-16,-12 3-4 15,-5-1-5-15,-11-1-6 16,-10 3-6-16,-3-3-10 15,-1-1-16-15</inkml:trace>
  <inkml:trace contextRef="#ctx0" brushRef="#br2" timeOffset="788325.4723">17529 2584 99 0,'-19'13'111'16,"19"-13"-11"-1,0 0-4-15,2 20-6 16,-1 20-29 0,4 9-16-16,15 9-10 15,-9 2-10-15,1 2-6 0,10-1-5 0,-7-3-4 31,1-4-4-31,-5-7-3 16,-2-9-3-16,-4-11-6 16,-1-4-6-16,1-4-6 15,1-18-12-15,-6-1-14 16,3-7-16-16</inkml:trace>
  <inkml:trace contextRef="#ctx0" brushRef="#br2" timeOffset="788621.6499">17890 2398 137 0,'-8'12'127'0,"8"-5"-16"16,0 13-10-16,2 14-6 15,5 16-33-15,12 14-22 16,-3 8-9-16,7 2-6 16,3 2-4-1,25 75 5 1,-24-81-18-1,-6-19-5-15,-7-3-4 16,-1-12-6-16,-5-9-5 16,-4-8-8-16,1-11-10 15,-4 1-11-15,4-14-16 16</inkml:trace>
  <inkml:trace contextRef="#ctx0" brushRef="#br2" timeOffset="789259.0321">18676 2571 105 0,'-25'-13'107'0,"13"-3"-7"15,-4 2-7-15,-7-4-7 16,-17-7-35-16,-5 6-12 15,3 1-11-15,-8 13-8 16,7 0-6-16,3 20 2 16,2-1-3-1,9 7-2-15,7 1-3 16,4 1-4-16,13 10 0 15,11-2-1-15,3-1 1 16,8 5-1-16,10-4 0 16,16 0 1-1,8 0 0-15,4 0-2 16,2-2 0-16,-4 4 0 15,-7 0-2-15,-7 0 1 16,-5 3-1-16,-15-5 0 16,-7 10 0-16,-9-5 0 15,-9-8 0-15,-8-8 1 16,-6 8 2-16,-8-22 2 15,-12 6 1-15,2-13 1 16,6-7 3-16,1-1-3 16,-2-8-1-16,10-7-2 15,8-3 0 1,2-3-3-16,15-9 0 15,2-8 0-15,6 0 1 16,8-5-1-16,12-7 2 16,5 7 0-1,1 0 0-15,1 5 0 16,-9 6-1-16,-1 12 0 15,-10 2 0-15,-7 4 0 16,0 9-1-16,-2 8-4 16,-4-1-6-16,-5 3-11 15,-4 4-13 1,5 3-20-16</inkml:trace>
  <inkml:trace contextRef="#ctx0" brushRef="#br2" timeOffset="789812.3639">19363 2724 97 0,'6'2'109'0,"-6"-2"-15"15,0 0-5-15,0 0-2 16,11 3-25-16,12-5-15 16,10-1-3-16,15 3-9 15,11-5-7-15,4 3-8 16,2 1-6-1,10-2-7-15,-12-2-4 16,-5 2-3-16,-7-1-4 16,-11 0-3-1,-6 2-4-15,-9 2-6 16,-13-4-7-16,4 6-7 15,-11-2-15-15</inkml:trace>
  <inkml:trace contextRef="#ctx0" brushRef="#br2" timeOffset="790124.5511">19405 2981 169 0,'7'13'120'15,"-5"-16"-20"-15,7-2-8 16,8 7 0-16,16-5-44 16,13 3-13-16,4-5-8 15,12-2-5-15,6 6-8 16,-6-4-6-16,2 2-5 15,1 1-2-15,-14-2-1 16,-6-1-2-16,-12 1-1 16,-7 2-4-1,-4 0-5-15,-11 4-8 16,7-11-11-1,-10 4-17-15</inkml:trace>
  <inkml:trace contextRef="#ctx0" brushRef="#br2" timeOffset="790646.4629">20549 2506 126 0,'-14'-18'104'0,"15"20"-7"16,-2-1-4-16,1 2-6 15,0 18-36-15,0 12-7 16,1 17-8-16,4 18-7 16,6 6-5-16,0 2-5 15,-2 16-6-15,-3-15-4 16,7-5-5-1,-1-8-1-15,-1-14-3 16,0-8-3-16,0-17-8 16,-13-1-7-16,2-10-13 15,2-17-20-15</inkml:trace>
  <inkml:trace contextRef="#ctx0" brushRef="#br2" timeOffset="791213.8031">21029 2480 121 0,'-41'-17'106'0,"37"17"-8"15,-3 1-7 1,-17 8-5-16,6 4-37 15,-10 8-13-15,3-1-10 16,3 1-8-16,-2 3-6 16,7 1-3-16,9 0-3 15,0 2-1-15,17-2 0 16,2 2 0-16,14 1 2 15,8 5 0-15,15-5-1 16,4 4-1-16,-5 6-1 16,6 2-2-16,-5-2-1 15,-6 9-1 1,-11-4 0-16,-11 3 0 15,-14 1 0-15,-11-17 3 16,-13-2 0-16,-9-8 3 16,-15-10 2-16,-1-16 3 15,-2-2-2 1,0-1 1-16,5-3-1 15,-4-4-1-15,6-2 0 16,7-8-1-16,6-2-2 16,9-13-2-16,15 2 0 15,1-8-1-15,9-2-2 16,7-2 0-1,42-43 0 1,-25 53-3-16,-2 1-4 16,-2 5-4-16,-2 8-4 15,-4 2-7-15,-6 7-8 16,-6 5-10-16,5 2-12 15</inkml:trace>
  <inkml:trace contextRef="#ctx0" brushRef="#br2" timeOffset="791598.0335">21236 2481 123 0,'-8'25'113'16,"3"-21"-12"-16,-2 9-6 15,5 14-7 1,-4 16-33-16,6 7-16 15,1 7-8-15,4-1-8 16,12 3-6-16,3-4-2 16,16 4-2-16,9-17-2 15,-2-4-2-15,13-10-1 16,4-13 0-16,-5-8 0 15,-3-17 1-15,-5-11-1 16,-4-10-1-16,-16-11 1 16,-7-7-2-1,-20-65 5 1,-17 52-5-16,-13 10-1 15,-21 4 0-15,5 5-2 16,-10 11 0-16,-5 1-4 16,12 14-5-16,1-5-5 15,12 13-9-15,7 4-12 16,4 7-18-16</inkml:trace>
  <inkml:trace contextRef="#ctx0" brushRef="#br2" timeOffset="793207.9989">13583 3828 97 0,'-33'-20'104'15,"33"19"-15"-15,-1 1-5 16,1 0 0 0,0 0 2-1,0 0-56-15,0 8-7 16,1 10-7-16,4 28-2 15,9-1-2-15,5 19 2 16,2 8-3-16,-1-1-4 16,-2 1-2-16,-1-4-1 15,3-5-3-15,-9-10-1 16,-2-16-2-16,0-4-5 15,-6-10-5-15,5-5-10 16,-2-13-14 0,-6-15-20-1</inkml:trace>
  <inkml:trace contextRef="#ctx0" brushRef="#br2" timeOffset="793693.2899">13870 3842 130 0,'-5'5'100'15,"4"-3"-12"-15,1-2-3 16,-2 1-7-16,2-1-41 16,-2 9-6-16,1 12-7 15,-5 6-8-15,-4 2-6 16,7 9-1-1,0 2-3-15,8-1 1 16,-2 2-2-16,3-8-1 16,3-8 0-16,2-7-1 15,0-8-1-15,8-4 0 16,4-11-1-16,-1-12-1 15,12-9 0-15,5-4 0 16,-2-7 1-16,8-1-1 16,4 14 0-1,-2 10 0-15,-8 3 0 16,3 6 0-16,-8 6 2 15,-2 12 3 1,-13 8 1-16,-7 5 1 16,-3 5 2-16,-7 10 2 15,-10 0-2-15,-18 1-1 16,4 1 0-16,-13-5-3 15,-9-2-1-15,4-6-3 16,1-8-3-16,5-2-6 16,-22-11-24-1,33-17 1-15,4-6-12 16</inkml:trace>
  <inkml:trace contextRef="#ctx0" brushRef="#br2" timeOffset="793976.4597">13848 4058 88 0,'-20'8'102'16,"17"-8"-19"-1,3-3-2-15,0 3-4 16,0-5-30-16,0-5-11 15,6-19-2-15,11 5-7 16,2-8-6-16,7 2-4 16,16 4-5-16,3-4-4 15,4 3-3-15,9 1-4 16,-15 10-3-1,-4 1-7-15,-13 7-9 16,-9 0-12-16,4 4-17 16</inkml:trace>
  <inkml:trace contextRef="#ctx0" brushRef="#br2" timeOffset="794238.6169">14443 3678 153 0,'-6'-9'111'15,"9"10"-14"-15,2 6-7 16,14 7-4-16,15 23-44 31,11 11-13-31,7 12-3 16,9-3-10-16,2 9-6 15,6-2-2-15,2-4-4 16,-12-8-5-16,-8-6-5 16,-9-11-5-16,-16-9-9 15,-3-9-12-15,-1-10-19 16</inkml:trace>
  <inkml:trace contextRef="#ctx0" brushRef="#br2" timeOffset="794477.7603">14975 3659 121 0,'-56'-7'109'15,"53"7"-10"1,-3 3-7-16,3 4-6 16,-8 10-36-16,-4 17-15 15,-1 13-7-15,-4 13-10 16,6 5-4-16,5 5-3 15,-5 2-2-15,0-2-3 16,-2-8-3-16,5-5-2 16,-3-13-6-1,10-10-8-15,-4-9-13 16,5-16-17-16</inkml:trace>
  <inkml:trace contextRef="#ctx0" brushRef="#br2" timeOffset="794822.9673">15191 3990 179 0,'-19'10'114'15,"19"-12"-19"-15,36 5 78 16,1-6-134-16,9-8-14 15,16 0-2 1,10-2-5-16,1-8-5 16,-4 1-7-1,-10 7-4-15,-12 9-8 16,-18-3-6-16,-2 0-5 15,-13 4-8-15,-8 0-16 16,-12-5-14-16</inkml:trace>
  <inkml:trace contextRef="#ctx0" brushRef="#br2" timeOffset="795071.1152">15468 3692 105 0,'-23'20'112'0,"23"-20"-12"15,0 1-6 1,0 8-3-16,2 25-33 15,5 5-15-15,7 16-8 16,8 2-11-16,-2 13-6 16,2 1-4-16,-1-5-4 15,-2-2-4-15,-2-7-4 16,-1-8 0-16,-7-9-5 15,-1-11-4-15,-2-8-10 16,-3-7-10-16,2-15-19 16</inkml:trace>
  <inkml:trace contextRef="#ctx0" brushRef="#br2" timeOffset="795585.2694">15784 3802 169 0,'21'-30'122'15,"-23"25"-16"-15,11-7-9 16,21-6-8-16,1-7-46 16,17 4-18-16,0 2-11 15,0 11-6-15,-1 13-3 16,-9 13-3-16,-7 11 1 15,-15 14 0-15,-15 8 0 16,-8 8 1-16,-7-5 2 16,-14-1 1-1,-6-1 0-15,-14-9 0 16,18-5-2-16,2-7-2 15,11-11 1-15,-1-3-3 16,5-9 0-16,15-3-1 16,-2-10 0-1,4-6-1-15,12-11 1 16,13-4 0-16,15-3 0 15,4-2 0-15,8 9 0 16,-5 14 0-16,-2 7 0 16,-5 15 0-16,-13 20 0 15,-6 4 0 1,-13 6 0-16,-12 4 1 15,-11-4 1-15,-1 2 0 16,-7-7 0-16,-4-7 0 16,0-6-3-16,-8-6-7 15,1-5-9-15,8-14-11 16,2-10-14-16,3-12-20 15</inkml:trace>
  <inkml:trace contextRef="#ctx0" brushRef="#br2" timeOffset="795960.3819">16414 3748 126 0,'-17'19'106'0,"17"-19"-9"16,-6 9-6-1,3 1-5-15,-1 12-38 16,3 20-8-16,-4 7-10 15,5-1-9-15,5 11-3 16,6 0-5-16,11-7-3 16,10 1-4-16,-2-3-2 15,11-10-2-15,12-3-2 16,-9-11 0-1,0-7 0-15,0-14 0 16,-7-7 1-16,-4-9 0 16,-9-13 0-16,-10-9 2 15,-4-16 0-15,-10-6-1 16,-10-9 1-16,0 15-1 15,-3-3-1-15,-40-25-1 16,27 55-4 0,-11-1-5-16,3 13-6 15,-3 1-10-15,1 1-14 16</inkml:trace>
  <inkml:trace contextRef="#ctx0" brushRef="#br2" timeOffset="796489.5406">17160 4134 169 0,'1'2'115'0,"2"-2"-12"16,4-5-8-16,16-2-4 16,11-4-44-16,9-2-13 15,19 5-8-15,11-1-10 16,0-3-7-16,-5-2-9 15,-3 6-9-15,-17 2-7 16,-9 6-7-16,-12-5-9 16,-7-2-13-1</inkml:trace>
  <inkml:trace contextRef="#ctx0" brushRef="#br2" timeOffset="796750.6189">17384 3866 123 0,'-23'24'134'16,"23"-5"-25"-1,2 9-11-15,4 14-5 16,8 12-30-16,8 4-31 15,15 4-12-15,-5 2-6 16,-5-1-6 0,-1-7-6-16,11 36-15 15,-18-60-4 1,-7-9-10-16,-2-9-12 15</inkml:trace>
  <inkml:trace contextRef="#ctx0" brushRef="#br2" timeOffset="797014.6981">17822 3713 189 0,'1'59'120'0,"-1"-41"-14"16,2 12-9-1,2 22-6-15,7 11-48 16,6 8-13-16,4 1-11 16,-1 3-4-1,0-6-6-15,0-5-4 16,-5-9-5-16,-4-9-4 15,-1-13-7-15,-6-5-7 16,-1-16-13-16,0-9-16 16</inkml:trace>
  <inkml:trace contextRef="#ctx0" brushRef="#br2" timeOffset="797367.804">18126 3759 118 0,'-36'32'118'0,"37"-18"-13"16,-2 15-9-16,-2 13-5 15,1 10-34-15,-1 12-18 16,5 2-11-16,10-5-10 16,-4-2-5-16,12-7-4 15,5-2-3-15,7-10-4 16,-5-7-1-16,16-6-3 15,-10-6-2-15,4-16 0 16,3-9-1-16,-6-10-1 16,-4-12-2-1,-5-8 1 1,-10-16 1-16,-4-4-1 15,-16-14 1-15,-6-8 2 16,-15 5 1-16,1 6 2 16,-12 14-1-16,6 11-2 15,-6 16-4-15,-3 14-10 16,-5 10-13-16</inkml:trace>
  <inkml:trace contextRef="#ctx0" brushRef="#br2" timeOffset="797750.9189">18767 3859 121 0,'-15'8'106'15,"15"-8"-8"-15,6 9-4 16,7 17-2-16,18 5-34 16,7 19-12-16,65 74 21 15,-38-59-49 1,-9-4-5-16,6-3-6 15,-8 0-4 1,-9-9-4-16,-13-5-5 16,-11-10-6-16,0-10-10 15,-15-2-11-15,-2-14-18 16</inkml:trace>
  <inkml:trace contextRef="#ctx0" brushRef="#br2" timeOffset="798009.9966">19113 3842 130 0,'-54'20'119'0,"51"-11"-17"16,-2 14-9-1,-3 12-6 1,-2 13-35-16,-3 16-16 15,-2 9-11-15,4 3-5 16,-9-2-3-16,-4-2-4 16,7-3-3-16,-1-8-4 15,2-8-5-15,1-12-6 16,2-11-9-16,1-7-10 15,6-10-14-15</inkml:trace>
  <inkml:trace contextRef="#ctx0" brushRef="#br2" timeOffset="798415.1181">19884 4177 128 0,'1'0'99'15,"-1"0"-10"-15,11 1-2 16,14-1-4-16,11 0-35 16,15 0-10-1,9-9-4-15,13-3-10 16,-6 7-10-16,-2 1-6 15,-5-1-12-15,-18 2-11 16,-6 1-17-16</inkml:trace>
  <inkml:trace contextRef="#ctx0" brushRef="#br2" timeOffset="798680.1976">20016 4388 163 0,'-22'-3'127'15,"22"3"-20"1,0 0-10-16,0 0-7 16,8-6-38-16,26-1-20 15,6-1-9-15,17 1-4 16,15-3-5-16,4-1-5 15,-2 3-6-15,-3 1-10 16,-10 0-8-16,-4 3-11 16,-17-3-11-16,-19 5-18 15</inkml:trace>
  <inkml:trace contextRef="#ctx0" brushRef="#br2" timeOffset="798963.2825">20747 3845 165 0,'-3'28'130'0,"3"-28"-19"16,2 12-9-1,-2 9-7-15,0 32-40 16,11 16-21-16,3 11-11 15,4 7-5-15,2-1-6 16,2-9-5-16,1 1-3 16,1-9-6-16,-7-9-5 15,-2-8-5-15,-4-21-9 16,-3 1-9-1,-1-18-13-15,0-17-13 16</inkml:trace>
  <inkml:trace contextRef="#ctx0" brushRef="#br2" timeOffset="799769.5243">21206 3786 110 0,'-35'-38'103'16,"25"35"-11"-16,-4 3-3 15,-6 0-5-15,-3 6-33 16,-11 12-12-16,7 7-8 15,-4 9-9-15,5 2-9 16,3 5-3 0,10-5-1-1,10 7-3-15,13 1-1 16,8-1-2-16,2-2 0 15,19-4-1-15,6-5 2 16,3 4-2-16,8-1 0 16,4 1 0-16,-5-1-1 15,-10 6 0-15,-14 0 0 16,-13-2 0-16,-4 4-1 15,-20-3-1-15,-17-10 2 16,-8-10 0-16,-16-7 3 16,-1-13 0-1,-1-6 2-15,2-8 2 16,5-5-2-16,5-17 0 15,-10-56 0 1,35 28-6-16,14-5-3 16,10-19-2-16,5 20-1 15,16-1-3-15,10 2-2 16,4 9-4-16,2 11-7 15,-1 12-9-15,-4 0-11 16,-16 11-8-16,-5 6-3 16,6 4 5-1,-21 10 7 1,-2-3 14-16,2 6 21 15,-2 1 18-15,0 3 15 16,-9 11 11-16,-4 14 8 16,5 21 1-16,-12 8-5 15,2 2-4-15,13 12-7 16,-1-2-7-16,11-1-6 15,1-3-4-15,15-9-2 16,4-5-5-16,14-9-2 16,1-12-2-16,5-7 0 15,-4-14-1-15,-1-10 2 16,-1-19 0-1,-1-6 1-15,-5-13 2 16,-10-5-2-16,-15-16 1 16,-12-8-2-16,-20-2 0 15,-11 2-2-15,-2 18 0 16,-17-4 0-16,-5 11-1 15,4 8-2-15,-4 9-5 16,2 7-7-16,3 8-10 16,6 3-13-1,3 11-19-15</inkml:trace>
  <inkml:trace contextRef="#ctx0" brushRef="#br2" timeOffset="800841.4443">17583 11208 133 0,'46'-45'113'15,"-35"34"-13"1,8 7-6-16,7 4-7 16,18 4-40-1,2 14-12-15,-1 22-10 16,5 26-11-16,1 8-3 15,-6 11-3-15,-3 6-3 16,-3 3-1-16,1-8-2 16,-11-8 0-16,10-10-2 15,4-10 0-15,2-8-2 16,8-13-5-16,-9-12-4 15,-1-11-6 1,-3-21-10-16,-3-9-14 16</inkml:trace>
  <inkml:trace contextRef="#ctx0" brushRef="#br2" timeOffset="801152.5376">18378 11185 140 0,'-26'-2'114'16,"23"4"-13"-16,0 4-8 15,-17 16-7-15,-2 6-41 16,-4 8-13-16,-7 15-10 16,0 9-9-1,1 4-3 1,-5 13-1-16,3 1-2 15,-42 88 6 1,31-80-8-16,4-1-2 16,-4-12 0-16,7-10-1 15,5-9-1-15,4-9 0 16,1-10-3-16,14-13-6 15,4-6-10-15,4-13-7 16,11-15-15-16,4-8-20 16</inkml:trace>
  <inkml:trace contextRef="#ctx0" brushRef="#br2" timeOffset="801689.6987">19076 11491 135 0,'-23'1'111'0,"23"-1"-13"15,1-5-10-15,12-3-6 16,15-1-36-16,21 2-15 15,7 0-8-15,18-4-3 16,7 2-5-16,7 0-4 16,-1 2-2-1,-6 1-4-15,-16-2-6 16,-12 3-6-1,-15 4-7-15,-13-1-11 16,-14 2-16-16</inkml:trace>
  <inkml:trace contextRef="#ctx0" brushRef="#br2" timeOffset="801967.7821">19250 11745 169 0,'-2'11'124'16,"2"-11"-20"-16,0-1-8 15,16 2-6-15,11-1-41 16,15-5-17 0,9 1-6-16,12-5-5 15,12 2-4-15,3-3-3 16,9-1-6-16,-11 4-2 15,-10 3-5-15,-2-1-5 16,-21 1-4-16,-8 7-5 16,-9-3-7-1,-4 0-9-15,-7-3-11 16,-4 3-19-16</inkml:trace>
  <inkml:trace contextRef="#ctx0" brushRef="#br2" timeOffset="813843.3363">20484 10901 142 0,'-28'5'190'15,"19"16"-103"1,1 15-7-16,0 23-43 16,-3 6-7-16,2 21-4 15,3 7-9-15,6 4-2 16,4 2-5-16,10-9-2 15,13-4-2-15,11-17-2 16,18-7 0-16,16-22-1 16,7-9-1-16,1-16 0 15,4-17-1-15,-3-20-2 16,-2-15-1-1,1-7-1-15,-12-11 0 16,-15 0 0-16,-9-2 0 16,-18-11 1-16,-21 6 1 15,-13 7 0-15,-11 7 2 16,-12 29 2-16,-17 19 3 15,-5 17 2-15,1 19 3 16,-6 18 2-16,7 9 1 16,5 13-1-16,8 2-2 15,7-10-3 1,10 2-2-1,13-18-3-15,-1-4-2 16,10-15-3-16,1-7-9 16,-2 3-15-16</inkml:trace>
  <inkml:trace contextRef="#ctx0" brushRef="#br2" timeOffset="819542.6441">18364 13474 78 0,'8'-43'91'16,"-8"38"-8"-16,3-7-5 15,0-9 1 1,3-1-27-16,1 4-5 16,8 9-8-16,-7 3-7 15,1 16-5 1,7 29-7-16,-1 26-5 15,10 11-3-15,-3 8-1 0,7 2-5 16,-1-4-3 0,6-5 0-16,2-10-3 15,-2-21 0-15,-1-8 0 16,-1-11 0-16,-7-19 0 15,-5-16 0-15,3-22 0 16,-4-22-3 0,-10-14 1-16,-1-6-1 15,-6-16-1-15,-2-3 1 16,-8 3 1-16,-1 2 2 15,-2 10 2-15,1 13 1 16,1 17 1-16,6 13 0 16,-3 13 1-16,9 20-2 15,5 23-1-15,4 18 1 16,10 27 0-16,15 23 2 15,11 17 0-15,6 22 1 16,2 12-2-16,3 11-1 16,0-5-2-1,-6 0 0-15,-15-11-1 16,-16-9 1-1,-19-2 2-15,-12-14 0 16,-22-26 1-16,-11-14 1 16,-15-16 0-16,-1-16-3 15,2-15-2-15,2-27-6 16,0-7-4-16,1-22-6 15,2-20-9-15,9-11-12 16,11-6-10-16,9-9-14 16</inkml:trace>
  <inkml:trace contextRef="#ctx0" brushRef="#br2" timeOffset="819836.7323">19479 13413 167 0,'17'-15'117'16,"-9"15"-12"-16,14-11-10 15,16-9-5-15,17 9-49 16,14-7-12-16,4-6-11 16,0 4-8-1,-5 2-3-15,-7 5-4 16,-10 5-2-16,-14 3-4 15,-1 2-7-15,-16 1-10 16,-6 2-20-16</inkml:trace>
  <inkml:trace contextRef="#ctx0" brushRef="#br2" timeOffset="820100.8115">19691 13777 183 0,'-12'-5'135'16,"12"5"-21"-16,0 0-12 15,0-8-7 1,74-14-15 0,-10-1-62-16,90-24 5 31,-75 25-16-31,-8 8-4 15,-11 2-2-15,-10 7-2 16,-13 9-2-16,-6-4-4 16,-8 5-7-16,-7 4-11 15,-7 4-16-15</inkml:trace>
  <inkml:trace contextRef="#ctx0" brushRef="#br2" timeOffset="830502.9312">20953 13207 123 0,'13'22'97'0,"-13"-22"-13"15,0 0-12-15,-2 0-5 16,2 0-43-16,0 0-7 15,0 12-1-15,0-8-5 16,2 21 4-16,-2-2-1 16,0 1 1-16,0 0-2 15,1 0-3 1,-1-13 1-16,0-3 0 15,0-1 0-15,0-3 0 16,0-6-2-16,0 0-1 16,0-19 0-16,0-9-3 15,0-8-1-15,0-2-2 16,0-2 0-1,10 3 1-15,4 0-2 16,7 4 0-16,9 9 1 16,-2 10-1-16,12 14-1 15,3 16 1-15,4 17 0 16,0 20-1-1,-6 6 2-15,3 14-1 16,-12 8 2-16,-8 6 1 16,-12 4 0-16,-9 0 1 15,-8-6 0-15,-5-3 1 16,-12-10-1-16,-3-13-1 15,-7-12-1-15,-3-15-1 16,3-8-1-16,4-16-1 16,-3-8 0-16,6-13-1 15,0-10 1-15,7-12-1 16,-1-7 0-1,8-11 1-15,10-10-1 16,5-2 1-16,4-3-1 16,12 13 1-16,13 5-1 15,4 11 0-15,11 8 1 16,3 12 1-1,11 14 1-15,-3 29-1 16,-3 8 1-16,1 4 1 16,-7 16 0-16,-8 2-1 15,-6-2 1-15,-7 0 0 16,-3-5 0-16,-7-9-1 15,-11-9-2 1,-1-9 0-16,1-5-3 16,-5-6-6-16,-3-12-6 15,-4-5-10-15,-4-13-11 16,3-9-13-16,-10-14-10 15</inkml:trace>
  <inkml:trace contextRef="#ctx0" brushRef="#br2" timeOffset="830966.6688">21620 12928 75 0,'9'17'94'16,"-9"-17"-9"-16,4 0-7 0,-3 3 4 31,7 14-28-31,7 4-7 16,-2 9-5-16,4 11-8 15,5 10-6 1,-9 5-9-16,-2-4-2 16,-1-4-3-16,-3-5 0 15,1-2-4-15,-2-5-2 16,5-14-2-16,-6 3-2 15,3-5 0-15,1-6 0 16,3-9 1-16,2-2 0 16,8-7 2-16,3-6-1 15,10-7 1 1,3 1 0-16,8-4 0 15,8-7-1-15,1 1 0 16,-3 4 0-16,1 5-1 16,-3 0-2-16,-2 0-1 15,-5 4-1-15,-7 4 0 16,-7 3-1-16,-9 3-1 15,-4 1-1-15,-10-1-5 16,-1 3-4-16,-4-3-6 16,-2 3-5-16,-2-4-10 15,-3-2-8-15,-7-6-12 16</inkml:trace>
  <inkml:trace contextRef="#ctx0" brushRef="#br2" timeOffset="831347.7831">22014 12677 128 0,'-22'0'119'0,"22"-1"-14"15,-3 1-9-15,2 8-8 16,1-1-33-16,6 28-17 15,3 18-10-15,10 17-5 16,12 14-3-16,4 10 0 16,12 12-3-1,4-3-2-15,-12 1-1 16,0-2-2-16,-8-6-1 15,0-8-3-15,-8-9 0 16,-1-12-1-16,-7-11-2 16,-3-10-1-16,-7-8-1 15,1-10-1-15,2-6 0 16,-3-4-2-16,-5-8-2 15,1-5-2 1,1-1-5-16,-2-3-7 16,1-3-9-1,-5-1-16-15,2-5-26 16</inkml:trace>
  <inkml:trace contextRef="#ctx0" brushRef="#br2" timeOffset="861394.59">14797 16613 97 0,'-3'9'74'0</inkml:trace>
  <inkml:trace contextRef="#ctx0" brushRef="#br2" timeOffset="862445.9053">17040 16287 94 0,'11'5'109'0,"-12"-5"-14"16,1 0-3-16,-3 0-7 15,-1 0-30-15,4 0-18 16,0 0-10-16,0 0-13 15,0 0-9-15,0 0-1 16,17-14-2-16,1-2-2 16,0 2 0-16,1 1 0 15,6 4 1-15,-2 5-1 16,-2 1 0-16,-2 11 1 15,-6 3 1 1,-3 10 1-16,-7 7 1 16,-12 2 2-16,-5 11 1 15,-6-5 1-15,-3 4-1 16,-8 0-1-16,0-4-2 15,1-6 1-15,2-3 1 16,4-11-2 0,2-4 0-16,6-9 0 15,7 8 1-15,1-17-3 16,11-4 0-16,1-5-1 15,8-8-1-15,10-1-1 16,2-1-1 0,7 7 0-16,2 6 0 15,1 8-2-15,-3 17 1 16,3 4-1-16,-6 11 1 15,-3 13 1-15,-16 5 0 16,1-6 2-16,-6 2 2 16,-12-1 3-16,-2 2 3 15,-1-11 2-15,-11-2 1 16,2-10-1-16,0-1-2 15,-4-13-3-15,4 3-5 16,6-10-7 0,4 0-7-16,2-8-9 15,6 1-13-15,7-9-19 16</inkml:trace>
  <inkml:trace contextRef="#ctx0" brushRef="#br2" timeOffset="863072.0931">17484 16385 171 0,'26'-4'119'0,"-27"8"-18"16,-3 4-12-16,-3 18-5 15,2 10-47 1,2 1-14-16,1 4-10 16,1 2-5-16,4-2-1 15,22 7-4-15,-2-5-2 16,-4-8 0-16,4-1 0 15,0-12-1-15,-4-1 1 16,4-3-1-16,2-18 1 16,-2-12-1-16,-3-12 0 15,0-9 1-15,5-1 0 16,-8-2 0-16,-1-1 0 15,-2-8 1 1,0 2 1 0,-10 5 1-16,6 3 3 15,-3 11-3-15,0 10 2 0,-7 2-2 16,4 10 1-1,1 11 1-15,4 9 0 16,2 15-1-16,-2 10 0 16,2 5 1-16,5 0-2 15,-2 11-2-15,1 4 0 16,-7 5-1-16,-5 1-1 15,2 0 0-15,-9 0 0 16,-5-1 0 0,-2-9 1-16,-13-5 1 15,-3-9 0-15,-4-9 1 16,-1-9 1-16,-4-8-1 15,3-6 0-15,4-10 1 16,-2-9-3-16,5-4-4 16,7-5-5-16,8-3-7 15,5-8-11-15,4 3-17 16</inkml:trace>
  <inkml:trace contextRef="#ctx0" brushRef="#br2" timeOffset="863760.2995">18510 16427 102 0,'-26'-4'101'15,"27"4"-10"-15,1-1-2 16,2 1-5-16,-2 0-33 16,-2-3-5-16,9 4-8 15,5-1-8-15,3 2-5 16,10-2-3-1,-1-2-4-15,10-3-4 16,1 0-4-16,9 3-4 16,-2 0 0-16,2-2-4 15,-2 0-1-15,2 0-1 16,-12 1-4-16,-10 3-3 15,-10-3-4-15,-4 5-5 16,-5-4-6 0,0 0-9-16,-10-3-11 15,2 1-13-15</inkml:trace>
  <inkml:trace contextRef="#ctx0" brushRef="#br2" timeOffset="864072.3931">18718 16188 135 0,'-37'-7'112'15,"37"7"-12"-15,0 2-8 16,0 10-5-16,0 7-40 15,3 14-10-15,-3 1-11 16,3 14-9-16,3 6-3 16,2 5-5-16,-7 1-3 15,7 1-3-15,-5-15-1 16,0-6-2-1,3 19-4 1,-6-41-3 0,-3-7-8-16,3-10-10 15,0-10-16-15</inkml:trace>
  <inkml:trace contextRef="#ctx0" brushRef="#br2" timeOffset="864350.4765">19160 16047 130 0,'12'16'121'15,"-9"-14"-15"-15,-3 33 86 16,0 8-134-1,0 8-19-15,0 7-13 16,2 2-8-16,2-1-7 16,-4-3-3-16,0-6-4 15,0-5-4-15,3-9-7 16,-3-9-7-16,2-6-10 15,-8-11-14-15,4-16-21 16</inkml:trace>
  <inkml:trace contextRef="#ctx0" brushRef="#br2" timeOffset="864744.5947">19443 16160 146 0,'0'-7'115'16,"0"7"-13"-16,-1 17-7 15,-2 5-9-15,0 7-39 16,-4 6-14-16,0 4-13 16,4 4-5-16,1 0-6 15,10-1-5-15,0-3-2 16,-1 0 0-16,13-12-2 15,2-3 0 1,12-4 0-16,-4-13 0 16,-1-10 2-16,1-6 0 15,2-5 1-15,-4-6 4 16,-5-11 1-16,-7 0 2 15,1-6-1-15,-9-2-1 16,-2 0-1-16,-11-2-4 16,-3 3-2-16,-2 4-2 15,-9 0-7 1,-1 4-7-16,1 7-8 15,-1 4-14-15,5 12-16 16</inkml:trace>
  <inkml:trace contextRef="#ctx0" brushRef="#br2" timeOffset="865335.772">20129 15984 130 0,'-2'-8'128'16,"-3"8"-20"-16,-4-9-11 16,-3-5-11-16,1 9-35 15,-12 10-27-15,-2-3-13 16,0 10-7-16,2 7-3 15,0 0-1 1,-10 17 0 0,19-14 1-1,6-1 1-15,-1 1 2 16,9-2 1-16,2 2-1 15,10 1 0-15,11 3 0 16,10-1 0-16,4 1-2 16,5-2 0-16,1 7 0 15,-12 0 0-15,0-6-2 16,-9 6 0-16,-10-5-2 15,-7 0 1-15,-10-4 0 16,-10-2 2 0,-4-6 2-16,-4-6 0 15,-10-1 0-15,10-1 1 16,-9-12-1-16,7-5-1 15,5-3-1-15,-4-5 1 16,10-5 0-16,8-1 0 16,3-2 1-16,16-2 3 15,0-1-1-15,5-2 0 16,16-5 1-16,3-1-2 15,0 6 0-15,-6 2-3 16,2 6-6 0,-12 2-6-16,-2 8-11 15,-7-7-13 1,-5-3-22-16</inkml:trace>
  <inkml:trace contextRef="#ctx0" brushRef="#br2" timeOffset="865729.8902">20563 16050 142 0,'-16'-13'110'0,"16"13"-12"15,0 0-10-15,2 0-5 16,6-4-38-16,-1 0-9 16,18-1-7-16,8 4-6 15,2 0-3 1,10-7-3-16,5-1-4 15,-2 9-6-15,-9-7-3 16,-7-1-5-16,-4 4-7 16,-6 10-9-16,-8-4-12 15,-2-3-15-15</inkml:trace>
  <inkml:trace contextRef="#ctx0" brushRef="#br2" timeOffset="866008.9739">20709 16183 130 0,'10'-13'134'0,"-10"13"-16"15,0 0-13-15,11 0-8 16,6-5-30-16,10 0-30 15,11-4-15-15,6 9-10 16,-4-2-3 0,2 1-5-1,28 1-3 1,-41 0-3-16,-10 0-5 15,-4-5-3-15,-2 3-6 16,-6 2-8-16,-2-6-12 16,0 1-16-16</inkml:trace>
  <inkml:trace contextRef="#ctx0" brushRef="#br2" timeOffset="866346.075">21501 15883 183 0,'-10'-13'123'15,"6"8"-19"-15,4 5-9 16,0 0-8-16,-2 25-49 15,-1 1-15-15,3 8-8 16,0 18-4-16,0 3-3 16,0-2-1-1,0 2-3-15,-6-1-1 16,6-11-2-16,0-3 1 15,-3-6-5-15,-8-10-4 16,5-6-7-16,1 2-10 16,2-11-13-1,0-4-21-15</inkml:trace>
  <inkml:trace contextRef="#ctx0" brushRef="#br2" timeOffset="866915.2457">21950 15826 144 0,'-23'-39'125'16,"18"38"-18"-16,-7-2-10 15,-3 3-8-15,-7-4-40 16,-3 2-22-16,-3 8-13 15,10 6-9 1,-18 10-2 0,27 3-3-16,-1-2 0 15,9-3 0 1,10-6 0-16,-1 10 0 15,3-2 2-15,9 2 0 16,5 4 0-16,3-2 0 16,4 1-2-16,2 2 1 15,-7 1-1-15,0-3 1 16,-13 1-1-16,-1 0 0 15,-9-1 1-15,-7-2 0 16,-8-4 1 0,-2-3 0-16,-12-6 2 15,-9-8-1-15,-4-4 1 16,4-5-1-16,0-6 1 15,3-5 1-15,9-3 0 16,5-2-1-16,13-9 0 16,-2-2 0-16,10-3-1 15,7 3 0-15,5-4 1 16,10-2-1-16,5 7 1 15,5 7-1-15,10-8-1 16,-13 15-1 0,7-1-1-16,-3-1-5 15,-14 12-6 1,-5-4-8-16,-11 5-13 15,1 4-14-15</inkml:trace>
  <inkml:trace contextRef="#ctx0" brushRef="#br2" timeOffset="867312.3648">22349 15716 105 0,'6'-2'118'15,"-14"5"-11"-15,-3 11-8 16,-7 4-9-16,2 11-28 15,-7 10-20 1,1 3-15-16,5 0-12 16,2 7-4-16,9-5-6 15,4-2-3-15,16-4-1 16,-2-4 0-16,12-6-1 15,7-7-1-15,7-9 2 16,6-8 1-16,-4-4 2 16,4-13 3-16,-1-6 3 15,-1-5 3 1,-7-6 4-16,-7-7-2 15,-9-12 1 1,-17 4-1-16,-4 5-4 16,-9 1-1-16,-6 2-4 15,-15 12-5-15,-4 0-6 16,-11 6-9-16,10 12-10 15,-8 8-11-15,6 13-18 16</inkml:trace>
  <inkml:trace contextRef="#ctx0" brushRef="#br2" timeOffset="872313.8648">17229 17235 123 0,'10'-5'107'16,"-10"5"-14"-16,0 0-6 15,0 0-6 1,0 0-39-16,0 0-17 16,3-3-7-16,2-4-10 15,5-1-2-15,7 1 0 16,7 4-1-16,4-4 0 15,-7 12-1 1,7 0 1-16,-9 4 1 16,-1 10-3-16,-2 1 1 15,-13 12 0-15,-6 0-1 16,-13 9 1-16,1 0 1 15,-10-9 1-15,-4-8 0 16,-4 4-2-16,-1-11 0 16,6 9 0-16,2-11 0 15,2 0 0-15,9-6 0 16,-1-4-1-16,9-4 1 15,2 2-2-15,5-11 0 16,3 4-1 0,14-7-1-16,10-4-1 15,7 1 1-15,0 13-1 16,0-4 1-16,6 8-1 15,-6 4-1-15,13 12 1 16,-8 14-2-16,-8 5 0 16,-13 3 1-1,-2 4 0-15,-7-2 3 16,-25-4 2-16,4-3 1 15,-11-7 3-15,-4-6 0 16,3-5 2-16,-3-11-2 16,6 1-4-1,5-4 0-15,-1-6-6 16,2 2-7-16,4-7-10 15,9-9-10-15,2-2-17 16</inkml:trace>
  <inkml:trace contextRef="#ctx0" brushRef="#br2" timeOffset="872907.0427">17788 17312 153 0,'-16'0'110'15,"16"0"-11"1,0 22-9-16,5 6-4 16,-1-2-45-1,3 22-8-15,3-5-11 16,9 4-5-16,-3-2-5 15,1 5-4-15,3-9-2 16,3-5-2-16,-1-6-2 16,6-7-2-16,-2-3 0 15,2-5 0-15,6-9 0 16,-5-12-1-16,-1-11-1 15,-4-9-1-15,0-7-1 16,-2-4 3 0,-8-9-2-16,8-2 3 15,-14-10-1-15,-2 0 2 16,-2 15-1-16,-4 8 1 15,4 7 0-15,-14 12 0 16,9 11 3-16,1 16-3 16,0 9 2-16,6 19 0 15,5 3 1-15,1 7 0 16,-3 11 1-16,1 5 0 15,10 4 0-15,5-2-2 16,-7 6 0-16,-2 2-1 31,-18-3-2-31,-18 45 0 16,-3-62 1-1,-8-12 1-15,-5-8 0 16,5-13 0-16,-1-8-3 16,2-6-4-16,-4-16-6 15,5-6-10-15,5-16-13 16,10-5-19-16</inkml:trace>
  <inkml:trace contextRef="#ctx0" brushRef="#br2" timeOffset="873321.1669">18724 17402 130 0,'-9'-21'98'16,"9"21"-9"-16,-3 0-5 15,1 0-3-15,2 0-37 16,0 0-7-16,0 0-4 16,0 0-3-16,11-1-5 15,6 1-2 1,14 0-1-16,0-3-3 15,14 2-5-15,6-8-2 16,-4-1-4-16,8 0-3 16,-10 4-1-16,7-2-3 15,-11 4-5-15,-6-2-5 16,-14 6-6-16,-1 0-8 15,-9-2-13-15,-5 4-10 16</inkml:trace>
  <inkml:trace contextRef="#ctx0" brushRef="#br2" timeOffset="873681.2749">18895 17527 151 0,'-25'-10'123'16,"25"9"-14"-16,0-1-10 15,-2 5-7-15,8-3-40 16,-1 0-18-16,14-3-10 15,4 3-8-15,16-1-3 16,-2 4-2-16,9-10 0 16,-7 11-4-16,5-8 0 15,-7 3-2 1,-2-10 0-16,-2 2-3 15,0-1-2-15,-6 10 0 16,-3 0-4-16,2 0-5 16,-7 2-5-16,-2 2-9 15,-3-5-15-15,-11 2-16 16</inkml:trace>
  <inkml:trace contextRef="#ctx0" brushRef="#br2" timeOffset="876417.6941">20060 17031 247 0,'0'0'92'16,"0"0"-10"-16,0 0-7 15,0 0-44-15,0 0-10 16,10 0-7-16,5 6-7 16,7-3 0-16,3-3-2 15,6-4 0-15,-3 1 1 16,3-2-1-16,-2-3 0 15,2 3-1-15,-1 0-1 16,1 0 0 0,-8-3-2-16,5 1-1 15,-3 5 0-15,18-7 0 16,-27 2 0-1,-4 2 0-15,-3 4-1 16,-3 5 2-16,-1-4-1 16,-5-3 0-16,-1 3 1 15,2 0 1-15,-1 0-1 16,0 0 2-1,0 0-1-15,0 0 0 16,-1 16 1-16,1 1-1 16,-2 5-1-1,-3 12 1-15,1 5 0 16,-3 4-1-16,4 9 2 15,0 6-1-15,2-7 1 0,1 7-1 16,0-16 0 0,0-6 0-16,0 1-1 15,0-4 0-15,0-10-2 16,1-3-4-16,1-6-2 15,-1-3-7-15,-2-8-12 16,1-3-13-16</inkml:trace>
  <inkml:trace contextRef="#ctx0" brushRef="#br2" timeOffset="877249.9437">20943 16931 157 0,'-7'28'209'15,"4"-17"-123"1,-1 4-7-16,-1 1-46 16,-4-2-14-16,-2 1-8 15,6-4-5 1,-1-7-1-16,6 3 1 15,0-6-2-15,0-4 3 16,0-2-2-16,0-4-1 16,2-7-1-16,1-12 0 15,4 6-1-15,9-7 0 16,-4 2 0-16,4-1 2 15,2 9-1-15,3-6-1 16,2 4 1-16,0 13-2 16,3 8 0-16,7 7 1 15,-4 9 0-15,6 8 1 16,-9 10 0-1,-4 12 0 1,-2 2-1-16,-9 8 2 16,-2 0-4-16,-12 0 0 15,-5-3 1-15,2-2 1 16,-11-5 0-16,-8 3 1 15,-4-16 1-15,-6-1 1 16,6-15-1-16,-2-10 0 16,6-7-1-16,2-4-1 15,7-3 0 1,-15-33-1-1,27 9-1-15,5-7 1 16,10-3-1-16,8 3 0 16,10 2 0-16,7 4 0 15,7 5 0-15,4 0 1 16,6 12-1-16,-5 12 3 15,1 11 0-15,-4 9 2 16,-1 10 2-16,-13 7 1 16,0 1 1-16,-11 3 0 15,-3-4 2-15,5-3-2 16,-12-9 0-1,0 1-1 1,-7-5 1 0,5-12-8-16,-15-2-6 15,7 0-7-15,0-4-9 16,0-7-13-16,0 5-17 15</inkml:trace>
  <inkml:trace contextRef="#ctx0" brushRef="#br2" timeOffset="879892.7363">18698 18298 123 0,'0'-29'104'16,"-2"32"-10"-16,1-3-7 15,-1 0-7-15,0 0-38 16,-2 4-11-1,5-8-9-15,-1 3-9 16,0 3-5-16,3 23-2 16,2 0-1-16,3 11-1 15,-2 3-2-15,2-1 0 16,1 0-2-16,0-3 1 15,-1-2-2-15,5-5 1 16,4-4 0-16,0-3 0 16,-3-7 0-16,10-2 0 15,-2-12 0 1,3-4-1-16,3-9 1 15,-5-4-1-15,0-4 1 16,1-6-1-16,-4-5 1 16,3-4 0-16,-6-10-1 15,0 3 1-15,-11-9 1 16,-1 1-1-16,4 3 0 15,-9 7 1-15,-6 7-1 16,6 6 0-16,0 7 0 16,0 8 0-16,2 4 0 15,-2 4 0 1,1 10 1-1,5 11 1-15,10 11-1 16,6 24 1-16,-7 0 0 16,13 8-1-16,-2 8 1 15,-4 1-2-15,0 2 1 16,0 2-1-16,-5-3-1 15,1-4 0-15,-12-1 0 16,-4-3 0-16,-7-6 0 16,-6 95 0-16,-20-150 1 15,-34 0 1-15,22 0 0 16,-4 0 3-16,-29 0-1 15,27 0 0 1,36 0 0-16,-1 0-3 16,-9 0-4-16,9-12-7 15,-4-13-13-15,5-9-16 16</inkml:trace>
  <inkml:trace contextRef="#ctx0" brushRef="#br2" timeOffset="880468.9091">19541 18301 75 0,'6'1'92'16,"-6"0"-10"-16,0-6-6 15,0 5 3-15,8 0-29 16,0-13-2-1,9 4-7 1,3-1-5-16,11 2-7 16,2-6-6-16,8 4-5 15,4 10-4-15,7-4-5 16,-3-5-1-16,-4 1-4 15,3 5-1-15,0-4-2 16,-7 6-2-16,-6-6-2 16,-5 7-2-16,-6-4-4 15,-3 4-3-15,-6-5-5 16,-7 9-4-16,-3-8-8 15,-4 4-11 1</inkml:trace>
  <inkml:trace contextRef="#ctx0" brushRef="#br2" timeOffset="880827.6152">19712 18428 121 0,'1'-6'97'0,"-1"6"-7"16,3-3-9-16,0 3-3 15,7-5-36 1,13 1-9-16,3-5-5 16,2 1-5-16,13 2-6 15,3-7-2-15,1 4-2 16,-1-1-3-16,-1 5-2 15,1 5-3-15,-10-6-2 16,-3 6-2-16,1-4-5 16,-7-3-5-16,-5 9-9 0,0 0-9 0,-9 5-18 31</inkml:trace>
  <inkml:trace contextRef="#ctx0" brushRef="#br2" timeOffset="882956.0491">20884 17742 105 0,'-20'22'89'0,"20"-6"-17"31,0 3-11-31,0 6-5 16,0 4-42-16,0 6-7 15,0-4-5-15,-2 2-2 16,-6-11 0-16,7 1 0 15,-4-11 2-15,-4-2 4 16,1-6 0-16,0-4 1 16,-1-4 0-1,-2-9-1-15,6-6-2 16,1-5-2-16,-1-2-1 15,14-2 0 1,2-3 0-16,-3-3-1 16,6 5 0-16,0 6 0 15,-2 3 0-15,9 6 0 16,-3 6 1-16,-2 11 0 0,5 13 2 0,-1 9 1 31,5 12-1-31,-5 17 1 16,-6 9 0-16,-3 2-1 15,-1 7-2-15,-7-2 0 16,-5-5 0-1,-9-4 2-15,2-9 1 16,0-2 2-16,-8-6 3 16,-7-9-1-16,4-9 0 15,2-1 0-15,-1-7-1 16,7-7-3-16,4-9 0 15,-6-8-1-15,11-5-2 16,-7-11-1-16,3-7 1 16,4-6-1-16,3-6 1 15,0-6-1-15,3 1 1 16,8 3 0-1,4 2-1 1,5 6 1-16,8 6 0 16,2 7-1-16,4 11 1 15,4 16-1-15,-2 16 1 16,4 20 0-16,2 0 0 15,-14 4 0-15,6-1-1 16,-12 0 2-16,0-1-1 16,-10-5 0-16,1-8-2 15,-7-5-2-15,5-6-6 16,-5-7-8-16,-6-4-13 15,-6-13-12-15</inkml:trace>
  <inkml:trace contextRef="#ctx0" brushRef="#br2" timeOffset="883372.1739">21384 17858 97 0,'-7'11'99'15,"8"0"-14"-15,-1 11-4 16,0 16-4-16,6 0-34 16,8 3-8-16,-10 5-10 15,-6 3-7-15,2-8-4 16,5-3-5-16,-5-7-2 15,-2-10-1 1,2-4-3-16,0-15 0 16,2 1 0-16,18-4 0 15,0 1 2-15,-3-8 1 16,22 0 1-16,3-8-1 15,4-15-1-15,2 9-1 16,3 4-2-16,1 3 0 16,0 5-2-16,-7 2-3 15,-3 0-3-15,-9 3-3 16,-9 1-5-16,0-1-4 15,-9 2-9-15,-6 3-8 16,-12-2-11 0</inkml:trace>
  <inkml:trace contextRef="#ctx0" brushRef="#br2" timeOffset="883667.2624">21575 17715 108 0,'5'18'100'16,"-5"-18"-8"-16,0 0-9 16,-3 8-4-16,3 2-35 15,0 20-10-15,3 25-10 16,3 10-9-16,3 8-4 15,5 8-5 1,2 2-2-16,-4-5-2 16,1-2-2-16,1-2-1 15,-5-9-3-15,-9-12-2 16,6-8-5-16,-7-10-8 15,8-8-10-15,-2-10-12 16</inkml:trace>
  <inkml:trace contextRef="#ctx0" brushRef="#br2" timeOffset="917430.3883">15636 9050 203 0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11-10T14:31:15.24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13510 3750 118 0,'-17'-17'107'15,"17"17"-18"-15,2-3-6 16,-2 3-4-16,-2 0-34 15,2 0-20-15,0 0-3 16,0 0-5 0,0 0-4-16,0 0-3 15,-5 8 1-15,-1 4-2 16,-9-2-2-16,-4 16-2 15,-7-2-2-15,4 7-2 16,2-13 1-16,3 3-1 16,7-7 0-16,3-2-1 15,5-12 0-15,5-5 0 16,3-3 0-16,2-6 0 15,12-14 0-15,5-2 0 16,3 0-1-16,2 4 1 16,8 4 1-1,-5 7-1 1,-1 4 0-16,-1 11 0 15,4 18 1-15,-9 23 0 16,-6 19 1-16,-12 18 2 16,-11 13 0-16,-5 7 1 15,-18 2 2-15,-2 0 1 16,-10 6-2-16,1-7-1 15,-6-15 0-15,-7-11 0 16,8-19 1-16,4-17-1 16,7-12-1-16,4-13-1 15,6-20-1 1,5-10-1-16,7-20 0 15,10-11-2-15,1-14 1 16,12-5-1-16,4-10-1 16,21 5-1-16,5-1 0 15,4 14-1-15,-6 16 1 16,4 10 1-16,-6 14 0 15,5 14 2-15,-7 15 0 16,-4 17 2-16,-2 16 0 16,-5 9 2-16,-7 10 0 31,-5 2 1-31,12 60 7 15,-20-64-7 1,0-11-2-16,-3-12 1 16,-1-6-2-16,-3-10-2 15,-1-6-9-15,1-6-11 16,0-9-16-16,-6-11-21 15</inkml:trace>
  <inkml:trace contextRef="#ctx0" brushRef="#br0" timeOffset="314.0942">14011 3873 190 0,'6'50'118'16,"-1"-21"-16"-16,-2 6-4 16,3 14-7-16,10 14-50 15,7 12-11 1,6 7-6-16,5-5-9 15,-6 0-5-15,3-4-5 16,-1-7-1-16,-15-7-3 16,8-15 0-16,-7-10-5 15,-21-15-6 1,10 7-12-16,-8-14-16 15</inkml:trace>
  <inkml:trace contextRef="#ctx0" brushRef="#br0" timeOffset="622.1866">14324 3859 163 0,'-33'40'110'0,"24"-24"-11"15,0 21-7-15,-7 11-7 16,-13 15-45 0,4 10-9-16,-12 7-8 15,-3 5-5 1,2 1-3-16,0-10-2 0,-1-1-3 15,5-13 0 1,3-15-3-16,6-4-2 16,6-13-2-16,7-14-3 15,3 7-6-15,1-13-11 16,3-12-12-16,7-18-22 15</inkml:trace>
  <inkml:trace contextRef="#ctx0" brushRef="#br0" timeOffset="1310.9917">14702 4226 128 0,'-6'-4'108'15,"6"4"-15"-15,0 0-7 16,0 0-5-1,6 0-37-15,13 2-12 16,13 0-6 0,3 6-5-16,11 1-3 15,11-1-2-15,7 1-5 16,6 0-2-16,-4-5-2 15,-8 1-4-15,-10 3-2 16,-11-6 0-16,-6-4-1 16,-8 1-2-16,-1-3-5 15,-10-6-9-15,-2 3-16 16</inkml:trace>
  <inkml:trace contextRef="#ctx0" brushRef="#br0" timeOffset="1654.0946">15166 3957 161 0,'-17'27'108'0,"12"-27"-14"16,5 6-6-16,-8 18-7 15,8 12-45-15,-1 21-8 16,-10 9-4-16,0 3-7 15,-1 4-2-15,-7-3-1 16,2-10-1 0,3-2-5-16,-1-12-1 15,4-14-2-15,5-6-2 16,1 0-4-16,2-4-9 15,-2-14-12-15,10-12-20 16</inkml:trace>
  <inkml:trace contextRef="#ctx0" brushRef="#br0" timeOffset="2150.2434">15647 3834 157 0,'9'0'107'15,"-8"0"-13"-15,-1 9-5 16,5 7-6-16,6 19-43 15,4 16-8 1,13 18-6-16,36 86 7 16,-19-74-23-1,0-11-4-15,1 0-3 16,-10-7-1-1,-5-10-3-15,-6-16-4 16,-8-11-6-16,1-8-7 16,-8-8-12-16,-9-13-19 15</inkml:trace>
  <inkml:trace contextRef="#ctx0" brushRef="#br0" timeOffset="2467.3385">16112 3760 151 0,'-44'52'106'0,"36"-33"-9"15,-9 16-8-15,-4 16-5 16,-7 9-45-16,-5 11-5 15,-7 3-10-15,4 4-8 16,-7-1-2-16,1-3-3 16,0-2-2-16,11-7-2 15,-1-9-2-15,2-19-1 16,7-4-3-1,9-9 0 1,2-7-4-16,2-13-8 16,6 1-9-16,2-9-17 15</inkml:trace>
  <inkml:trace contextRef="#ctx0" brushRef="#br0" timeOffset="3114.5326">16712 3931 110 0,'14'-11'96'0,"-10"11"-8"15,9-3-1-15,7 3-7 16,6 6-36-16,13-2-9 16,6-2-7-16,6 10-13 15,3-4-7-15,1-5-3 16,-6 4-3-1,1-8 0-15,-5 10-1 16,-10-10-1-16,-5 1 0 16,-4 0-3-16,-9-3-5 15,-1-3-10-15,-7 1-16 16</inkml:trace>
  <inkml:trace contextRef="#ctx0" brushRef="#br0" timeOffset="3434.6286">17073 3642 161 0,'-2'9'105'0,"2"-9"-15"15,-1 15-4 1,-1 13-6-16,2 78-23 16,0-35-34-16,-1 8-10 15,-6 2-2-15,-2-3-3 31,1-7-2-31,-1-9-2 16,-2-5-1-16,4-14-1 16,2-11-2-16,2-6-2 15,0-7-5-15,3-11-7 16,0-8-15-16,1-12-19 15</inkml:trace>
  <inkml:trace contextRef="#ctx0" brushRef="#br0" timeOffset="4114.8326">17891 3665 157 0,'-27'-31'109'0,"20"20"-14"16,0-2-9-16,-9-2-6 15,2-2-48-15,-11 1-10 16,1 4-7-1,-9 3-6-15,0 6-3 16,-10 8-1-16,-2 9 0 16,-1 9-2-16,2 11 0 15,13 7-1-15,2 1-2 16,1 4 1-16,11 2 0 15,9 6-1 1,13-8 0-16,4-4-1 16,0-17 0-16,13 2-1 15,18-3-1-15,-4-11-2 16,3-20-2-16,1-5 2 15,-3-4-1-15,-6-4 1 16,6-5-1-16,-3-7 2 16,-7-5 1-16,-4-2 2 15,-3-1-1-15,-3-2 3 16,-1 3 2-16,-2 7 3 15,-10 3 0-15,0 8 5 16,2 9-1 0,-3 3 1-16,-5 18-1 15,1 10 3 1,-1 16-1-16,-9 21-1 0,2 14 2 15,-2 7 1-15,3 5-1 16,2 3-3 0,-3 3-1-16,-3-4-3 15,-2-8-1-15,6-5-2 16,-3-18-1-16,3-2 0 15,-1-12-1-15,0-8-3 16,1-10-3 0,5-8-8-16,0-13-14 15,1-17-18-15</inkml:trace>
  <inkml:trace contextRef="#ctx0" brushRef="#br0" timeOffset="4575.9709">18388 3638 153 0,'-13'-15'118'16,"4"15"-17"-16,9 4-10 15,-11 7-9 1,-6 15-40-16,3 10-19 15,-6 7-6 1,-5 16-6-16,0 5-2 16,-6-1 0-16,0 6-3 15,11 3-1-15,1-4-1 16,6-4-2-16,6-2 1 15,15-10-3-15,3-5 1 16,15-5-2-16,13-7 1 16,8-15 0-16,-4-7 0 15,7-15 0-15,-2-12 0 16,-3-12 1-16,-4-12 1 15,0-13-1-15,-12-10 2 16,-2-10-2 0,-10-17 0-16,-13-103 1 15,-13 101 1 1,-7 9 0-16,-7 16 0 15,-6 14 0-15,-15 20-3 16,-2 6-7-16,-12 17-9 16,6 12-13-16,-1 7-19 15</inkml:trace>
  <inkml:trace contextRef="#ctx0" brushRef="#br0" timeOffset="5186.1539">19076 3756 116 0,'-11'0'101'16,"16"2"-12"-16,-5-4-6 15,4 6-5-15,7 0-32 16,11-1-7-16,7 2-4 15,19-4-6-15,8-5-2 16,9 4-6-16,10 0-6 16,4 3-7-16,0 5-3 15,-5-5-3-15,-7 1-5 16,-2-6-2-16,-17 2-5 15,-9-4-6 1,-16 4-10-16,-6 0-17 16</inkml:trace>
  <inkml:trace contextRef="#ctx0" brushRef="#br0" timeOffset="5531.2574">19135 4022 99 0,'-11'-1'118'15,"11"1"-19"-15,0 0-11 16,5 0-8-16,4-4-25 15,14 2-21 1,2 1-5-16,11 1-5 16,9-1-2-16,6-3-2 15,0 5-4-15,3-1-6 16,-1 7-3-16,-3-3-2 15,5-3-2-15,-3 8-3 16,-14-9 1-16,1 0-3 16,-6 2-4-16,-10-8-7 15,8 1-12 1,-9-2-14-16</inkml:trace>
  <inkml:trace contextRef="#ctx0" brushRef="#br0" timeOffset="5906.3699">20327 3656 151 0,'-14'-8'113'0,"13"8"-15"16,1 1-10-16,0 5-10 15,3-1-41-15,-3 14-10 16,-2 22-9-16,1 12-3 15,-2 15 2 1,-4 1 1-16,-2 11-5 16,-5 0 1-16,-3-2-5 15,5-4-1 1,1-2-4-16,0-8-1 15,0-15-1-15,3-6-2 16,2-13-4-16,3-4-7 16,1-9-7-16,7-7-13 15,0-21-17-15</inkml:trace>
  <inkml:trace contextRef="#ctx0" brushRef="#br0" timeOffset="6594.5763">20839 3659 153 0,'-11'-15'111'15,"2"11"-14"-15,-8 4-10 16,6-4-10-16,-9 2-47 15,-8 3-11-15,1-1-10 16,4 7-8-16,-5-2 2 16,-1 4 1-16,-1 4 0 15,7-3 0 1,-3 3 1-16,9 2-1 15,1 0 0-15,10 11-2 16,3 2 1 0,4-2 0-16,7 5 0 15,8 2 0-15,15-1 0 16,4 6 0-16,2 0-1 15,5-7 0-15,2 8 0 16,1-5-1-16,3 7 0 16,-3 2 0-16,-8 5-1 15,0-8 0-15,-7 3 0 16,-15-7 0-16,-9 1 1 15,-14 2 0-15,-9-9 4 16,-12-12-1 0,-21-4 2-16,-5-10 0 15,3-8 0-15,3-6 0 16,7-10-2-16,0 2 1 15,14-9 0-15,2-7 0 16,7-3 1-16,11-3 1 16,10-11-1-16,9 2 1 15,12-2-1-15,17-1 3 16,15-4-2-1,-3 4-1-15,4 5-1 0,-2 5 0 16,-4 8-3 0,-8 6-1-1,-3 3-2-15,12-9 1 16,-39 22-3-1,-6 2-5-15,2-2-6 16,-3 0-11-16,1 5-12 16,-1-3-20-16</inkml:trace>
  <inkml:trace contextRef="#ctx0" brushRef="#br0" timeOffset="7031.7074">21409 3619 135 0,'-7'15'103'15,"-9"-9"-11"1,-4 10-6-16,3 5-5 16,-11 18-41-16,-8 12-9 15,5 8-6 1,5 6-9-16,4-1-3 15,5 7-2-15,6-5-2 16,7-5-1-16,5-2-2 16,13-5-2-16,6-6-1 15,13-7-1-15,-5-8-1 16,15-7-1-16,8-13 1 15,4-7 0-15,-1-15 0 16,2-14 2 0,-2-11-1-16,-8-10 2 15,-4-8 1-15,-11-14 0 16,-7-4 1-16,-7-12 2 15,-11 3 2-15,-12 7-1 16,-11 7 0-16,-2 13-2 16,-10 4-1-16,-7 8-2 15,5 8-4-15,0 5-6 16,3 8-12-16,-9 5-14 15,7 10-26-15</inkml:trace>
  <inkml:trace contextRef="#ctx0" brushRef="#br0" timeOffset="10898.6627">14288 5288 118 0,'-24'24'97'16,"22"-22"-15"-16,-10 4-9 15,1 1 1-15,-6 7-39 16,-7 11-9-16,1-6-2 16,0 4-2-16,3-9-5 15,0-1-2-15,4-4-2 16,7 0-2-16,3-11-2 15,4-5-1-15,2-2-3 16,3-7 0 0,14-8-2-16,10-6-1 15,-1-4-1-15,11 4 0 16,7 1 0-16,4 4-1 15,1 6 0-15,-2 5 1 16,-1 7-1-16,-13 14 0 16,-8 8 0-16,-2 14 1 15,-12 15 2-15,-16 7 2 16,-7 5 0-16,-13 6 2 15,-17-9 1-15,-5 4 1 16,-8-8-3 0,2-2 1-1,8-5-3-15,-2-11-2 16,9-4-1-16,8-10-1 15,9-3 3-15,2-2-3 16,8-5 1-16,5-8 1 16,4-10-1-16,10-2 0 15,5-5-1-15,10-4 0 16,3-9 0-16,22 3 0 0,-3 9-1 0,-5 1 0 31,5 10-1-31,-3 9 1 16,2 7-1-1,-2 9 1-15,-11 12 1 16,-2 11 0-16,-10 8 0 15,-12 4 1-15,-13 1 2 16,-3 3 1-16,-11-3 2 16,-7-11 2-16,-13-1 1 15,1-13 0-15,4-7-1 16,-1-10-2-16,0-9-2 0,8 4-2 15,1-12-1 1,0-3-4 0,9 1-6-16,0-9-5 15,5-6-9 1,5 1-10-16,14-2-14 15,-1 0-16-15</inkml:trace>
  <inkml:trace contextRef="#ctx0" brushRef="#br0" timeOffset="11219.759">14758 5466 190 0,'0'7'119'16,"-1"-7"-18"-16,4 1-7 16,0 17-7-16,8 7-49 15,6 18-15-15,3 10-5 16,6 7-2-16,-3 3-6 15,5 6-2 1,0-7-1-16,-1 1-3 16,5-3-2-16,-4-7-1 15,-6-10-3-15,-11-6-4 16,0-11-8-16,-1-5-10 15,0-10-11-15,-4-11-22 16</inkml:trace>
  <inkml:trace contextRef="#ctx0" brushRef="#br0" timeOffset="11530.8523">15189 5509 118 0,'-18'13'114'15,"14"-13"-19"-15,0 16-7 16,1-4-7-16,-14 11-35 16,-14 12-19-16,7 12-7 15,-10 8-7-15,-6 1-2 16,-3 0-1-1,-2-2-1 1,-2-4-1-16,5-2 0 16,3-1-3-16,2-11-1 15,8-3-2-15,4-10-5 16,13-6-7-16,-1-5-11 15,12-5-18-15</inkml:trace>
  <inkml:trace contextRef="#ctx0" brushRef="#br0" timeOffset="12011.9966">16078 5677 151 0,'-7'14'110'0,"7"-14"-14"15,8 0-9 1,0 0-5-16,9-7-42 15,14 3-10-15,11 9-6 16,12-5-7-16,8-7-3 16,5 6-6-16,4-3-4 15,-3 7-5-15,-7-3-5 16,-2-10-4-16,-16 4-2 15,-12 4-9-15,-9-9-7 16,1-3-12-16</inkml:trace>
  <inkml:trace contextRef="#ctx0" brushRef="#br0" timeOffset="12306.0848">16505 5305 121 0,'-9'14'106'0,"8"-14"-13"16,1 1-7-16,0 23-5 16,0 29-34-16,0 1-13 15,0 14-6-15,-2 8-9 16,2 2-4-16,0-6-2 15,0 3-4-15,-2-7-4 16,1-9-2-16,-2-8 0 16,1-9-2-1,-5-15-5-15,-3-6-6 16,9-15-8-16,2 6-12 15,2-17-17-15</inkml:trace>
  <inkml:trace contextRef="#ctx0" brushRef="#br0" timeOffset="12988.2894">17406 5236 121 0,'-32'-42'96'15,"27"33"-13"-15,5 0-8 16,-3-10-5-16,-8 7-40 15,-1-4-4-15,-5 4-8 16,-4 5-5-16,-5 4-4 16,-2 9 1-16,-4 15-3 15,-4 9 0-15,2 8 0 16,4 2 0-16,7 15 0 15,3-5-1-15,6 3-2 16,9-6-1-16,7-3-2 16,6-13 0-16,4-1 0 15,11-8-1 1,13-6 0-16,-3-11-1 15,2-10-1 1,1-4-1-16,-5-15 1 16,1-2-2-16,-5-4 1 15,-6-5 2-15,-5-4 0 16,3-1 0-16,-10 2 0 15,0 1 2-15,-1 2-1 16,4 9 1-16,-4-2 1 16,-2 8 2-16,-4 11-1 15,-1 3 0-15,1 9 1 16,-4 8 1-1,-1 11 1-15,-1 16 3 16,-4 14 2-16,-6 19 2 16,2 4 1-16,-6 10-1 15,-2 3-1-15,0-1-2 16,3-1-2-16,3-1-2 15,3-14-3-15,2-6-1 16,4-15-3-16,-1-17-2 16,3-6-8-16,2-21-6 15,1-6-13-15,4-13-18 16</inkml:trace>
  <inkml:trace contextRef="#ctx0" brushRef="#br0" timeOffset="13424.4202">17820 5231 123 0,'-11'7'109'15,"11"-7"-15"-15,-1 0-6 16,-7 7-7-16,-6 4-39 15,-1 13-14-15,-15 19-8 16,4 17-7-16,-2 1-4 16,8 12 0-16,-2 1 0 15,11-5-1 1,13 0-1-16,-2-6 1 15,7-11-1-15,14-5-3 16,6-7-1-16,4-2-1 16,7-15-1-16,-1-3-1 15,2-17 0-15,1-13 0 16,-3-12 0-16,5-10 0 15,-2-11 1-15,-6-16-1 16,-6-10 0 0,-14-12 1-16,-9 2-1 15,-10 2 0-15,-4 17 0 16,-2 3 1-1,-9 14-2-15,1 5-2 16,-7 10-5-16,-2 9-8 16,3 6-16-16</inkml:trace>
  <inkml:trace contextRef="#ctx0" brushRef="#br0" timeOffset="13993.5909">19208 5320 135 0,'-5'-8'109'15,"2"8"-9"-15,3 0-11 16,0 0-6-16,5 0-36 15,-2 3-11 1,40 6 10 0,-6-2-29-16,7-1-5 15,5-2-3-15,-1-1-6 16,1-2-2-16,-15 1-1 15,-3-4 0-15,-2 4 0 16,-6-4-3-16,-4 1-5 16,-5 1-8-1,-6-2-11-15,-5 0-19 16</inkml:trace>
  <inkml:trace contextRef="#ctx0" brushRef="#br0" timeOffset="14281.6773">19245 5521 126 0,'-33'-8'120'16,"40"9"-17"-16,-3 4-12 15,2-5-3-15,12 11-33 16,8-11-18-16,5 4-9 15,12 4-7-15,1-7-3 16,1-1-6-16,-7 7-4 16,3-9-5-16,-15 4-2 15,-1 3-1 1,-5-8 0-16,-6 3-6 15,-6 3-6-15,-4-3-9 16,4-5-13-16,0-2-23 16</inkml:trace>
  <inkml:trace contextRef="#ctx0" brushRef="#br0" timeOffset="14652.7886">20138 5150 142 0,'-25'-13'121'16,"31"11"-17"-1,-3 4-10-15,-3 1-10 16,4-1-39-16,-4 13-16 15,1 12-10-15,-6 15-5 16,5 16-2-16,-3 10 4 16,0-3-5-16,-3 1-2 15,-2 3-1-15,-1-1-2 16,1-4-2-16,2-8-1 15,-3-6-1-15,-4-10-1 16,3-7-1-16,6-5-1 31,1-7-5-31,-1-11-5 16,1-1-9-16,3-2-10 15,1-9-15-15,7-5-17 16</inkml:trace>
  <inkml:trace contextRef="#ctx0" brushRef="#br0" timeOffset="15281.9773">20811 5126 126 0,'-22'-31'106'15,"10"26"-12"-15,-10-2-7 16,-7-2-8 0,-2 1-39-16,-11 2-11 15,3 5-8-15,-4 7-9 16,2 2-4-16,2 5-1 15,7 4-1-15,4 2-1 16,8 2-1-16,6 5-2 16,5-2 2-1,12 6 0-15,0 2 1 16,11 3-1-16,11-1 4 15,18 7-2-15,5-11 0 16,2 8 1-16,5-2-1 16,-5 0-1-1,-7-1-2-15,-5 8-1 16,-4 2-1-16,-9 0-1 15,-11-3 0-15,-4-5 0 16,-14-5 0-16,-9-3 2 16,-4-7 0-16,-20-13 1 15,-6-3 2-15,-10-12 0 16,5-8 0-16,4-3 0 15,9-4-3-15,4-5-1 16,12-6 0-16,4-4 0 16,9 1 0-16,9-12 0 15,0 4 1 1,15 0 1-16,4-4 1 15,17 2-1-15,-5 2 1 16,11 4-1 0,1 3-1-16,4 6-1 15,-7 2-4-15,-5 4-4 16,-9 9-4-16,-6 0-7 15,-4 2-8-15,-4 4-10 16,1 3-13-16</inkml:trace>
  <inkml:trace contextRef="#ctx0" brushRef="#br0" timeOffset="15766.1225">21163 5085 108 0,'21'-14'102'0,"-24"14"-10"16,2 0-5-16,-7 2-5 15,-3 6-36-15,-6 9-8 16,-8 11-9-16,-1 9-9 16,-5 15-7-16,8 3-1 15,1 12-3-15,3-2-4 16,9-7 0-16,5-4-1 15,6-1-1-15,3-4-1 16,3-5 1 0,14-6-1-1,6-2 0-15,3-6 0 16,10-13-1-16,4 3 0 15,1-19-1-15,3-1 0 16,11-17 0-16,-10-2 0 16,-4-6 1-16,3-14 0 15,-8-18 1-15,-4 2 2 16,-5-9 0-16,-8-2 1 15,-9 1 1-15,-17 1 1 16,-11 9-3-16,-1 3 1 16,-16 13-2-1,-54-22 1 1,38 40-5-16,-1 5-4 15,9 7-9-15,0 2-7 16,2 9-14-16,9-1-19 16</inkml:trace>
  <inkml:trace contextRef="#ctx0" brushRef="#br0" timeOffset="17853.7486">16200 6427 153 0,'0'-17'101'0,"0"17"-19"16,8 0-9-16,3-5-5 15,15 5-48-15,7-3-9 16,4 11-3-16,8-3-2 16,-2 2-1-1,2 6-4-15,-14 3 2 16,-5 4 2-16,-7 6 1 15,-19 6 3-15,-8 6 2 16,-17-3 0-16,-12 4-1 16,-11-3 0-16,-6-1-2 15,-11-2-2-15,-6-4-1 16,7-2-2-1,-4 0 1-15,18-10-2 16,5 0 0-16,8-5 0 16,9-7 1-16,6-1-1 15,19-9 1-15,16-2-2 16,-4-6 0-16,14-8 0 15,11-1 0-15,10 0-1 16,4 5 0-16,6 3 0 16,3 2 0-16,-2 7-2 15,-7 9 1-15,6 4 1 16,-9 7-2-1,-9 12 1-15,-10 4 1 16,-7 4 0-16,-16 13 2 16,-10 10-1-1,-13-9 3-15,-1 5 1 16,-18-5 3-16,-11-6-1 15,-1-4 0-15,0-4 0 16,-2-8-2-16,2-9-2 16,9-5-1-16,10-9-2 15,2-1-3-15,12-8-7 16,-1-3-6-16,13-13-12 15,15-6-19-15</inkml:trace>
  <inkml:trace contextRef="#ctx0" brushRef="#br0" timeOffset="18132.4307">16750 6658 157 0,'-7'-7'117'0,"7"7"-16"15,7 2-9 1,3 11-7-16,7 12-41 16,6 15-19-16,14 8-7 15,-3 10-6-15,-1 18-6 16,-1 6-3-1,-1-8-1-15,-3-1-2 16,-1-1-1-16,-9-10-3 16,-2-15-4-16,-7-5-5 15,0-8-10-15,-5-11-15 16</inkml:trace>
  <inkml:trace contextRef="#ctx0" brushRef="#br0" timeOffset="18459.5288">17163 6633 163 0,'-19'10'110'16,"16"-8"-15"-16,-6 9-7 15,-5 11-9 1,-8 14-46-16,2 12-7 16,-6 9-11-16,-1 2-3 15,-4 3-3-15,5 5-2 16,-4-5-2-16,-1-1-2 15,5-6 1-15,-2-9-2 16,3-6-2-16,2-10 0 16,12-11-4-16,0 1-4 15,8-11-5-15,3 2-11 16,5-13-16-1</inkml:trace>
  <inkml:trace contextRef="#ctx0" brushRef="#br0" timeOffset="18891.6584">17766 6819 102 0,'0'7'106'0,"0"-7"-16"15,1-3-4-15,6 3-5 16,5 0-31-16,16-1-12 15,5 2-5-15,10 3-6 16,11-3-6-16,8 1-3 16,-3 1-5-16,3-1-2 15,0-1-4-15,-8-1-3 16,-9 1 0-1,34-1-10 1,-51-1-7-16,-9 0-7 16,-7-3-19-16</inkml:trace>
  <inkml:trace contextRef="#ctx0" brushRef="#br0" timeOffset="19203.752">17843 7020 126 0,'-26'7'126'16,"25"-8"-21"-16,1 1-11 15,1 0-6-15,5 0-31 16,13 0-24-16,7 0-10 15,15 1-3-15,13 9-2 16,6-3-4 0,1 0-4-16,-4-3-3 15,2-2-4-15,-6 1-2 16,-11 6-2-16,-2-11-2 15,-11 8-3-15,-7-7-5 16,3 9-9-16,-14-4-9 16,4-3-18-16</inkml:trace>
  <inkml:trace contextRef="#ctx0" brushRef="#br0" timeOffset="19982.9857">19645 6672 128 0,'-6'-17'100'0,"6"12"-11"16,0-9-6-16,0-7-7 16,0-14-41-16,0-8-7 15,0 0-8-15,-8 2-9 16,-9 8-5-16,-5 5 2 15,-6 9-1-15,-10-2-2 16,-12 19 1-16,-12 10 2 16,-5 8-1-1,-1 12 1-15,1 14-1 16,12 11-1-16,13 1-2 15,8 0-1 1,12-1 0-16,14-4-2 16,17-3 0-16,13-2 0 15,8-10 0-15,13-7-2 16,2-15-1-16,3-8-1 15,-5-2 0-15,-5-8-1 16,4-11 2-16,-10-5 0 16,1-8 1-16,-2-5 1 15,-7-3 0 1,-2-6 1-16,-2-6-1 15,0 2 0-15,-2-5 0 16,-3 7 0-16,-1 7 0 16,-9 8 1-16,1 2 0 15,2 14 0-15,-7 4 0 16,-1 12 2-16,-6-1-1 15,0 10 2 1,-2 15 0-16,-14 68 8 16,8-33-4-16,2 6 1 15,3 5-1-15,-1 5 0 16,-2 0-3-1,1 5 0 1,6-7-3-16,-4-5-1 16,3-5-1-16,1-12 0 15,4-5 0-15,-2-14-1 16,3-8-2-16,0-5-3 15,0-5-5-15,0-12-6 16,1-4-10-16,4-8-13 16,1-6-15-16</inkml:trace>
  <inkml:trace contextRef="#ctx0" brushRef="#br0" timeOffset="20470.1318">20150 6409 94 0,'-32'11'111'0,"32"-11"-19"16,-8 0-3-16,-4 10-7 15,-7 11-28-15,-10 16-19 16,-2 13-7-16,1 11-6 15,-1 6-10 1,0 4-1-16,6 1-3 16,11 3-3-16,10-6 0 15,4-7-2-15,7-4-2 16,7-2 0-1,7-11 0-15,8-5 0 16,2-12-1-16,6-7 0 16,8-10 0-16,2-13 0 15,1-4 0-15,0-16 0 16,-2-6 1-16,-1-9 1 15,-3-9 2-15,-6-18 1 16,-10-2-1-16,-4-2 1 16,-13-2-1-16,-9 4-2 15,-8 7-1-15,-1 0-1 16,-13 8 0-16,-5 6 0 15,-12 3-3 1,3 8-1-16,0 6-7 16,4-1-10-16,6 12-21 15</inkml:trace>
  <inkml:trace contextRef="#ctx0" brushRef="#br0" timeOffset="23881.1548">16991 7894 177 0,'-11'-16'212'16,"11"19"-124"-16,0 16-4 16,3 8-49-16,0 13-12 15,14 14-8-15,3 6-3 16,2 10-2-16,4-2-5 15,-2 0 0-15,0-3-3 16,3-1 0-16,-2-4-1 16,-4-7-1-16,-2-2 0 15,-4-11 0-15,-4-10-2 16,-5-18-3-1,1 9-4-15,-1-16-8 16,-3-6-10-16,-5-8-16 16</inkml:trace>
  <inkml:trace contextRef="#ctx0" brushRef="#br0" timeOffset="24264.8684">17322 7843 105 0,'-3'-24'89'15,"3"24"-12"-15,-1-2-2 16,1 2-6-1,-5 6-37-15,-1 0-1 16,-5 16-2-16,-6 11-8 16,-2 5-3-16,-5 7-1 15,-4 4-3-15,1 4-2 16,-5 6-4-16,1 3-1 0,-2 1-1 15,4 3-1 1,-1 0-1-16,4-8-2 16,0 2-1-16,4-12-1 15,3-9-1-15,5-7-4 16,5-9-3-16,3-6-9 31,3-14-13-31</inkml:trace>
  <inkml:trace contextRef="#ctx0" brushRef="#br0" timeOffset="24832.6372">17757 8097 88 0,'-4'-7'110'15,"8"7"-24"-15,-4 0-4 16,17-2-4-16,1 0-29 15,13 2-17-15,6 2-7 16,7-2-6-16,5 4-7 16,1-2-4-1,12-4-4-15,-6 3-2 16,-5-1-2-16,2 1 0 15,-7 2 0-15,-1-3-3 16,-11 0-4-16,-7 1-5 16,-10-5-13-16,-8 4-16 15</inkml:trace>
  <inkml:trace contextRef="#ctx0" brushRef="#br0" timeOffset="25188.744">17926 8281 142 0,'-4'2'102'0,"6"-2"-15"16,-2 0-4-16,14 0-5 15,0 1-43-15,14 6-8 16,3-6-3-16,0 0-3 15,15-1-5-15,2-1-1 16,0 2-2-16,7-2-4 16,-4 0-3-16,-5 2-3 15,4 0-3-15,-14 3-5 16,-7-2-5-1,-4 0-9-15,-8 0-13 16</inkml:trace>
  <inkml:trace contextRef="#ctx0" brushRef="#br0" timeOffset="26848.2417">19014 7905 128 0,'-31'-5'105'15,"31"5"-15"-15,0 0-7 16,8-12-8-16,6-5-39 16,10-6-14-16,18-3-8 15,11-3-3-15,6 8-6 16,0 4 0-16,0 10-1 15,-3 7-1-15,-11 7-1 16,-14 5 1 0,-16 19 2-16,-16 9 1 15,-15 3 2 1,-12-3 2-16,-22 1 2 15,-10-4-3-15,3-6 1 16,-7-2-1-16,7-7-4 16,7-4-1-16,14-5 0 15,13 2-3-15,0-8 0 16,9-7 1-16,2 3-2 15,15-4 1-15,11-8-1 16,6 2 0-16,14-7 0 16,17-6 0-16,3 6 0 15,11 9 1-15,-1 9-1 16,52 39 0-1,-69-12 0 1,-10 12 0-16,-15 6 2 16,-8 2 0-16,-16-8 3 15,-10 5 3-15,-12-7 1 16,-11-8 2-16,-13-13 0 15,-3-2-3-15,6-6-3 16,-7-3-2 0,17-6-2-16,2-3-1 15,2 1-2-15,6-4-2 16,5-4-7-16,5-6-6 15,16-8-10 1,7-1-14-16,0-1-18 16</inkml:trace>
  <inkml:trace contextRef="#ctx0" brushRef="#br0" timeOffset="27285.3728">19833 7805 153 0,'-47'17'107'0,"41"-17"-15"16,1 8-7-16,-4 18-7 16,-5-1-45-16,-9 15-10 15,3 12-7 1,1 12-7-16,0-4-3 15,10 2-2-15,7 2-1 16,7-1 1 0,1-11 0-16,10-4 2 15,12-12-2-15,6-3 1 16,9-8-1-16,8-7-1 15,2-10 0-15,-3-7-1 16,2-13 3-16,1-10-1 16,-6-9 1-16,-2-16 0 15,-8-5 0-15,-8-13-2 16,-10-7 0-1,-14-3 0-15,-10-1 0 16,-12 7 0-16,-14 12 0 16,-11 4 0-16,-11 17 0 15,-13 8-1-15,2 8-1 16,5 7-5-16,3 6-9 15,10 5-15-15</inkml:trace>
  <inkml:trace contextRef="#ctx0" brushRef="#br0" timeOffset="31621.8704">19026 14827 123 0,'2'-11'99'15,"-2"11"-15"-15,0 0-7 16,0 0-2-16,1 0-38 15,3 0-7-15,16 0-7 16,3 0-3-16,3 0-3 16,5 0-4-16,0 0-4 15,-9-4-3 1,8-2 0-16,-6-3-3 15,-5 0-3-15,-2 6-1 16,-5 1-5-16,-1-2-3 0,-5 3-11 16,-1-4-12-1,-3-1-15-15</inkml:trace>
  <inkml:trace contextRef="#ctx0" brushRef="#br0" timeOffset="31925.9616">19155 14927 121 0,'9'-7'106'16,"-9"7"-10"-16,0 1-8 15,0 0-5-15,7 1-37 16,6 1-11-16,5-3-11 16,3 6-9-16,6-10-5 15,1-1-3-15,-4 1-5 16,-2 4-1-16,1-3-1 15,-9 1-4-15,-1-1-2 16,-4 0-9-16,2 7-8 16,-10-4-15-1</inkml:trace>
  <inkml:trace contextRef="#ctx0" brushRef="#br0" timeOffset="32630.1728">19682 14700 94 0,'5'-12'95'0,"-5"12"-13"16,0 0-3-1,0-4-6-15,18-17 5 16,-5 7-51-1,9-1-7-15,9 3-5 16,6 5-4-16,-8 8-5 16,-10 5-1-16,1 3 0 15,-1 9-3-15,-13 4 2 16,-8 8-2-16,-4 2 0 15,-14-2 1-15,0-1 2 16,-7-4-1-16,-2-6 1 16,-5-6 2-16,1 2-3 15,10-9 1 1,4 2 0-16,-1-5 0 15,6 1 1-15,5-4 0 16,3-5-2-16,7-1-2 16,6-4 1-1,-1-5-3-15,15 0 0 16,10 0 0-16,2 2 0 15,3 7-1-15,-1-2 2 16,-4 10-1-16,0 9 0 16,-7 0 0-16,7 9 0 15,-13 10 0-15,-2 7 0 16,-5 3 1-1,-15 5 1-15,-10-13 0 16,8 3 1-16,-5-9 3 16,-7 5-1-16,-1-9 0 15,-10-12-1-15,7-1-1 16,-1-4 0-16,1-6-3 15,5-4-4-15,3-7-1 16,8-1-7-16,-3 2-7 16,15-4-11-16,-5-2-14 15</inkml:trace>
  <inkml:trace contextRef="#ctx0" brushRef="#br0" timeOffset="33168.3342">20164 14653 94 0,'-3'6'96'0,"3"-6"-16"15,0 0-6-15,-3 4-8 16,2 4-30-16,-4 5-6 15,-3 8-5-15,-1 1-5 16,1 7-1-16,2-2-2 16,0 3-6-16,7 6-3 15,-1 2-1 1,0-5-3-16,10 3 1 15,-7 6-1-15,12-21-1 16,4 9 0-16,1-5 0 16,0-9 0-16,2-4 1 15,4-8 0-15,1 0 1 16,-4-5-1-16,2-1 2 15,-1-6-2-15,3-7 1 16,-4-10-1-16,-1 0 2 16,-2-1 0-1,-2-5-2-15,-5-6 2 16,-7 2-1-1,-1-5 1-15,-8-2-1 16,-2 2-1-16,-3 0-1 16,-7-2 0-16,-10 13 0 15,-3 2-1-15,-3 5-1 16,2 5 1-16,-4 2-1 15,4 5-2-15,2 5-1 16,5 5-5-16,2 2-8 16,-3 1-18-16</inkml:trace>
  <inkml:trace contextRef="#ctx0" brushRef="#br0" timeOffset="36935.464">14719 14688 88 0,'-4'12'111'16,"4"-12"-12"-16,9-2-6 15,3 2-6-15,1 0-28 16,9-1-14-16,9-9-11 16,7-3-12-1,0 6-8-15,13-1-3 16,-6-1-5-16,6 4-3 15,-11-4-3-15,-3 1 0 16,-15 4 0-16,-3 2-4 16,-2 0-4-16,-8 1-9 15,0 1-11-15,-4 0-17 16</inkml:trace>
  <inkml:trace contextRef="#ctx0" brushRef="#br0" timeOffset="37241.5558">14969 14792 94 0,'-28'2'109'0,"28"-2"-12"16,-1-2-7-16,8 2-7 15,-7 0-28-15,10 0-16 16,2-1-9-16,10 1-8 16,3-6-3-16,7 1-1 15,5 3-2-15,0-5-2 16,-4 2-5-16,-10 1-2 15,8 2-2-15,-6-5-4 16,-5 4-8 0,5-2-26-1,-22 4-6-15</inkml:trace>
  <inkml:trace contextRef="#ctx0" brushRef="#br0" timeOffset="38146.8273">14057 14649 157 0,'-17'-4'109'15,"17"4"-14"1,-3 0-9-16,-3 4-8 15,-2 5-48-15,-4 5-8 16,-2 11-9-16,5 4-7 16,-2 10-1-16,1 1-1 15,1 12-1-15,3-6-2 16,6 3 1-16,5 9 0 15,-1-10 0-15,4-7 0 16,4-11 1-16,5-1 0 16,-1-4-1-16,9-15 0 15,4-5 0-15,2-11-2 16,3-7 1-1,11-6-1-15,-21-8-1 16,7 3 1-16,0 0 0 16,-13-8-1-16,-1 3 0 15,-9 6 1-15,-3-5 0 16,-18 2 0-16,7 0 1 15,-3 7-1-15,-4 7 1 16,1-1-1-16,-8 5 0 16,-5 9 2-1,5 9 1-15,1 1-1 16,2 7 0-16,6 10 2 15,-1 4 1 1,7 1-1-16,-4-2-1 16,10-8-1-16,-1 9 0 15,2-8-3-15,-2-3-3 16,8-1-5-16,-2-6-5 15,-6-8-10-15,8-13-13 16,4-6-16-16</inkml:trace>
  <inkml:trace contextRef="#ctx0" brushRef="#br0" timeOffset="38673.9854">14436 14663 121 0,'-39'0'101'0,"39"0"-10"15,0 0-7-15,-2 3-7 16,1 7-37-16,1 6-9 16,-3 9-8-1,0 6-8-15,-2 0 0 16,-7 11-4-16,7-3 0 15,3 0-3-15,1 2-3 16,9-1-2-16,2-7-1 16,1-4-1-16,11-1 1 15,0-8 1 1,-4-3 3-16,7-1-1 15,6-5 0-15,0-8-1 16,-6-9 0-16,1-9 0 16,1 9 0-16,-6-7 0 15,-1-5 0-15,-2-5 0 16,-8-5 1-16,3-7 0 15,-12-1-2-15,1-4 0 16,-5-3 0-16,-5 3-2 16,-1-2 2-16,-4 6-1 15,-5 0 1 1,-2 8 0-16,-5 2 0 15,-3 7 0-15,5 8-1 16,-10 4-1-16,-23 1-2 31,30 3-1-31,6 3-2 16,6-1-6-16,8 1-10 15,-2 4-15-15</inkml:trace>
  <inkml:trace contextRef="#ctx0" brushRef="#br1" timeOffset="78672.8422">18854 14440 84 0,'-6'-5'97'16,"6"5"-18"-16,0 0-7 15,0 0-3-15,-1-2-33 16,1 2-6-16,0 0-5 15,0-3-5-15,0-18-2 16,-10 6-2 0,6-1-1-16,-4 0-1 15,0 6-4-15,-4-2 1 16,-2 0-2-16,-5-2-1 15,0-5 0-15,-4 3 0 16,3 4-1-16,-3 2-1 16,-2 5-1-16,2 3-1 15,-2 4-3-15,5 8 1 16,-5 2 0-16,2-7-2 15,3 14 2-15,-11-7 0 16,7 8 2-16,-2-2-2 16,3 11 2-1,-11-3 0-15,4 1 1 16,-4 3-2-16,3 4 0 15,-2-2-1-15,12-3 0 16,-7 6 0 0,5-3-1-16,6-1 0 15,-4 3 0-15,9 1 1 16,0 1 0-16,2 1 0 15,3-1 0-15,5 3 0 16,2-4 1-16,5 0-2 16,-2 2 1-1,11 27 1 1,3-38-2-16,6 0 1 15,-12 0-1-15,6-4-1 16,5-5 1-16,-4-2-1 16,5-1 0-16,8-4 0 15,-4-6 0-15,1 0 0 16,-2 0 0-16,4 0 0 15,-3-2 0-15,0 3-1 16,-1-8 1-16,-6-4 0 16,2 5 0-16,-5-5 0 15,6-7 1-15,5 3-1 16,-8-13 0-1,4 12 0-15,-3-9 0 16,-4-1 0 0,7 10 0-16,-4-6 0 15,-3-6 0-15,3 1 0 16,-3-2 0-16,-3-1 0 15,8 0-1-15,-11-1 1 16,6 2 0-16,-3-4 0 16,1 2 0-16,-6 0 0 15,-1-3 1-15,0-3-1 16,-2 2 0-1,2 1 0-15,-7-4 0 16,6 3 0-16,-1 2 0 16,-8-3 0-16,1 2 0 15,1 4 0-15,4-7 0 16,-4 6 0-16,0-7 0 15,0 17 0-15,-1-10 0 16,1 6 1-16,-5 5-1 16,-1-6 0-16,0 8 0 15,0-1 0-15,-8-3 0 16,-2 4 0-16,2 3 0 15,3-3 1 1,-15-11-1 0,12 23 1-1,2-16-1 1,7 18 0-16,5 0-2 15,-2-2-1-15,2 2-4 16,0 0-5-16,-1-1-7 16,1 1-14-16,0 0-16 15</inkml:trace>
  <inkml:trace contextRef="#ctx0" brushRef="#br1" timeOffset="80356.0105">20098 12820 94 0,'17'-13'87'0,"-16"11"-14"15,-1-2-6-15,2 0-1 16,-2-9-32-16,0 6-3 15,-2-4 1-15,1 11-1 16,-4-2-2-16,-6-3-5 16,-6 5-3-16,-11-3-7 15,0 6 0-15,-1 4-2 16,-13 3-3-16,-1 4 1 15,1 3-1-15,-2 4-1 16,1-2-1-16,1 4 1 16,2 2-2-1,-1 7-1-15,6 3 1 16,1 0-1-16,1-1 1 15,7 7-3-15,-1-3 1 16,6 2-2 0,5-2 0-16,4 2-1 15,1 2 0-15,5-2-1 16,6 0 0-16,0 1 0 15,6-6 0-15,9-9 0 16,3 0 0-16,8-4 0 16,5 7 0-16,-2-13 0 15,9 6 1 1,2-6 0-16,8-8 0 15,0 0 0-15,5 0 0 16,1-15 0-16,-1 7 0 16,-4-14-1-16,-4 6 1 15,2-6-1-15,-12-3 0 16,4 7 0-16,0-3 0 15,-2-10 1 1,30-18 1-16,-39 21-1 16,-3-3 0-16,1-8 1 15,-8 5-1 1,0-1 1-16,2-5-2 15,-3-5 2-15,1-3-1 16,-7 2-1 0,5 2 0-16,-7-4 1 15,-6 2 1-15,5 4 0 16,-11-4-1-16,3 3 2 15,-2-2-1-15,-4 9 2 16,-9 0-2-16,-4-3 0 16,-3 7 0-16,0-1 0 15,-5 5 0-15,-3 1 0 16,-7-3-1-1,-2 7 0-15,7-3 0 16,-6-4-1-16,6 13 1 16,2 6 0-16,4-1-1 15,-5 3 1-15,8 2-2 16,-2 6-8-16,-1 5-11 15,-4 2-24-15</inkml:trace>
  <inkml:trace contextRef="#ctx0" brushRef="#br1" timeOffset="92297.2045">14346 15864 137 0,'-33'24'106'0,"33"-24"-17"15,0-7-1-15,2 3-9 16,2 0-42-1,10 0-9-15,5-5-7 16,13-3-7-16,10-9-5 16,3 10-2-1,-3 0-1-15,-2-2-3 16,-1 2 0-16,-6 0-2 15,-10 6 1-15,-3-2 2 16,-6 6 0-16,-9 6 1 16,-7 12 2-16,-7 11-1 15,-8 12-1-15,-6 3-2 16,-7 9-1-1,-44 64-1 1,38-57 0-16,7 0-2 16,4-9 1-16,9-9-1 15,1-6 1-15,7-4 1 16,11-8 1-16,13-2 5 15,-1-5 0-15,12-7 2 16,5-1 1-16,4-6 0 16,4-2-4-16,0 0-3 15,-7-4-2-15,0-1-9 16,-6 4-8-16,-2-3-12 15,-9 0-18 1</inkml:trace>
  <inkml:trace contextRef="#ctx0" brushRef="#br1" timeOffset="92619.2367">14274 16136 149 0,'13'1'114'0,"-16"-1"-17"15,3 0-9-15,9 0-5 16,10 0-39-16,10 0-14 15,13 0-6 1,15 0-3-16,4 0-3 16,2-6-5-16,1 1-3 15,-5-4-5-15,-11-2-2 16,-12 3-2-16,-2-3-2 15,-2 7-6-15,-16-5-11 16,1 1-16-16</inkml:trace>
  <inkml:trace contextRef="#ctx0" brushRef="#br1" timeOffset="93003.2751">15285 16042 169 0,'13'5'124'16,"-13"-5"-18"-16,0 0-7 15,7 0-5-15,7-2-43 16,13 1-12-16,16-1-11 15,5 1-6-15,11-7-7 16,2-2-3 0,2 2-7-1,-7-1-3-15,-10 1-7 16,1 2-7-16,-7-1-6 15,-7 2-9-15,-15 1-10 16,1-5-17-16</inkml:trace>
  <inkml:trace contextRef="#ctx0" brushRef="#br1" timeOffset="93275.3023">15636 15765 118 0,'-33'8'125'0,"32"-10"-17"16,1 2-10-1,-2 3-5-15,2 2-29 16,-2 32-22-16,1 14-11 16,-5 16-8-16,3 9-4 15,-1 2-4-15,1-2-6 16,2-9-4-16,-2-3-2 15,6-6-3-15,-3-18-2 16,0-9-4-16,1-8-6 16,1-7-10-1,3-13-13-15,7-18-25 16</inkml:trace>
  <inkml:trace contextRef="#ctx0" brushRef="#br1" timeOffset="93916.3664">16364 15827 151 0,'-31'-35'125'0,"33"34"-19"16,6-4-12-16,10-2-7 15,10-1-39-15,28-6-22 16,1 8-8-1,-2 3-5-15,-4 6-2 16,-8 3-1-16,-7 8-1 16,-11 6 0-1,-15 10-1-15,-10 4 1 16,-15 12 1-16,-25-6 1 15,-15 5 1-15,-7-4-1 16,-7-5-1-16,2-2 1 16,-1-8-3-16,3-1-1 15,15-8-2-15,16-6 0 16,3-1-2-1,14-8 0-15,12 1 0 16,10-8-1-16,17-3-2 16,21 0 1-16,17-11 0 15,24 3 0-15,8 8-1 16,-4 9 0-16,-14 8 0 15,-10 12-1-15,-8 2-1 16,-17 4 0-16,-19 7 1 16,-9 2 1-16,-13 3 2 15,-17-5 3-15,-16-2 1 16,-6-3 0-1,-61 14 3 1,57-32-8-16,2 0-3 16,6-8-5-1,1-2-6-15,6-5-8 16,9-9-14-16,11-11-15 15</inkml:trace>
  <inkml:trace contextRef="#ctx0" brushRef="#br1" timeOffset="94327.4075">17144 15798 155 0,'-40'19'112'16,"35"-19"-13"-16,-7 25-9 15,-5 6-7-15,-8 6-43 16,2 16-10-16,-7 8-8 16,7 5-7-16,1-4-3 15,11 2-4-15,5-3-2 16,9-11-2-16,10 0-2 15,7-12 0-15,6-11 0 16,11-6 0-16,4-13 0 31,7-10-1-31,-5-10 1 16,-2-17 3-16,-7-8 1 15,-10-6 4-15,-6-11 1 16,-9-5 1-16,-5 0-2 16,-8-2-2-16,-5 1-1 15,-4 17-4-15,-4 0-5 16,-8 10-5-16,0 4-9 15,-4 7-15-15,-5 6-18 16</inkml:trace>
  <inkml:trace contextRef="#ctx0" brushRef="#br1" timeOffset="94930.4678">17850 15974 153 0,'-7'11'114'15,"7"-11"-12"1,2 0-7-16,4 1-7 16,11-6-38-16,14 5-12 15,13 0-9-15,2 7-4 16,18-3-6-16,1-4-5 15,1 2-5-15,-5 2-3 16,4 3-4 0,-6-5-3-16,-11 3-3 15,-14-3-7-15,-6-4-7 16,-12 0-12-16,-9 4-21 15</inkml:trace>
  <inkml:trace contextRef="#ctx0" brushRef="#br1" timeOffset="95224.4972">17851 16222 144 0,'11'-17'125'16,"-11"17"-18"0,2 0-10-16,2 0-5 15,21-5-34-15,0 2-21 16,17 1-9-16,-2 1-5 15,17 2-4-15,7-1-5 16,-10 4-6-16,-4-6-3 16,-4 6-6-16,-12 0-9 15,-1-6-13-15,0-1-20 16</inkml:trace>
  <inkml:trace contextRef="#ctx0" brushRef="#br1" timeOffset="96635.6383">19304 15627 123 0,'-26'-8'104'0,"26"8"-8"16,0 0-6-16,4 3-8 15,-5 2-39-15,-1 16-8 16,2 23-11-16,-1 29-8 16,-9 6-1-16,1 10-4 15,0-2 0-15,1-1-5 16,0-5-2-16,2-12-2 15,-3-9-1 1,2-12-3-16,0 12-10 16,10-44-4-1,1-20-13-15,0-17-20 16</inkml:trace>
  <inkml:trace contextRef="#ctx0" brushRef="#br1" timeOffset="97161.6909">19721 15588 142 0,'-57'-14'110'0,"49"10"-13"16,-5 5-11-1,-7-1-7-15,-6 9-43 16,-5 10-13-16,8 9-9 16,-2-2-7-16,2 8-2 15,7 5 1-15,11 0 2 16,7 5 1-16,10-3 1 15,9 0 1-15,17 2 0 16,6 0-1-16,12 2-2 16,-1 0 0-16,-7 7-5 15,-1-2-1-15,-7-2-1 16,-12-1-1-1,-23-4-1-15,-8-7 0 16,-17-7 1 0,-11-7 0-16,-18-10 0 15,1-8 0-15,-3-7 1 0,8-10 0 16,2-1-1-1,7-8 1-15,6-7-1 16,15-9 0-16,11-15 0 16,8-11 0-16,11-1 0 15,10-11 0-15,16 10 0 16,10 7 0-16,4 3-2 15,4 12-7 1,-15 9-7-16,-6 9-10 16,-9-2-12-16,0 14-18 15</inkml:trace>
  <inkml:trace contextRef="#ctx0" brushRef="#br1" timeOffset="97507.7255">20130 15617 108 0,'0'13'104'0,"-3"-13"-10"15,3 0-5-15,-1 0-9 16,-6 10-34-16,-5 8-9 15,-8 18-12-15,-2 18-6 32,0 1-6-32,7 12 0 15,7-3-3-15,5 0-4 16,8-7 0-16,7-4-4 15,11-5 1-15,11-10-2 16,4-10 0-16,2-6 1 16,8-16-1-16,-8-8 0 15,1-11 0-15,-3-16 1 16,-16-6 0-16,-3-9 2 15,-12-17 0-15,-11-6 2 16,-12 1 0-16,-4 5-1 16,-3-2-2-1,-11 16-5-15,-2 6-6 16,1 8-12-16,-10 12-15 15</inkml:trace>
  <inkml:trace contextRef="#ctx0" brushRef="#br1" timeOffset="98659.8407">15271 16795 133 0,'17'4'95'0,"-17"-4"-9"15,0 0-3-15,10 7-5 16,4-7-40-16,4 4-7 15,18-2-4-15,9-7-7 16,8 5-8-16,-1-7-4 16,7 2-3-16,-6 3-1 15,-8 4-3-15,-9-2-2 16,-9 8 0-16,-17 4-1 15,-16 14 1-15,-12 7 0 16,-14 8 1 0,-10 7 2-16,-6 6 0 15,0-5 0-15,-3 7 0 16,-2 3-2-16,11-11 1 15,5-6-2-15,8-7 1 16,10-3 1 0,11-6 0-16,8-10 1 15,9 2 2-15,13-10 2 16,17-2 0-16,9-12 2 15,-3-2-3-15,1-2 0 16,1 1-4 0,-10 6-7-16,-9-4-10 15,8-20-56 1</inkml:trace>
  <inkml:trace contextRef="#ctx0" brushRef="#br1" timeOffset="98955.8703">15152 17071 165 0,'-28'0'115'15,"26"0"-16"-15,2 0-11 16,0 0-5-1,10 3-44-15,52 6 10 32,-9-5-29-32,5 0-4 15,8 2-3-15,-6 0-4 16,-7-1-4-16,3 1-2 15,-13-3-3-15,-3-1-6 16,-7-2-7-16,-15 0-9 16,6-3-13-16,-4-5-19 15</inkml:trace>
  <inkml:trace contextRef="#ctx0" brushRef="#br1" timeOffset="99304.9052">16169 16893 123 0,'0'10'100'16,"6"-11"-7"-1,5 1-5-15,9-1-7 16,14 2-37-16,2-2-8 15,4 6-9-15,8-4-9 16,5 2-4 0,-3 1-5-16,2-2-4 15,-10 4-3-15,3-8-7 16,-1 2-9-16,-18-8-12 15,-9-2-18-15</inkml:trace>
  <inkml:trace contextRef="#ctx0" brushRef="#br1" timeOffset="99602.935">16219 17116 165 0,'-19'7'114'15,"19"-7"-17"-15,2-1-8 16,7 0-7 0,17 1-45-16,11 0-10 15,2 0-8-15,12-4-5 16,1 4-2-16,3-1-4 15,6 1-3-15,-9 3-2 16,-5 0-3-16,-16-2 0 16,-8 2-5-16,-4-2-3 15,-4 1-8-15,-4-1-12 16,-1-4-17-16</inkml:trace>
  <inkml:trace contextRef="#ctx0" brushRef="#br1" timeOffset="102858.8603">17853 16810 94 0,'-2'-20'93'0,"2"20"-16"16,0 0-2-16,0 3-7 15,0-1-30-15,0-2-5 16,0 7-1-16,0 12-4 15,0 18-5-15,0 15-3 16,0 17-5-16,0 5-3 16,0 4-6-16,0 5 1 15,0-3-4-15,0-16 0 16,0-5-2-1,0-13 0-15,0-4-2 16,0-12-3-16,0-17-7 16,0-3-10-16,0-10-17 15</inkml:trace>
  <inkml:trace contextRef="#ctx0" brushRef="#br1" timeOffset="103403.9148">18352 16820 108 0,'-39'-5'102'0,"28"5"-14"15,11 1-7 1,-7 9-6-16,-1 11-33 16,-5 11-12-16,-4-1-8 15,7 9-7-15,-1-2-3 16,-3 4-4-16,8-6-1 15,1-1-1-15,-4-9 0 16,12-1-1-16,-6-4-1 16,3-7-1-16,0-2 0 15,1-6 1-15,12-8-1 16,8-6-1-16,2-1 1 15,4-8-1-15,7-4 0 16,9-1-1 0,1 1-1-16,-1 3 0 15,7 5 0 1,-1 4 0-16,1 9 0 15,-5 6-1-15,-8 9 2 16,-4 4-1-16,-8 6 0 16,-5 4 3-16,-13 4 1 15,-8 8 2-15,-7-2 1 16,-14-1 1-16,-9 3-1 15,-12-18 1-15,0 2-3 16,-9 0-2-16,0-18-1 16,7-7-5-1,-8 0-4-15,7-3-7 16,10-3-10-16,17-10-15 15</inkml:trace>
  <inkml:trace contextRef="#ctx0" brushRef="#br1" timeOffset="103707.9452">18299 16807 105 0,'-18'16'112'15,"11"-16"-16"1,7 0-8-16,0 0-8 16,0 0-32-16,14-3-16 15,8 0-9-15,4 2-7 16,10 1-5-16,14-8-1 15,4 3-3-15,2-4-6 16,-2 13-6-16,-6-12-6 16,-1 11-6-16,-12 2-11 15,-1-4-13-15,-1-2-10 16</inkml:trace>
  <inkml:trace contextRef="#ctx0" brushRef="#br1" timeOffset="104057.9802">18967 16748 64 0,'-9'19'89'16,"18"-21"-15"-16,-7 2-1 16,1-3-1-1,-3-4-26-15,0 0 39 16,-8 1-53-1,4 16-7-15,-9 10-9 16,-2 20-3-16,-8 11-5 16,9 8-1-16,-2 6 0 15,15 0-1 1,-1-1 1-16,5-1-2 15,3-7 0-15,11 4 0 16,21-8-1-16,14-15-2 16,1-6 0-16,1-22 2 15,4-5 0-15,-4-17 3 16,-8-17 2-1,-1-13 3-15,-9-11-1 16,-11-8 1-16,-13-4-1 16,-6-1-2-16,-9-6-1 15,-8-2-2-15,1 7-2 16,-15 11-1-16,-6 10-3 15,-5 4-3-15,-3 16-6 16,-7 2-10-16,7 9-15 16</inkml:trace>
  <inkml:trace contextRef="#ctx0" brushRef="#br1" timeOffset="107116.286">21011 13107 16 0,'-14'6'194'15,"-3"-12"-65"-15,17 6-21 16,0 0-11-16,0 0-8 16,1 0-54-16,10 0-12 15,5 0-6 1,7-7-3-16,2 1 2 15,4 2-1 1,-5-1-2-16,3 0-2 16,-5 3-2-16,-2-3-1 15,0 2-2-15,5-2-3 16,-8 4-1-16,-3-6-1 15,2 1-2-15,-8 4-5 16,-2 0-6-16,-3 2-10 16,-6 0-12-16,0-4-21 15</inkml:trace>
  <inkml:trace contextRef="#ctx0" brushRef="#br1" timeOffset="107425.3169">21073 13180 169 0,'-6'0'125'16,"6"0"-15"-16,0 0-10 16,0 0-6-16,3 0-42 15,-3 0-16 1,3 0-8-16,8-3-3 15,7 3-3-15,2 1-1 16,4 1-2-16,-4-1-4 16,3 2-3-16,-3-3-3 15,0-6-5-15,-1 1 0 16,-3 3-2-1,1-3-3-15,-5-2-4 16,-1 3-7-16,-3 2-11 16,-10-3-16-16,2-5-28 15</inkml:trace>
  <inkml:trace contextRef="#ctx0" brushRef="#br1" timeOffset="107860.3604">21591 12903 133 0,'34'-10'116'0,"-34"10"-9"16,0 4-10-16,-3-3-3 15,3 2-33-15,0 13-12 16,0 11-12-16,0 6-6 16,0 7-3-16,0 6-5 15,0 3-6-15,0-1-3 16,0 7-5-16,0-4-3 15,1-2-3-15,5-2-1 16,-2-6-1 0,3-8-1-16,-5-12-3 15,3-1-3-15,4-6-7 16,-8-6-8-16,4-15-14 15,4-4-19-15</inkml:trace>
  <inkml:trace contextRef="#ctx0" brushRef="#br1" timeOffset="108444.4188">21936 12928 199 0,'-15'-6'126'15,"12"6"-18"-15,3 0-12 16,-3 4-8 0,1 6-53-16,-1 11-17 15,-8 1-8-15,8 2-4 16,-5 3-2-16,2 0-1 15,5-1-1-15,-1-1 1 16,-1 0 0-16,5-10 0 16,-2 0 1-16,1-2-1 15,2-4 0-15,5-1-1 16,0 2 0-16,3-7 0 15,-2-3-1-15,3 1 0 16,1-6 0 0,2-4 0-16,1-3 1 15,1 0-1-15,0-1-1 16,12 2 0-16,-7 1 0 15,1 5 0 1,8 4 0-16,-9 6 0 16,0 6 2-16,7-1 0 15,-4 1 2-15,-3 4 0 16,-16 7 2-16,6-2 0 15,-10 1 2-15,-8 6 0 16,6-1 0-16,-8-3 2 16,-11-2-2-1,-9-2 0-15,-4-5-2 16,-2-2-1-16,-2-19-4 15,3 7-4-15,9 1-7 16,0-3-6-16,4-9-11 16,2 11-15-16,4-10-17 15</inkml:trace>
  <inkml:trace contextRef="#ctx0" brushRef="#br1" timeOffset="109148.4892">21961 12963 130 0,'-34'-13'117'0,"34"13"-17"16,-1 2-9-16,1-2-8 16,0 0-38-16,3 0-18 15,6-3-11-15,0-2-5 16,8 2-2-16,10-3-2 15,-2 1 0-15,2 1-1 16,1 4-3-16,0 1-1 16,5-2-2-16,-7-2-2 15,-7 8-5-15,9-6-4 16,-4 2-7-1,-5-3-8-15,-5-7-7 16,-2 5-4-16,7-3 1 16,0 6 4-16,-5-11 9 15,-7 2 12 1,3 6 12-16,-4-3 12 15,-5 2 11-15,9 8 6 16,-10-3 5-16,7 7 1 16,-13 8-6-16,0 7-5 15,-5 7-7-15,3 2-5 16,2 7-4-16,-2 3-3 15,5 1-1 1,0-2-1-16,9 1-2 16,-4-7 0-16,7-7-1 15,8-1-1-15,13-9 1 16,1-4-1-16,3-13 0 15,-1-13 0-15,1-10 1 16,-3-3 1-16,-5-6 4 16,-9-4 3-16,0-3 4 15,-17 5 3-15,-1-5 0 16,-7 4-1-16,2-3-4 15,-4 8-4-15,-10 4-7 16,0 7-9 0,-3 8-15-16,-1 2-19 15</inkml:trace>
  <inkml:trace contextRef="#ctx0" brushRef="#br2" timeOffset="139585.1323">13643 9251 84 0,'2'-7'91'0,"-2"7"-19"16,0 0-5-16,-2 0-2 15,2 0-36-15,-6 7 1 16,0-2-1-16,0 3-2 16,-2-2-2-16,5-2-2 15,8-4-3-15,-5 0-5 16,0-2-2-1,6 0-2-15,11-8-2 16,9-3-2 0,7-6 0-16,4 5-3 15,2 0-2-15,9 2-1 16,-3 10-1-16,-2 7 0 15,-6 4 1-15,1 1-1 16,-10 7 0-16,-13 4 1 16,-12 1 0-16,-6 7 1 15,-9 7 2-15,-15 2 1 16,-8-5 1-16,-7-3-1 15,-6 3 0-15,7-10-2 16,1-6-2-16,0 2 0 16,10-2-1-1,7-12 0-15,3 3 0 16,1-4 1-16,7-4 0 15,6 0-1-15,10-9 1 16,1 1 0-16,9 7-1 16,11-13-2-16,4-6 1 15,2 17-2-15,5-5-1 16,1 8 0-16,6 13-2 15,-1-1 0-15,8 13 2 16,-7-2 1-16,-1 6 0 31,-12 0 3-31,-9 1 0 16,-8-2 0-16,-15 0 4 15,-10 3 1-15,-11-8 3 16,-8-2-1-16,-11-5 1 16,-3-3-2-16,1-7-1 15,2-2-2-15,7 1-3 16,5-11-4-16,-1-3-6 15,7 1-10-15,3-9-16 16</inkml:trace>
  <inkml:trace contextRef="#ctx0" brushRef="#br2" timeOffset="140102.184">14516 9320 121 0,'-17'-3'94'0,"17"3"-12"16,-6 7-6-16,3 0-5 16,-5 5-41-16,4 10-5 15,-9 12-4 1,1 9-4-16,-5-1-4 15,1 7 0-15,16-3-2 16,0 5-3-16,2-8-1 16,9-4-2-16,3-7-2 15,10-2-1-15,10-4 0 16,5-10-1-16,1-6 0 15,2-12 2-15,-1-9 1 16,-7-3 2-16,-3-12 2 16,-6-5-1-16,-5-11 0 15,-14-14 0-15,-8 5 0 16,-5 3-3-1,-7-3-1 1,-11 1-1-16,-5 6-1 0,1 8-2 16,-5 7-5-1,-31-4-36 1,40 28-3-16</inkml:trace>
  <inkml:trace contextRef="#ctx0" brushRef="#br2" timeOffset="140568.2306">15095 9372 105 0,'-22'1'96'0,"23"-1"-8"15,-1-2-9-15,2 2-1 16,7 2-33-16,4 1-8 15,8-2-4-15,7-2-7 16,11-2-4 0,-2 2-3-16,53 1 8 15,-45 4-18 1,0-3-3-16,-1-2-2 15,-10-2-2-15,1 8-1 16,-7-5-5-16,-11 5-3 16,-3-8-7-16,-1 11-9 15,-4-10-19-15</inkml:trace>
  <inkml:trace contextRef="#ctx0" brushRef="#br2" timeOffset="140875.2613">15220 9533 157 0,'5'-30'114'0,"-5"30"-15"15,3 3-9-15,-2-2-10 16,13 8-40-16,3-4-12 16,11-6-7-16,6 0-5 15,5 5 0-15,-2-3-4 16,4-1-3-16,-9 9-5 15,-2-7-2 1,-9-7-2-16,-2 6-2 16,-7 1-6-16,-1-4-7 15,-1 4-10-15,2-7-17 16</inkml:trace>
  <inkml:trace contextRef="#ctx0" brushRef="#br2" timeOffset="141619.3357">16184 9203 126 0,'-46'3'106'0,"46"-3"-17"16,0 2-6-16,-5 12-8 15,2 11-39-15,0 2-17 16,2 4-7-16,-7 1-5 15,-5-4-6-15,4-5 3 16,4-11 1-16,1-2 3 16,-5 0 3-16,10-10 2 15,4-8 0-15,-2-5-2 16,9-9-1-16,2-4-5 15,3-3-1 1,5 4-1-16,6-2-1 16,0 0 1-16,14 3-1 15,-1 6 0-15,-3 9-1 16,4 12 0-16,-11 11 1 15,3 12 0-15,-5 8 0 16,-12 11 1-16,-9 18 0 16,-7-3 1-1,-4 5-2-15,-7-1 0 16,-6-3 3-16,-10-4-1 15,-7-7 1-15,-3-7 0 16,1-10-1 0,-1-10 0-16,4-8-1 15,1-7-1-15,4-8-2 16,5-8 0-16,5-6 0 15,5-5-2-15,7-9 2 16,7 0 0-16,3-5 0 16,7-10 2-16,11 4-1 15,10 8 1-15,4-6 0 16,11 14 0-16,5 11-1 15,-5 8 0-15,0 4-1 16,-6 11 0 0,1 1 1-16,-10 6-1 15,-4 2 0-15,-13 1-1 16,7-6-2-16,-14-1-6 15,7-9-6-15,-10-1-9 16,-8-1-14-16</inkml:trace>
  <inkml:trace contextRef="#ctx0" brushRef="#br2" timeOffset="142212.395">16836 9228 144 0,'-22'19'116'16,"22"-19"-15"-1,0 0-11-15,0 0-7 16,0 15-41-16,0 22-13 16,0 14-10-16,0 9-7 15,0-11 0-15,0 4-1 16,8 1-3-16,3-1-2 15,1-7 1-15,3-10-4 16,1-3 0-16,-2-10-2 16,0-7 0-16,6-10-2 15,0-8-3-15,5-8-3 16,-6-13-2-1,2-5-3-15,-1-7-4 16,5-10 2 0,-3-8 2-16,0-7 2 15,1-4 3-15,-3 5 3 16,0 6 2-16,-1 1 2 15,-8 13 2-15,3 10 4 16,-7 5 2-16,0 7 1 16,-3 7 4-1,-1 12-1-15,7 39 15 16,-6-1-14-1,-7 14-2-15,8 11-1 16,-5 12-1-16,0-4-2 16,1 9 1-16,1 1 1 15,0-3 0-15,-4-6 0 16,-4-9 0-16,-5-6-1 15,-9-15-1-15,-5 0-2 16,-1-15-1-16,4-12-4 16,-3-8-8-16,8-7-8 15,-2-10-12-15,7-3-14 16,1 0-21-16</inkml:trace>
  <inkml:trace contextRef="#ctx0" brushRef="#br2" timeOffset="143638.1373">14727 10100 121 0,'-8'6'99'0,"8"-6"-11"15,0 0-9-15,0 16-5 16,0 15-38 0,-1 21-11-16,1 1-6 15,-3 12-5-15,0-2-2 16,1 1-4-16,-3-4-1 15,4-4 0-15,1-9-1 16,0-9-1 0,1-11 0-16,7-8-1 15,9-6 1-15,-3-10 0 16,3-8-1-16,8-9-2 15,0-14 0-15,-5-7-1 0,2-5-1 16,4-15-2 0,-7-4 0-16,-2-3 0 15,1 2 0-15,-1 7-1 16,-4 7 3-16,4 11 2 15,-8 9 1-15,-4 14 0 16,4 7 1 0,-7 18 1-16,1 8-1 15,-3 25 2-15,3 12 0 16,-3 11 0-16,1 9 0 15,7 4 0-15,-11 8-1 16,0 3 2-16,3-7-3 16,-3-7 1-1,-13-10-1-15,1-1 0 16,-8-15 0-16,-8-12 3 15,-4-13-3-15,-5-8 1 16,3-7-3 0,3-12-2-16,1-9-2 15,4-6-3-15,1-3-3 16,5-4-5-16,7-13-5 15,-1-5-7-15,14-6-15 16</inkml:trace>
  <inkml:trace contextRef="#ctx0" brushRef="#br2" timeOffset="144060.1795">15313 10317 126 0,'-8'50'112'0,"4"-53"-13"16,4 2-7-16,0 1-10 15,0 0-34-15,6-1-14 16,5-2-7-16,7 2-8 15,12 1 2-15,2-3-1 16,6 7-6-16,0-4 0 16,3 0-5-16,-3 4-3 15,-10-4-2 1,5 4-2-16,-10 2 0 15,-4-8-1-15,-8 4-4 16,-2 1-5-16,-1-13-8 16,-4 8-10-16,-7 5-20 15</inkml:trace>
  <inkml:trace contextRef="#ctx0" brushRef="#br2" timeOffset="144403.2138">15233 10614 153 0,'-5'10'118'0,"5"-10"-14"16,0-2-9-16,0 2-6 15,9-2-43-15,2-2-12 16,11-3-10-16,-1 6-6 16,10-1-1-16,0 2-3 15,7 3-3-15,-3-2-3 16,-2-1-1-16,-1 3-2 15,-4 0-2 1,25 3 1-16,-34-4-4 16,-1-5-4-1,-13 3-4-15,1-1-9 16,0 1-11-16,-1-7-16 15</inkml:trace>
  <inkml:trace contextRef="#ctx0" brushRef="#br2" timeOffset="144821.2556">16140 10183 110 0,'-22'7'100'0,"22"-7"-9"16,0 2-8-16,0 13-3 16,0 12-35-16,3 15-10 15,2 8-6-15,-1 9-7 16,-2 8-5-16,-4-2-1 15,-4 1-3 1,3-5 0-16,-3-5-4 16,-7-9-3-16,12-8-1 15,-4-6-2-15,5-14-3 16,-1-1-4-1,1-12-5-15,0-6-10 16,0-11-13-16,0-3-17 16</inkml:trace>
  <inkml:trace contextRef="#ctx0" brushRef="#br2" timeOffset="145380.9113">16471 10235 142 0,'-14'0'107'0,"10"2"-12"16,-1 1-8-16,0 9-8 16,-5 9-41-1,-4 5-10-15,-3 9-8 16,3 7-8-16,1-4 1 15,4-2-3-15,-2-1-2 16,6-3 1-16,4-8-2 16,-1-3-1-1,4-3 0-15,-1-10-1 16,7-1 1-16,8-7-1 15,4-3-1-15,14-9-1 16,-3 2-1-16,-2-4-1 16,15-7-1-16,-7 3 1 15,6-2-1 1,2 7 0-16,-4 1 0 15,1 12 0-15,-1 0 0 16,-3 7 0-16,-12 6 0 16,-3 1 0-16,-4 6 2 15,-10 2 2-15,-6 4 1 16,-6 5 1-16,-5-1 2 15,-15-1 1-15,-3-1-1 16,-10-5 0-16,-6-4-2 16,5-6 0-16,6-8-3 15,-6-1-1 1,6-2-3-16,1-5-6 15,-4-2-4-15,9-2-9 16,5-2-10 0,6-1-13-16,7-1-19 15</inkml:trace>
  <inkml:trace contextRef="#ctx0" brushRef="#br2" timeOffset="145771.9504">16408 10222 88 0,'-8'-8'106'0,"8"10"-17"16,0-2-4-16,3 1-3 15,3 6-30-15,7-2-12 16,2 0-5-16,10 1-8 15,12 2-3-15,13-1-5 16,-7-6-4 0,1 1-4-16,-1 10-3 0,-3-9-4 15,-15 4-3 1,2-6 0-1,-9 11-2-15,-1-17-2 16,-3 10-7-16,-9-4-5 16,-4 3-12-16,2-2-19 15</inkml:trace>
  <inkml:trace contextRef="#ctx0" brushRef="#br2" timeOffset="146862.0594">18338 9610 133 0,'-53'39'108'0,"39"-28"-15"16,-1 15-4-16,-4 9-9 16,-2 8-42-16,3 16-11 15,6 3-11-15,0 2-9 16,10 0-3-16,7-14-3 15,9 0 1 1,9-12-2-16,5-8 0 16,18-16 1-16,-8-10-1 15,7-13 0-15,-5-11 0 16,0-10-1-16,-4-10 1 15,-5-7-1-15,-9 1 2 16,-10-2-1 0,-4-5 1-16,-10-3 1 15,-9 4 0-15,-3 6 1 16,-18 15 0-16,-9 5 0 15,-11 12-1-15,5 9-1 16,-9 21-1-16,10 4 0 16,-1 8 0-16,12 6-1 15,4 9-1-15,14 0-2 16,12 3-1-16,16-5-3 15,7-3-5-15,17-3-8 16,8-13-12-16,16-11-11 16</inkml:trace>
  <inkml:trace contextRef="#ctx0" brushRef="#br2" timeOffset="147604.1336">18710 9860 84 0,'0'-45'91'16,"-1"36"-15"-16,-1-14-7 16,0-1 0-1,-1 12-30-15,-1-4-4 16,1 11-2-16,3 5-4 15,-4 11-5-15,4 3-5 16,0 14-6-16,0 8-2 16,0 7-2-16,0 1-2 15,0 4-2-15,0 4-1 16,0 3 0-1,0-6-1-15,0-17 0 16,0-4 0-16,0 0 0 16,0-13 0-16,0-2 0 15,0-13 0-15,0-5 3 16,0-10-2-1,0-14-1-15,0-6 1 16,0-8 1 0,0-4 0-16,8-64 6 15,5 62-6-15,8 6 0 16,9 0-1-1,-1 11-2 1,8 9 0-16,7 2 1 16,2 9-3-16,-1 7 1 15,-1 13-1-15,-12-1 2 16,-4 4-2-16,-6 10 0 15,1 0 0-15,-14 4 1 16,-12 2 1-16,3-1 2 16,-20 0-1-16,8-4 1 15,-22-1-1-15,-13-7 0 16,-4-2-1-16,-2-4-1 15,7-3 0 1,6-5 0-16,4-4 2 16,6 0-1-16,4 2 0 15,7-1 1-15,7 2-1 16,3 1-1-16,6 0 0 15,6 4 0-15,1 5-1 16,10 6 0-16,10 3 1 16,0 2 1-16,9 6 1 15,4-2 2-15,-1-1 1 16,3-2 0-16,-1 0-1 15,3-8 0 1,-18 0 1 0,2-4 0-1,-13 0-5-15,-4 0-6 16,-3-5-11-16,-5-1-16 15,0-3-27-15</inkml:trace>
  <inkml:trace contextRef="#ctx0" brushRef="#br2" timeOffset="155515.9247">19786 9267 88 0,'-9'-11'101'15,"9"11"-19"-15,0 0-6 16,0 0-5-1,0 0-31-15,0 0-9 16,0 11-7 0,-2 1-4-16,2-4-5 15,-8 5-3-15,7-4-4 16,-7 4-3-16,5-6-1 15,-2-6 1-15,-1 3-1 16,5-4 1-16,-1-7-1 16,8-4-1-16,5-6 0 15,2-9-2-15,4-3 0 16,15 1-1-16,-5-1 0 15,8 6 0-15,-7 4 0 16,2 14 0 0,1 2 1-16,-7 18 0 15,-5 17 0-15,-4 12-1 16,-2 19 0-16,-13 13 1 15,-6-5 0-15,-7 1 0 16,-10-6 1-16,-2-6 1 16,-14-9 2-16,2-9-1 15,2-12-1 1,2-10 0-16,-21-7 1 15,30-20-4-15,7-8 0 16,7-8 0-16,3-7-1 31,4-6 1-31,9-2 0 16,4-8-1-16,5 4 0 15,16 14 1-15,10-1 0 16,4 12 0-16,-5 20 0 16,-6 12 0-16,-5 9 1 15,-2 3-1-15,-7 8-1 16,-5 1 0-16,-4 5-2 15,-4-10-2-15,-4 2-5 16,-2-7-6-16,-4-11-11 16,3-8-16-16</inkml:trace>
  <inkml:trace contextRef="#ctx0" brushRef="#br2" timeOffset="156035.9767">20228 9345 153 0,'-9'55'111'0,"-1"-43"-13"0,-1 13-10 16,2 12-7-16,-2 8-45 16,4-1-12-1,7-2-12-15,1 2-7 16,4-6-3-16,4-4-1 15,3-12-1 1,1-6 2-16,16-3 4 16,-13-23-4-1,7-14 1-15,-1-1-3 16,3-15 0-16,-4-6-2 15,4-5-1-15,1 6 0 16,-5 2 2-16,-6 6 2 16,-1 14 2-16,-3 7 2 15,-5 7 0-15,-3 16 3 16,-4 11-1-16,1 13 3 15,-2 13-1-15,2 8-1 16,0 12 1-16,-1 5-2 16,-3-1-2-1,-14 62 2 1,2-67-5-16,-4-12 1 15,-6-2 1-15,-8-12-1 16,0-10 1-16,1-13-1 16,1-5-2-1,2-15-4-15,-3-2-6 16,10-8-8-16,5-7-9 15,7-7-14-15,12-3-16 16</inkml:trace>
  <inkml:trace contextRef="#ctx0" brushRef="#br2" timeOffset="156406.0137">20718 9609 179 0,'-22'-31'118'0,"25"31"-17"15,-3 1-10-15,20-1-6 16,7 4-48-16,4-3-15 16,12-2-9-1,5-2-4 1,-3 6-4-16,-3-8-3 15,-3 3-1-15,-4 4-1 16,-10-4 0-16,0 0 0 16,-6-1-3-16,-1-1-5 15,-7 0-8-15,5-6-12 16,-7 9-17-16</inkml:trace>
  <inkml:trace contextRef="#ctx0" brushRef="#br2" timeOffset="156671.0402">20984 9385 142 0,'-24'-8'113'15,"24"12"-13"-15,-3 9-9 16,3 19-9-16,-4 4-40 15,4 3-16-15,0 2-11 16,0 5-7-16,0-4-3 16,0-1-3-1,0 1-1-15,0-7-3 16,0-14-4-16,0 0-5 15,0-11-7-15,0-2-15 16,0-6-17-16</inkml:trace>
  <inkml:trace contextRef="#ctx0" brushRef="#br2" timeOffset="156964.0695">21327 9206 133 0,'17'4'118'0,"-17"-4"-17"16,0 0-8-16,0 11-7 16,0 19-36-16,0 5-17 15,-1 17-10-15,1 5-7 16,0-3-4-16,-7-1-1 15,4 2-7 1,-8 1-1-16,2-11-2 16,-6-6-2-1,8-7-4-15,3-9-7 16,2-5-6-16,-1-10-11 15,3-3-19-15</inkml:trace>
  <inkml:trace contextRef="#ctx0" brushRef="#br2" timeOffset="157470.1201">21648 9267 126 0,'-8'-8'112'0,"2"8"-14"16,0 3-8-1,-16 21 34 1,0-1-96-16,2 2-10 16,2 5-10-16,-4 4-1 15,7-3-1-15,1-1-2 16,9-10 0-16,-9 0 0 15,17-4-1-15,-3 6 0 16,11-4 0-16,-5-13 0 16,11-2-1-1,11-9 0-15,2 7-1 16,1-9 1-16,0 6-2 15,4-16 0 1,1 15 0-16,-7-4 0 16,2 8 0-16,3 1 0 15,-7 11 0-15,1-4 1 16,-10 11 0-16,-5 2 0 15,-9 7 2-15,-8-2 0 16,-4 4 3-16,-12-4 1 16,-10-2 1-16,-7-9-2 15,0-10 0-15,1 2-3 16,10-8-5-16,-4-1-5 15,4-12-9-15,4 0-7 16,2-3-13 0,11-9-14-16</inkml:trace>
  <inkml:trace contextRef="#ctx0" brushRef="#br2" timeOffset="158016.1747">21665 9191 113 0,'-29'-4'102'0,"30"4"-8"15,-1 0-9-15,2 0-8 16,9 4-33-16,13-3-12 16,1 2-10-16,6-3-10 15,3 0-3-15,5 4-4 16,0 0-4-1,3 2-1-15,-2-1 0 16,-9 0 1-16,-3-1 1 16,-6 7 1-16,-8-2 1 15,0-1 0-15,-10 6 2 16,-5 2 0-16,-7 15-1 15,0 0-2-15,-7 11 0 16,-2-3-1-16,1 8 1 16,4-4-1-16,-2 1 1 15,14-2-1-15,1-6 1 16,12-3 1-1,5-7-2-15,77 8 10 47,32-79 9-31,-94 17-11-16,-13-21 1 15,-2 4-1-15,-11-5 1 16,-12-3-1-16,-11 7-2 16,1 4-2-16,-4 5-3 15,-7 6 0-15,1 7-4 16,-3 2-4-16,-1 8-3 15,2 6-8 1,1 3-7-16,-7-2-70 16</inkml:trace>
  <inkml:trace contextRef="#ctx0" brushRef="#br2" timeOffset="161232.4963">22574 9514 113 0,'-7'-11'109'0,"7"11"-8"15,0 0-5-15,0-2-6 16,0-2-33-16,7 4-10 15,8 2-10-15,5-9-13 16,8 5-3-16,9 4-4 16,10-8-5-16,3 5-4 15,-1 4-3-15,1-11-3 16,-7 16-1-1,24-17-4 1,-47 9-6-16,0 1-7 16,-23-5-9-16,0 4-17 15,-8 0-19-15</inkml:trace>
  <inkml:trace contextRef="#ctx0" brushRef="#br2" timeOffset="161477.5208">22640 9644 142 0,'-20'-18'118'0,"20"18"-15"16,0 0-5-16,2 0-8 16,2 2-36-1,7-3-16-15,9 5-9 16,7-7-9-16,4-2-4 15,3 8-6-15,8-7-4 16,-2-2-4-16,2 4-4 16,-8 1-5-16,-15-11-5 15,2 11-8-15,3-4-10 16,-12-2-15-16</inkml:trace>
  <inkml:trace contextRef="#ctx0" brushRef="#br2" timeOffset="161796.5527">23347 9150 137 0,'-1'5'118'0,"1"-5"-17"16,0 0-10-16,0 7-6 16,0 15-37-16,0 16-19 15,0 12-9-15,0 9-6 16,0 8-3-16,-2-1-3 15,-1 7-3-15,2-8-1 16,-6-5-2-16,-2-9 1 16,-5-12-2-1,6-8-4-15,2-12-7 16,-3-4-10-16,1-9-16 15</inkml:trace>
  <inkml:trace contextRef="#ctx0" brushRef="#br2" timeOffset="162630.6361">23766 9231 171 0,'-57'-26'115'0,"52"18"-12"16,-9 8-12-16,-3-2-5 15,-8 0-51-15,-1 6-11 16,2 2-10 0,-2 5-7-16,4 3-2 15,1 6-2-15,4 5-1 16,9 7 1-16,3-6-2 15,8 14 1-15,5 2 1 16,14-4 0-16,6 5-1 16,12-4 1-16,-1-1 1 15,6 0 0-15,-8 2-1 16,2-2 0-16,-11-4 0 15,-10 0-2-15,-7-4 0 16,-8-5 0 0,-17 0 0-16,-6-8 3 15,-5-9-2-15,-12-4 2 16,4-5-1-16,1-10-1 15,1 0-2-15,8-9 0 16,6 6 0 0,4-14-1-16,10 4 2 15,8-10-1-15,6 1 1 16,4 3 0-16,15-9 0 15,13-2 0-15,8 4 0 16,6-1-1-16,2 6 0 16,-3 5 0-1,-2 3-1-15,-10 3 0 16,-12 3 0-16,-11 2 0 15,-1 7-1-15,-12 8 2 16,-7 2-1-16,-7 8 1 16,1 9 0-16,2 6 0 15,-9 19 0-15,-1-5 0 16,12-3 0-16,4 5 1 15,-2 3 0-15,6-5 1 16,11-3 0-16,9-5 0 16,4-9 1-1,7-16 1-15,6-5 1 16,2-15 2-16,-1-12 1 15,-11-10 1-15,-4-10 1 16,-16-4 0 0,-10-1-2-16,-10 2 0 15,-9 1-2-15,-4 5-2 16,-12 8-2-16,-8 4-1 15,-7 10-5-15,-2 0-7 16,-2 9-10-16,4 6-8 16,10 6-13-16,7 5-17 15</inkml:trace>
  <inkml:trace contextRef="#ctx0" brushRef="#br2" timeOffset="164029.776">20491 10049 94 0,'8'8'93'16,"-8"-8"-16"-16,0 0-10 15,-1 5-1-15,-1 11-35 16,-1 5-8-16,-11 6-5 16,-1 3-1-16,-1 8 1 15,-6-6-4-15,4-9 2 16,1-2-1-16,9-11-1 15,-3-5-1-15,3-2 0 16,2-3-5-16,9-21 0 16,-1-6-3-1,10-11-2-15,10-8 3 16,4 4-3-16,2 2 1 15,0 7 0-15,14 6 0 16,3 10 0-16,-20 10 1 16,6 17-1-16,-14 26 0 15,4 23-1-15,-19 16 0 16,-7 3 0-16,-2 2-3 15,-4-1 0-15,-12-1 0 16,-12-7 0 0,-5-10 0-16,-2-9 1 15,0-13 0 1,4-9 0-16,0-9 0 15,9-13-1-15,-1-11 0 16,6-3 0-16,4-10 0 16,1-9 0-16,11-2 1 15,7-15 0-15,13-5-1 16,5 2 1-16,2-5-1 15,5 10 0-15,7 23 0 16,4 13 0-16,-4 17 0 16,-2 16 1-16,-6 12 0 15,-6 1-1 1,-1 1 1-16,1-1-1 15,-3-7-2-15,-5-8-4 16,-4-2-7-16,3-11-9 16,-1-5-15-16</inkml:trace>
  <inkml:trace contextRef="#ctx0" brushRef="#br2" timeOffset="164563.8294">20881 10272 167 0,'-17'14'117'0,"13"-5"-14"15,-3 8-12-15,4 5-5 16,-7 20-47 0,1 6-12-16,1 16-10 15,1-4-4-15,7-8-5 16,4-4-2-16,1-4-1 15,3-2-2-15,7-12-1 16,2-14 1-16,5-10 1 16,3-11-2-16,3-12-1 15,4-10-1-15,-2-10-3 16,-3-6-1-16,0-11 0 15,-1 2-2-15,-7-9 1 16,-2 16 2 0,-5 15 2-16,-2 5 1 15,-3 2 0-15,-4 9 2 16,2 12 0-16,-5 13 2 15,2 17 0-15,1 10 2 16,-2 19-1 0,7 10 2-16,0 11 2 15,-4 16-3-15,-1 5-1 16,-7-3 0-16,-4-12-2 15,-3-1 0-15,-12-6 1 16,-8-7 2-16,-14-12 2 16,-1-15 0-1,-1-10 1-15,0-13-3 16,3-14-2-16,0-11-5 15,4-9-7-15,-1-15-9 16,26-13-10-16,3-14-14 16,12-4-20-16</inkml:trace>
  <inkml:trace contextRef="#ctx0" brushRef="#br2" timeOffset="165180.8911">21758 10485 123 0,'-3'2'117'16,"3"-10"-11"-16,0 8-9 15,0 0-7-15,0 0-34 16,6-5-18-16,13-2-12 15,6 7-8-15,10 0-4 16,10-2-2-16,0 0-3 16,-1 5-4-16,-1-2-2 15,-4 3-1-15,-7-4-3 16,-10 0-2-16,4 1-5 15,-16-6-8 1,-9 5-11-16,-2 0-17 16</inkml:trace>
  <inkml:trace contextRef="#ctx0" brushRef="#br2" timeOffset="165431.9162">21757 10700 146 0,'3'-10'120'15,"-2"10"-13"-15,12 0-8 16,7 1-7 0,15-1-41-16,9 1-16 15,2 1-15 1,7-1-9-16,-6 1-5 15,-1 0-4-15,-9-2-5 16,-7 3-6-16,-10-3-6 16,-6-5-10-16,-3 0-16 15</inkml:trace>
  <inkml:trace contextRef="#ctx0" brushRef="#br2" timeOffset="165988.5716">22547 10353 137 0,'-9'-36'126'15,"14"18"73"1,4 9-113-16,11-5-36 16,16-2-25-16,3 4-12 15,9 6-6 1,-5 6-3-16,-7 13-1 15,-7 4-1-15,-12 6-2 16,-18 3 1-16,-12 11 1 16,-12 6 0-16,-15-4 1 15,-5-12 1-15,-4 6 2 16,-4-10 0-16,8-8-1 15,5-2 0 1,-21 2 1 0,42-10-3-16,13-10 0 15,6 2-1-15,6-4-1 16,16-9 0-16,12-1 1 15,17-4-2-15,7 9 1 16,12 2 0-16,2 13 1 16,-6 11-1-16,-9 4 0 15,-1 11 0-15,-21 1 1 16,-21 6-1-16,-12 2 2 15,-13 0 1 1,-20-4-1-16,-5-7 1 16,-7-4 1-16,0-8-2 15,-6-3-4 1,14-7-8-16,-1-6-9 15,11-3-12-15,5-8-18 16</inkml:trace>
  <inkml:trace contextRef="#ctx0" brushRef="#br2" timeOffset="166327.6055">23240 10312 137 0,'-57'-2'109'15,"52"5"-13"1,-15 10-5-16,-8 14-9 15,-1 12-38-15,-1 0-10 16,7 7-10-16,12 5-7 16,0 0-4-16,19-3-2 15,11-1-2-15,-2-11-3 16,11-11 0-16,9-9-1 15,0-16 0-15,5-14 0 16,-6-10 2-16,-8-11 2 16,-4-12-2-16,-10-1 0 15,-14-9-2 1,-4 2-1-1,-12 11-5-15,-2-3-7 16,-4 16-9-16,-6 5-13 16,-3 9-19-16</inkml:trace>
  <inkml:trace contextRef="#ctx0" brushRef="#br2" timeOffset="167358.7086">21977 11044 140 0,'12'-8'112'16,"-12"8"-13"-16,3-5-11 16,-3 5-6-16,3 17-41 15,-3 5-12 1,0 9-12-16,0 24-9 15,0 1 0-15,0 3-5 16,0 1-2-16,0-7-2 16,0-9-2-16,0-10 1 15,0-8-1 1,2-1-1-16,4-12 2 15,5-8 2-15,0 2 0 16,7-10 0-16,3-5 0 16,2-13 1-16,5-7-1 15,6-6-1-15,-2-5 1 16,1-9 1-16,-5 5-1 15,-2 0 0-15,2 7 2 16,-8 13 2-16,-7 1 0 16,-4 12 1-16,-12-5 2 15,8 17-1-15,-5 3-1 16,0 3 0-16,0 17 2 15,1 13-1 1,13 64 13 0,8-35-9-16,-5-5-2 15,0 13 0 1,-2 5-3-16,-10-1-2 15,0-15-1-15,-10 1-1 16,0-5-1-16,-19-9 0 16,-1-13 0-16,-8-12 1 15,-9-12 0-15,-7-6-1 16,-6-15 0-16,7-8 0 15,10-10-2 1,-1 3-5-16,8-5-3 16,5-8-11-16,-2-6-13 15,15-1-19-15</inkml:trace>
  <inkml:trace contextRef="#ctx0" brushRef="#br2" timeOffset="167622.735">22605 11228 159 0,'-11'-20'120'0,"11"22"-17"31,0-2-12-31,6 2-6 15,8-2-44-15,22 0-16 16,5-2-11-16,17 8-6 16,1-7-2-16,-8 2-5 15,-1 4-4-15,-1-2-9 16,-27 6-6-16,-2-7-15 15,-9 0-18-15</inkml:trace>
  <inkml:trace contextRef="#ctx0" brushRef="#br2" timeOffset="167879.7607">22684 11460 128 0,'0'-15'133'15,"4"15"-21"-15,7 0-11 16,9-1-7-16,14 0-33 16,10-1-31-16,2 1-13 15,6-1-9 1,-7 0-7-16,-7 2-7 15,-5 0-8-15,-7 0-8 16,-6 0-10-16,-6-3-14 16</inkml:trace>
  <inkml:trace contextRef="#ctx0" brushRef="#br2" timeOffset="168179.7907">23459 10979 198 0,'-12'-8'118'16,"10"20"-16"-16,-4 3-10 15,3 15-6-15,-5 26-53 16,0 3-13-16,-4 11-6 15,1-2-5-15,6 4-4 16,-3-3-2-16,4-7-2 16,-2-6-1-1,1-18-2 1,2-8-4-16,0-5-3 15,4-11-7-15,-2-2-9 16,1-15-14-16</inkml:trace>
  <inkml:trace contextRef="#ctx0" brushRef="#br2" timeOffset="168679.8407">23808 11028 135 0,'-34'6'109'0,"18"13"-12"15,-4 9-8 1,0 5-8-16,-8 13-41 16,2-4-11-16,5 1-10 15,9-2-9-15,9-4-3 16,3-5 1-16,6-11-3 15,7-4 2-15,8-5-1 16,2-16 2-16,12 0-1 16,-3-13 0-16,13-1-2 15,-1-4 2 1,0 2-3-16,3 1-1 15,-2-2 0-15,-5 7-1 16,-4-3 1 0,-7 9-1-16,1 16 0 15,-13 9 1-15,0-2 0 16,-8 14 0-16,-9 6-1 15,-4 4 0-15,-10-6-1 16,-10 2 1-16,-13-1-1 16,0-6 1-16,-6-7 0 15,-10-5 0-15,13-5 0 16,-4-3-5-16,8-9-6 15,10-9-8-15,1 0-9 16,5-4-13-16,11-8-16 16</inkml:trace>
  <inkml:trace contextRef="#ctx0" brushRef="#br2" timeOffset="168911.8639">23816 11006 144 0,'-42'-3'116'0,"42"1"-14"15,0 2-8-15,1 0-9 16,13-1-39-16,14 1-10 16,22 1-15-16,9-4-5 15,7 11-4-15,-1-6-2 16,2-4-5-1,-5 4-2-15,-6-4-2 16,-16-7-5-16,-9 4-7 16,-12 0-8-16,-5-2-15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11-10T14:35:39.1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5769 14050 64 0,'5'-13'85'15,"-5"13"-24"-15,0 0-7 16,-3 0-4-16,1 0-35 15,2 0-3-15,0 0 1 16,0 0-3-16,0 0 6 16,0 0-1-16,0 0 1 15,0 0 2-15,0 0-2 16,3 0-2-16,-3 0-5 15,0 0-3 1,8 3-2-16,1 2-3 16,4 1-1-16,-3-1 0 15,7-1-3-15,4 0-3 16,0-1-7-1,1 1-6-15,0-4-9 0</inkml:trace>
  <inkml:trace contextRef="#ctx0" brushRef="#br0" timeOffset="663.0663">6684 14030 97 0,'20'4'93'0,"-20"-4"-14"15,0 0-7-15,1 0-5 16,-1 0-36-16,2-4-5 15,4 4-6-15,10 0-2 16,-1 0-5-16,4-6-2 16,6-2-4-16,-1 4-3 15,4-1-2-15,-3 3-2 16,5-3-2-1,-12-4-5-15,4 1-7 16,3 3-7 0,-4-4-10-16,0 2-8 15</inkml:trace>
  <inkml:trace contextRef="#ctx0" brushRef="#br0" timeOffset="1180.118">7746 13986 78 0,'21'4'89'15,"-19"-4"-15"-15,-2 0-6 16,6 0-8-16,7 0-33 15,1 1-5-15,17-6-7 16,-11 6-8-16,5-3-2 16,2 3-3-1,0 0-2-15,-1-3-1 16,-3 4 0-16,4-4-2 15,-4 7-4-15,-1-8-6 16,3 2-6-16</inkml:trace>
  <inkml:trace contextRef="#ctx0" brushRef="#br0" timeOffset="1746.1746">8879 13992 78 0,'19'-2'91'0,"-18"2"-13"15,-1 0-8-15,6 0-5 16,1-3-33 0,8 1-3-16,5-2-6 15,0-3-4 1,1 3-3-16,0-1-4 15,-2 4-2-15,-2 3-2 16,2 2-3-16,-1-1-2 16,1-3-1-16,-2 1 1 15,-3 2-2-15,4-2 0 16,1-2-1-16,4-2-1 15,-7 3-3-15,1-1-6 16,6 0-8-16,-1-1-8 16,-5 4-9-16</inkml:trace>
  <inkml:trace contextRef="#ctx0" brushRef="#br0" timeOffset="2261.2261">9879 13999 78 0,'25'-1'93'0,"-25"1"-17"16,1-3-11-1,6 3-5-15,0 0-35 16,4 0-7-16,8 0-6 15,-2 5-5-15,0-5-2 16,0 0-2-16,0 0-3 16,0 3 1-16,0-1-1 15,-6 0 1-15,8-4-1 16,-7-1 0-16,10 4-1 15,-13 1 2-15,3 0-2 16,4-1 1 0,-1-1 1-16,2 2-2 15,5 3-3-15,-8-4-2 16,5-1-3-1,-10 0-5-15,7-1-6 16</inkml:trace>
  <inkml:trace contextRef="#ctx0" brushRef="#br0" timeOffset="3260.326">11420 14081 97 0,'-11'-3'92'15,"11"3"65"1,0 0-82-16,0 0-33 15,2 0-6-15,-1 0-5 16,3 0-7 0,3 0-6-16,6 2-7 15,4-1-3-15,0 2-3 16,-2-3-3-16,1 1-2 15,2-1 1-15,-2 0-1 16,6 3-2-16,-1 2-3 16,-1-4-4-16,1 6-7 15,0-5-10-15,-5-3-9 16,6 1-11-1</inkml:trace>
  <inkml:trace contextRef="#ctx0" brushRef="#br0" timeOffset="3745.3745">12437 14085 78 0,'14'5'97'16,"-14"-5"-20"-16,0 0-7 15,3 0-4-15,2 0-32 16,-2 0-7-16,13 0-7 15,-6 0-4-15,9 3-3 16,-5-3-5-16,8 1-4 16,6-2-7-16,-8 2-5 15,-2 0-7-15,-5-1-5 16,10 6-8-1</inkml:trace>
  <inkml:trace contextRef="#ctx0" brushRef="#br0" timeOffset="4191.4191">13352 14088 97 0,'-20'7'90'0,"20"-7"-16"15,0 0-6-15,0 3-5 16,4-3-35 0,3 0-6-16,3-4-5 15,4 3-2-15,5-2-4 16,0 1-2-16,-5 2-3 15,4 3-1-15,-2-3-3 16,4-1-3-16,-8-1-3 16,2 4-5-16,6-6-7 15,4 2-5 1,-6-1-9-16</inkml:trace>
  <inkml:trace contextRef="#ctx0" brushRef="#br0" timeOffset="4678.4678">14420 14015 97 0,'-4'-8'95'16,"5"8"-11"-16,-1 0-6 16,3 0-6-16,3 0-35 15,8 3-6-15,3 2-9 16,-3-3-5-16,10 3-5 15,-3 3-3-15,1-3-3 16,1-2-5-16,-1 1-5 16,3-3-5-1,-4 4-5-15,6-5-5 16,-4 3-7-16,0 3-5 15,2-3-7-15</inkml:trace>
  <inkml:trace contextRef="#ctx0" brushRef="#br0" timeOffset="5100.51">15330 14085 71 0,'25'18'92'0,"-25"-18"-14"15,0 0-9-15,2 0-4 16,2 0-30-16,6-2-5 15,2-4-6-15,2 6-7 16,8-1-3 0,-1-8-6-16,1 4-4 15,0 1-3-15,-2 1-3 16,-3 2-1-16,2-4-1 15,-6 2-2-15,3 2-5 16,-5-3-2 0,4 2-7-16,-4 0-11 15</inkml:trace>
  <inkml:trace contextRef="#ctx0" brushRef="#br0" timeOffset="5510.551">16031 14056 108 0,'11'1'97'16,"-14"-1"-11"-16,3 0-8 15,0 0-2-15,0 0-36 16,4 2-8-16,4 3-7 16,0-3-6-16,-2 3-6 15,7 0-6-15,0-4-2 16,5 2-1-16,0-2-5 15,-1-2-3-15,3 2 0 16,-1 2-5-16,1-2-4 16,-6-2-9-16,5 2-7 15,-1 0-11 1</inkml:trace>
  <inkml:trace contextRef="#ctx0" brushRef="#br0" timeOffset="5988.5988">16854 14099 88 0,'27'7'99'0,"-27"-7"-19"16,1 0-5-16,2-4-7 15,8 4-32-15,-3-3-10 16,1 2-7-16,-1 2-8 15,4 1-3-15,5-1-5 16,-3-1-2 0,-1-1-3-16,4-1-4 15,1 5-8-15,-2-3-9 16,-2 0-10-1</inkml:trace>
  <inkml:trace contextRef="#ctx0" brushRef="#br0" timeOffset="6461.6461">17853 14124 116 0,'37'0'92'15,"-36"-3"-11"-15,12 3-12 16,4-1 0-16,14-3-39 15,1-4-5-15,12 6-3 16,6-3-6-16,-4 2-4 16,5 4-5-16,-4 2-9 15,9 1-9-15,-8 0-10 16,-7 0-9-1</inkml:trace>
  <inkml:trace contextRef="#ctx0" brushRef="#br0" timeOffset="8348.8348">14637 14000 75 0,'-9'15'88'16,"9"-15"-11"-16,0 0-9 15,0 0-2-15,0 0-29 16,0 0-2-16,0 0-4 15,0 0-2-15,0 0-5 16,0 0-5-16,0 0-1 16,0 0-5-16,0 1-1 15,0 5-2 1,3 9-2-16,6-7-2 15,5-1 0-15,-3 1-2 16,5 4-1 0,-1-4-2-16,8 0 0 15,-1-2 0-15,1-1-1 16,4-3 0-16,-4-1 0 15,0 0 0-15,2 4 0 16,0-3 0-16,-3 0 1 16,-1-6-1-16,-5 6 0 15,-4 0 0-15,-3-2 0 16,1-2 0-1,-4 4 0-15,-3-4-1 16,6 4-1-16,-10 1 1 16,1 1 0-16,0-3 0 15,-2 3 0-15,4 3 1 16,-2-7 0-16,0 0 0 15,0 2 0-15,0 2 0 16,-8-3 0-16,0 10 0 16,5-3 0-16,-8-2 1 15,-3-2-1-15,-6 5 1 16,-3-1 0-16,3-5 1 31,-7-5 0-31,4 2-1 16,2 9 1-16,0 4-1 15,4 0 0-15,-1-6-1 16,1 2 1-16,1-1 0 15,4-2-1-15,2 6 0 16,-2 2 0-16,4-6 0 16,5 0 0-16,-1-12 0 15,-1 11 0-15,2-2 0 16,3-8 0-16,0 3 0 15,0 0 0-15,0 0 0 16,0 0 0 0,0 0 0-16,-3 0 0 15,3 0-1-15,0 0 0 16,0 0-5-16,0 0-5 15,0 0-9-15,0 0-14 16</inkml:trace>
  <inkml:trace contextRef="#ctx0" brushRef="#br0" timeOffset="9619.9619">14721 13981 67 0,'-6'-7'94'15,"6"7"-15"-15,0 0-10 16,0 0-2-16,0 0-28 16,0 0-4-16,0 0-3 15,0 0-3-15,0 6-2 16,0 6-5-16,0 3-3 15,0 6-3-15,0-1-6 16,0 4-1 0,0 3 0-16,0 0-3 15,0-4-2-15,-2 2-1 16,2 6-1-16,0-7-1 15,0-10-1 1,0 9 1-16,0-5 0 16,0-10-1-16,0 0 0 15,0-7 0-15,0 3 0 16,0 0-1-16,0 1 1 15,0-5 1-15,0 0-2 16,0 0 1-16,0 0 0 16,0 0 0-1,0 0 0-15,0 0 0 16,0-16 0-16,0-4 0 15,2-5 0-15,-2-1 0 16,6-2 0-16,-3 5 0 16,3 4 0-16,4-1 0 15,-4 4 0-15,0 3 0 16,3 4 0-16,-1 4 0 15,-5-3 0-15,-3 6 0 16,5 4 0-16,-4 3 1 16,5 5-1-1,-2 5 1-15,-4 0-1 16,3 4 0-16,-3-6 1 15,3 1-1 1,1 6 0-16,1-8 2 16,-5-6-1-16,5 3 1 15,-2-6 0-15,0 5 0 16,3-7 1-16,-6-4-1 15,3-2 1-15,8-4-2 16,-6-4 1-16,-2-5-2 16,-2 6 0-16,4-2 1 15,-3 1-1 1,-1 2 0-16,5 2 0 15,-3 1 0-15,2 3 0 16,-5 3 0-16,2 0 0 16,-4-3 0-16,2 8 0 15,0-3 0-15,0 6 1 16,2 1 0-16,-2 1 0 15,0 4 0-15,0 2 0 16,0-9-1-16,0 0 0 16,0-2 1-16,3 4 0 15,-3-4 0 1,4 2 0-16,1-6 2 15,0-2-3 1,-4 1 1-16,7-1 0 16,-3-6-1-16,-1-1 0 15,-1 2 0-15,7 1 0 16,-1 2 0-16,-1 2 0 15,3 2 0-15,1-3 0 16,-6 9 1-16,-1-3-2 16,1 0 1-16,-6 7 0 15,3 3 1-15,5-4-1 16,0 1 0-1,-4-1 0-15,3-5 0 16,-9-3 0-16,-3-3 0 16,5 3 0-16,0 0 0 15,0 0 0-15,0 0 0 16,0 0 0-16,0-3-2 15,0-1-5-15,0 4-5 16,-3-5-9-16,3 3-11 16,-3-1-15-16</inkml:trace>
  <inkml:trace contextRef="#ctx0" brushRef="#br0" timeOffset="12156.2155">14592 15079 75 0,'0'-13'152'16,"0"13"-86"-1,0 0-1-15,0 0-29 16,0 0 3-16,0-2 0 16,0 2-3-16,0 0-5 15,0-5-8-15,0 5-6 16,0-6-6-1,0 6-5 1,0 0-1-16,0-4-2 16,0 4 1-16,0 0-1 15,0 0 0-15,6 4 2 16,1 2-2-16,0 6-1 15,6-6-1-15,4 2-1 16,3 0 0-16,-1-2 0 16,2 4 0-16,4-4 0 15,3 2 0-15,-8 3 0 16,-4-1 0-16,1 3 0 15,-6-4 0 1,-2-2 0-16,0-1-1 16,-1 2 0-16,-3 0-2 15,1-3 2-15,6-3-3 16,-4 4 2-16,-3-4 1 15,5 2-1-15,-6-3 1 16,3 4 0-16,-4 5 0 16,1-9 0-16,0 3 1 15,4-2-1-15,1 1 0 16,-7 1 0-16,2 1 0 15,6-5 1 1,-6 3-1 0,4 2 1-16,-11-2-1 15,3 1 0-15,0 1 0 16,0-3 1-16,2 1 0 15,-4-8 0-15,2 5 0 16,0 0 0-16,0 0 0 16,0 0-1-16,0 0 0 15,0 0 1-15,0 0 0 16,-8 1-1-16,4-1 0 15,-9 3 1-15,-4 2 0 16,-6 3-1-16,-5 7 2 16,-3-3 0-1,2 1 0-15,2-4 2 16,5 0 0-16,4-1-2 15,-2 2 1-15,3 0-1 16,4 1-1-16,4-2-1 16,3 4-3-16,1-2-2 15,-1-3-5-15,4-3-4 16,-4 2-10-16,6-6-8 15</inkml:trace>
  <inkml:trace contextRef="#ctx0" brushRef="#br0" timeOffset="13055.3054">14691 15026 84 0,'5'29'87'0,"-5"-29"-15"16,0 0-10-1,0-5 0 1,0 5-31-16,0 0 1 16,0 1 1-16,0 18 2 15,-6-10-3-15,1 9-2 16,-2 12-7-16,2-2-2 15,2 1-6-15,-2 2-3 16,-3-2-4-16,7-2-2 16,-2 3-2-16,4-4-3 15,-1-2 0 1,-3 8-1-16,3-20 0 15,0-5 0 1,0-2 0-16,0-3-1 16,0-3 1-1,3-9 0-15,-3-10 1 16,3 1-1-16,2-5-1 15,1-5 1-15,2 6-1 16,3-8 0-16,-2 2 1 16,0 4-1-16,-4 5 1 15,3 8-1-15,0 1 1 16,-2 3 0-16,-5 2-1 15,2 5 1 1,2 5 1 0,-3 10-2-16,4 4 1 15,-5-1 0-15,6 10 0 16,-7-4 0-16,1-4 0 15,5 0 0-15,4-8 0 16,-7 2-1-16,-2-5 1 16,4-4 0-16,4-8 0 15,2-3-1-15,-5-5 0 16,-1 1 0-16,3 2-1 15,-2-1 1-15,3-1-1 16,-9 5 2 0,2-4 0-16,1 17 0 15,-5 11 0 1,2-3 0-16,0-6-1 15,0-3 1-15,0-3-1 16,0 1-2-16,0-4-6 16,0-8-14-16</inkml:trace>
  <inkml:trace contextRef="#ctx0" brushRef="#br0" timeOffset="15991.599">14876 12642 64 0,'5'8'85'15,"-5"-8"-17"-15,0 0-6 16,0 0-2-16,0-3-31 16,0 1 1-1,0 2 0-15,0-3 26 16,0 3-31-1,0 3-6-15,0 12-5 16,4-3-3-16,-4 10-4 16,0 4-2-16,-1-1-2 15,-5 1 0-15,6 1-2 16,0-10 0-16,-4 1-1 15,6 1 1-15,-2-9 1 16,0-2-1-16,0 1 2 16,0-8 0-16,0-1 1 15,0-1-1 1,0-2-1-16,0-6 0 15,0-8-1 1,3-13-1-16,-3 3 0 16,2 5 0-16,1-8 0 15,0-4 0-15,1 0 0 16,0 10 0-16,-1 8 0 15,-2-2 0-15,-7 6 1 16,6 7-1-16,0 0 0 16,3-7 0-16,-3 9 1 15,-5 5 0-15,2 3 0 16,3 4-1-1,-1 16 1-15,-5 1-1 16,-2-2 0-16,2 8 0 16,-4 0 0-16,3 2 0 15,-1-7 0-15,6-6 0 16,1 4 0-16,-1-6 0 15,4 1 0-15,-4-6 0 16,2-2 0-16,0-8 0 16,0 1 0-16,0-5 1 15,2-8 0-15,-2 5-1 16,0-20 1-16,0-2 0 31,1-1 0-31,6-10-1 16,-7 12 0-16,3-7 0 15,4-34 0 1,-8 47 0-16,4-3 1 15,-3 8-1-15,0 6 2 16,0-2-2-16,0 4 1 16,0 10 0-16,0 11 0 15,0 8 0-15,0-2-2 16,0 8 1-16,0-3 0 15,0 42 0 1,0-43 0 0,0 0 0-16,0-1 0 15,0-9 1-15,0-5 1 16,0-5 3-16,0-6-1 15,0 0 1-15,0-8 1 16,1-7-2-16,7-10 1 16,0-8-3-16,3 9 1 15,0-16-1-15,0 2 0 16,-2 3-1-16,-6-1 0 15,6 8 0-15,-9 7-1 16,3 1 0 0,4 5 0-1,-9 7 1-15,2-2-1 16,0 13 0-16,0 4 0 15,0 5 0-15,0 14 0 16,-2 5 0-16,2-2 0 16,0-5 0-16,0 5 0 15,0 1 0-15,4-2 0 16,2-8 0-16,-5 1 0 15,5-6 0-15,-4-4 0 16,3-8 0-16,-2 5 0 16,6-7 1-1,-1-2 1-15,-8-8-1 16,6-4 0-16,8-3 1 15,-3-11-1-15,0 4-1 16,0 0 0-16,-11 2 0 16,10 8-1-16,3 4 2 15,-7 7-1-15,0-1 0 16,-15 9 0-16,9-3 1 15,0 11-1 1,0 2 0-16,0 7 0 16,0-8 0-16,0 7 0 15,0 0 0 1,0-11 0-16,0 0 0 15,0-2 0-15,0-1 0 16,1-8 0-16,-1 4 0 16,5 0 0-16,-8-2 0 15,8-8 1-15,-5-1 0 16,1-7-1-16,2-2 1 15,7-2-1-15,-4 3 0 16,2-1 0-16,7 6 0 16,-16 6 0-1,8-16 0-15,-7 24 0 16,3-6 0-1,-3 2 0-15,2 0 1 16,-1 0-1-16,9 7 1 16,-9 0-1-16,6 3 0 15,0-6 0-15,-4 0-1 16,5-4 0-16,-2-4 1 15,4-4 0-15,-3 6 0 16,-4-11 0-16,7 6 0 16,-4 6 0-1,-3-1-1-15,-1-4-6 16,-4 7-10-16,5 1-22 15</inkml:trace>
  <inkml:trace contextRef="#ctx0" brushRef="#br0" timeOffset="16138.6137">15479 12758 185 0</inkml:trace>
  <inkml:trace contextRef="#ctx0" brushRef="#br0" timeOffset="30294.0291">10247 13922 64 0,'-21'-1'85'0,"23"-1"-17"16,4 4-6-16,-6-4-1 16,0-1-33-16,3 3 0 15,-1 0-2-15,-4 0-2 16,4 0-2-16,-2 0-4 15,0 0 0-15,0 0-3 16,0 0-3-16,0 0-2 16,0 0-2-1,0 0-4-15,0 0 1 16,0 0-3-16,0 0 2 15,-2 3 0-15,2 0 0 16,0 5 0-16,0 4-1 16,-3 5 0-16,2-3-2 15,1-6 0-15,0 3 1 16,0-3 1-16,0-5-2 15,0-3 0-15,6 0 1 16,-2-1-1-16,6-2-1 16,4 2 1-1,0-6-1-15,-7-3 0 16,1-5 0-1,8 2 0-15,-10-4 0 16,5 5 0-16,-7 0 0 16,-1 1 0-16,-9 5 0 15,6-2 0-15,0 4 0 16,-3 0 0-16,3 3 0 15,-3 1-1-15,-6 1 0 16,-5 4 0-16,-6 5 0 16,7 1 1-16,7-2-1 15,-2-1 1-15,5 5 0 16,5 0 0-16,-5-2 0 15,3 0 0 1,1 0 1-16,-1-5-1 16,8 1 0-16,3-2 0 15,3-2 1-15,6-3-1 16,-11-3-1-16,0-4 1 15,1 0 0-15,-1-6 1 16,-7 0-1-16,-10 1 0 16,5-1 1-1,3-4 0-15,-13 3 0 16,-1 8 0-16,-9 0 1 15,5 1-1-15,4 5 1 16,4-2-2 0,-8 5 1-16,4 5-1 15,3 3 0-15,6-1 0 16,1-2 0-16,-1 2-1 15,5 0 1-15,0-5 0 16,3-1 0-16,8-4 0 16,-3-1 0-16,7-2 1 15,-2-2-1-15,-6-1 0 16,-2-5 0-16,-2 0 0 15,-1-4 0-15,-2 1 0 16,-3 3 0-16,-2 0 0 16,5-1 0-1,-2 3 0-15,-1 5 0 16,-8 2 0-16,-4 0 0 15,4 6 0-15,3 1 0 16,5 6 0-16,-2 0-1 16,4 8 1-1,2-5 0-15,3-1 0 16,2 1 0-16,5-1 0 15,1-5 0-15,8-4 0 16,-9 1 1-16,-3-6-1 16,12-3 0-16,-15-4 0 15,-2-5 0-15,8-2 0 16,-10 2 0-1,1-3 0-15,-4 0 0 16,-7 2 0-16,-2 1 1 16,0 4 0-16,-1 2 1 15,-4 5 0-15,-9-1-1 16,5 6 0-16,-3 1 0 15,1 6 0-15,11 2 0 16,-3 6-1-16,1 3 0 16,6 0 0-16,6-2-1 15,-2 3 1-15,9-3 0 16,-1-1 0-16,5-3 0 15,0-4 0 1,1 1 0-16,6-10 0 16,-2-4 0-1,-4-5 1-15,4 1-1 16,-8-7 0-16,-1 1 0 15,-3 2 0-15,-6-1 0 16,-2-2 0-16,-1 1 0 16,3 6 0-16,-5 3 0 15,2 3 0-15,-3 0 1 16,4 7 0-16,2 4 0 15,-3 5 0-15,-1-2 1 16,6 1-1 0,6-1 0-16,-1-2 1 15,6-3-1-15,0-4 0 16,6 4-1-16,-4-5 0 15,5-3 0-15,0-2-1 16,-4-3 1-16,-10-6 0 16,8-1 0-16,-8 0 0 15,8-4 0-15,-10 1 0 16,1 2-1-16,-4 0 0 15,-2 6-1-15,-1-1-1 16,2 1-1-16,-5 5-1 31,0-1-1-31,5 2-5 16,-1-2-9-16,-3 0-13 15</inkml:trace>
  <inkml:trace contextRef="#ctx0" brushRef="#br0" timeOffset="32897.2894">10029 14088 60 0,'-3'27'80'31,"2"-27"-19"-31,1 0-4 16,0 0-5-16,0 0-33 15,-2 4 1-15,-1 3-1 16,-6-4 1-16,-7 17-3 16,1-5 0-16,-5 2-2 15,4 4-3-15,1-3-2 16,-1-3-4-16,1 6-3 15,4-17-4-15,0 1-7 16</inkml:trace>
  <inkml:trace contextRef="#ctx0" brushRef="#br0" timeOffset="33242.3239">9786 14399 75 0,'-6'31'88'16,"4"-32"-15"-16,1 1-12 15,-5 0-4-15,-2 1-37 16,0 9-4-16,-3 1-6 15,3 5-4 1,-2-6-3-16,-1 5-1 16,0-5-2-16,-3 0-7 15,0-1-10-15</inkml:trace>
  <inkml:trace contextRef="#ctx0" brushRef="#br0" timeOffset="33541.3538">9378 14760 75 0,'-18'10'88'0,"18"-10"-15"16,0 0-7-16,-5 1-5 15,-1 6-30-15,3 0-9 16,-3 9-3-16,-2-1-5 15,0-1-4-15,-9-4-5 16,3-1-5-16,-1 1-6 16,-3 0-10-16</inkml:trace>
  <inkml:trace contextRef="#ctx0" brushRef="#br0" timeOffset="33776.3773">8930 15210 128 0,'-37'54'104'0,"34"-52"-15"15,-6 3-11-15,-7 8-7 16,-27 24-25-1,15-15-40 1,-3 2-12-16,1 1-10 16,9-4-9-16,0-4-10 15</inkml:trace>
  <inkml:trace contextRef="#ctx0" brushRef="#br0" timeOffset="33944.3941">8422 15687 75 0,'-24'40'84'0,"18"-38"-15"15,-3 4-6-15,3 10-7 16,-10-2-37-16,-4 12-5 16,-5-8-5-16,7 8-11 15,-6-6-13-15</inkml:trace>
  <inkml:trace contextRef="#ctx0" brushRef="#br0" timeOffset="34206.4203">7991 16137 75 0,'-19'23'86'15,"19"-23"-15"-15,-5 5-9 16,5 0-6-16,-12 12-33 15,-5 2-4-15,0 4-3 16,-9-1-4-16,2 1 0 16,-4 3-5-16,-1-2-1 15,6-3-5-15,1-1-9 16,3 3-9-16,-1-4-9 15</inkml:trace>
  <inkml:trace contextRef="#ctx0" brushRef="#br0" timeOffset="34421.4418">7524 16579 81 0,'-8'21'94'0,"5"-16"-20"16,-11 3-9-16,-6 6 0 16,-8 8-37-16,-6 0-2 15,-3 10-2-15,3 0 0 16,0-10-5-1,-2 2-4-15,13 1-2 16,4-2-6-16,7 3-6 16,-1-7-8-16,10-7-7 15,-6 1-9-15,6-2-13 16</inkml:trace>
  <inkml:trace contextRef="#ctx0" brushRef="#br0" timeOffset="56511.0495">13112 15391 60 0,'6'-11'86'15,"-6"11"-15"-15,0 0-4 16,0 0 1-1,0 0-29-15,0 0 4 16,0 0-3-16,-2-3-4 16,-1-1-8-16,2 0-7 15,-2-6-8-15,-1 2-7 16,-6-6-2-16,-3-4-3 15,-5 4-1-15,-6 1 0 16,0 2 0-16,-3 4 0 16,-9-2 1-16,4 6 0 0,-1 6-1 15,2-2 0 1,3 3 1-1,2 5-1 1,14-1 0-16,4 4 0 16,-8 1 0-16,20-6 0 15,0 8-1-15,9-2 1 16,7 0 0-16,5 0 0 15,13 1 0-15,-4 6 1 16,2-1 0-16,4 3-1 16,-2 3 2-16,2 0-1 15,-3 1-1-15,-4 0 0 16,-4 0 0-16,-4-1 0 15,0-3 0 1,-7 4 0-16,-4-5 0 16,3-4 0-16,-4 10-1 15,-5-5-1-15,-2-1 0 16,-6 0 0-16,3-4-1 15,-9-5 0-15,-2-2 1 16,-5-6 0-16,-4-3 1 16,-7-10 2-1,2-4 0-15,-6-1 1 16,0-2-1-16,-1-1 2 15,1 0 0-15,1-2-2 16,6 3 2 0,1 0 0-16,1-2 0 15,10 3 0-15,9 3 0 16,1-5 0-16,-1 0 2 15,6-2 0-15,15-2 2 16,-1-3-1-16,8 2 2 16,6 0-2-16,-5 0-1 15,2 4-1-15,-6-2-1 16,-2-2-2-16,-4 8-1 15,-2-1-1-15,-2 5 0 16,1-2-1 0,-8 3-2-16,-2 1 1 15,3 2-2-15,-10 1-1 16,1 3 0-16,3 0 1 15,-2-1 1-15,-1 6 2 16,0-3 0-16,0 2 1 16,0 5 1-16,0 2 1 15,-1 9-2 1,-4 0 1-16,5 3 1 15,-5 4-1-15,-2 2 0 16,0 4-1 0,4-2 1-16,-4 1 0 15,7 4 0-15,4-8 0 16,-1 5 0-16,7-1 0 15,7-7 0-15,18-8-1 16,-8 3 1-16,5-5 2 16,-5-10 0-16,7-3 0 15,0-9 2-15,-5-8 1 16,-4 3 0-16,1-6 0 15,-12-5-1-15,-6 0 1 16,3-6 2-16,-8 0-2 16,-1-3 0-1,-12-27 7 1,4 30-5-16,-3 6-1 15,-5 0-1-15,-17 7-1 16,8 3-1-16,-1 3-1 16,1-1 0-16,-5 10-2 15,-3-1 0 1,3 7-3-16,7-3-8 15,0 1-15-15</inkml:trace>
  <inkml:trace contextRef="#ctx0" brushRef="#br0" timeOffset="67554.7535">11020 14978 88 0,'0'15'93'16,"0"-17"-19"-16,-6-1-4 15,6-5-3-15,0 4-31 16,0-7-4-16,0 3-4 16,-2-6-3-16,-4-2-4 15,-2 4-5 1,-6 2-5-16,-3-8-3 15,-1 2-2-15,-4 2-3 16,-6 5 0-16,2 1-1 16,3-2-2-16,-1 7 0 15,1-1 1-15,6 7-2 16,-5 0 1-16,4 2 0 15,4-1 1 1,9 7-1-16,2-4 0 16,3 3 0-16,0 1 0 15,5-1 2-15,7 5 1 16,13-2-1-1,-5 2 0-15,10 5 1 16,4 2-2-16,6-4 0 16,-12 4-1-16,6-4 0 15,2 3-1-15,2-5 0 16,-5 14 1-16,-10-12-1 15,4-4 0-15,-4-2 0 16,-19 2-1-16,-10-2 1 16,-11 1 1-16,-9-1 0 15,3-11 0-15,-18 7 0 16,2-7 0-16,4-2-1 15,5 0 1 1,6-6-2-16,2 5 2 16,0-10 0-16,8 0 0 15,3-3 2-15,11 3-2 16,2-13 1-1,13-9 0-15,2 2 0 16,16-5 0-16,-4 6 0 16,9 5 1-16,4 0-2 15,-1 2 0-15,-6 4 0 16,-3 1 0-16,-1 2 0 15,0 6 0-15,-14 3 0 16,3 0 0-16,-1 8 0 16,-11-1 0-1,-1 2 1-15,-5 4-1 16,-4 3 0-16,2 5 0 15,-6 8 0-15,0 5 0 16,4 8 0-16,-8-3 1 16,10 4-1-16,0 4 0 15,0 3 1-15,0-9 0 16,6 0 0-16,3-2 0 15,13 1 2-15,3-14 0 16,4 0-2-16,-6-3 2 16,2-18-1-1,0 7 3-15,-2-5-1 16,-4-8 1-1,3-8 0-15,-2-4 0 0,-3-12-1 16,-6 4 1-16,1-3 0 16,-6-3-1-1,-4 4 2-15,-7-5-1 16,-7-4 0-16,1 9-1 15,-5-2 0-15,-7 4-2 16,3 5-1-16,-6 8 0 16,7 3-1-16,-1 3-2 15,3 9-7 1,-14 1-9-16,9 3-24 15</inkml:trace>
  <inkml:trace contextRef="#ctx0" brushRef="#br0" timeOffset="87035.7001">11113 14383 75 0,'-12'20'82'0,"13"-20"-21"15,-1 0-6-15,7 0-5 16,-4 2-36-16,1-1-2 15,4 6 0-15,3-7 1 16,-3 1 2-16,-5 6 0 16,9-4 0-1,1-1-1-15,-1 1-2 16,3-6 0-16,1-1-1 15,-1 3-3-15,4-1 1 16,0-8 0-16,7 1-1 16,0 0-2-1,-2-12-2-15,-4-1 0 16,3 2-1-16,-3-6 0 15,-4 0 0-15,2 2-3 16,1-1 0-16,-5 0 1 16,-5 3-1-16,-6 4 0 15,3 1-1-15,-1 6 1 16,-3 0 0-16,-1 3-3 15,-2 3-1-15,1 2-3 16,0-1-2-16,-3 7-8 16,1-2-3-16,-1 4-11 15</inkml:trace>
  <inkml:trace contextRef="#ctx0" brushRef="#br0" timeOffset="136068.6029">11747 14267 78 0,'-7'-18'87'15,"8"18"-12"-15,1 0-9 16,-2 0-2-16,0-1-28 16,0-6 0-16,0 6-1 15,0-2-3-15,-3-1-3 16,-7 4-6-16,2 0-5 15,-5-2-6-15,-6 2-4 16,0 2-3 0,-2-2-2-16,2-2-2 15,0 8-1-15,1 0 0 16,2 3 0-16,4 1 0 15,4-6-1-15,0 13 2 16,4-12-1-16,2 17 0 16,7-9 2-16,6 6 1 15,6 1-1 1,6 1 3-16,44 20 4 15,-25-15-7 1,-7-3 0-16,-1 2-1 16,-4 0-1-1,-2-1 0-15,1-7 0 16,-13-3 0-16,-16 1 0 15,3-1 0-15,-19-5 0 16,-1-5-1-16,-3-5-2 16,-8-2 1-16,-1-3-2 15,2 3 1-15,1-6-2 16,4-8 3-16,-3 2 0 15,10 2 1-15,4-10 1 16,3-4 1-16,11 1 0 16,-1-4 1-16,4-1 2 15,7-8-3 1,5 11 1-16,5-2 0 15,-7-1-2-15,10 9 0 16,1 4 0-16,-15 5 0 16,10-3 0-16,-7 6-1 15,-5 2 1-15,-4 1 0 16,5 7 0-16,-2 0 0 15,-6 0 0 1,11 12 0-16,-12 1 0 16,5 4 0-16,-8-3 0 15,1 15 0-15,1 1-1 16,-1 4 2-1,2 0-1-15,-2 1-1 16,1-7 2-16,18-1-1 16,-4-4 0-16,4-6 0 15,7-3 0-15,-2-6 0 16,-3-3 1-16,3-10 2 15,-4-3 2-15,-6-8 1 16,1-3 4-16,-9-8 0 16,-1-5-1-16,-10-1 0 15,5 4-2-15,-10 4-1 16,-7-10-2-16,1 4-1 15,-12 5-1 1,0 2-2-16,7 2 0 16,2 7 0-16,-6 13-4 15,0 2-4-15,5 3-5 16,-3 8-5-16,0-3-14 15,10 7-20 1</inkml:trace>
  <inkml:trace contextRef="#ctx0" brushRef="#br0" timeOffset="148378.4329">12175 14785 71 0,'5'-2'84'15,"-5"2"-21"-15,0 0-7 16,0 0-3-16,0 0-34 15,0 0 1-15,0 0 2 16,0 0 3-16,1 0 2 16,-1-3 2-1,-1 7 23-15,1-4-31 16,0 15-5-16,-3 7-6 15,-2 5-2 1,2 5-3 0,-2-5-3-16,-2 8 0 15,-6 1-1-15,4 2 2 16,-2-5-2-16,8-2 0 0,-8-1 1 0,2-3-1 31,1-4-1-31,6 0 0 16,-2-9-2-16,2-6-1 15,-1 2-5-15,3-2-8 16,3-9-12-16,-3 1-13 15</inkml:trace>
  <inkml:trace contextRef="#ctx0" brushRef="#br0" timeOffset="148989.494">12333 14819 67 0,'13'2'160'15,"-13"-2"-96"-15,0 1-4 16,0-1-29-16,0 8-3 16,0 5 0-1,0-4 1-15,-2 10-2 16,2-4-5-16,-4 1-3 15,-14 29 5 1,11-11-19-16,-1 0-1 16,2-7-1-16,1 7-1 15,-4-11 0-15,4 2-1 16,8-7-1-16,-3 3 0 15,3-10 0-15,5 2 1 16,0-5-1 0,28 2-1-16,-18-14 1 15,2-9-2-15,-4-2 0 16,6-13 0-1,-2 3 1-15,-5-11 0 16,-4-3 1-16,0 7 0 16,-6 0 0-1,-2-2 0-15,0 3 1 16,-8 2-1-16,0 7 2 15,1 4 0-15,-9 0-1 16,-2 10 0 0,1 1-3-16,-11 1-20 15,14 3-4-15,2 3-13 16</inkml:trace>
  <inkml:trace contextRef="#ctx0" brushRef="#br0" timeOffset="149516.5467">12584 14817 71 0,'-1'0'92'16,"2"0"-15"-16,1 0-11 15,0 4-3-15,1-3-31 16,-8 3-5-16,5 1-5 16,0 4 0-1,-2 3 0-15,-5 7-3 16,-1 1-1-16,-4 10-3 15,4-4-2 1,-1 4-6-16,-1 9-2 16,4-8 0-16,9-2-3 15,3 2 1-15,-1-10-1 16,0-5 0-16,15-7 2 15,5 4-1-15,-1-12 1 16,-3-3 1-16,10-6 0 16,-4-9 2-16,4-8-1 15,-6 2 1-15,2-6 0 16,-4-1-1-16,-9-5 2 15,-8-3-1-15,-1 7-1 16,-10 0 1 0,2-1-2-16,-9 8 1 15,-9 4-3-15,-3 4-1 16,0 7-3-16,0 3-5 15,2 2-6-15,-8 5-9 16,4 3-10-16,12 5-16 16</inkml:trace>
  <inkml:trace contextRef="#ctx0" brushRef="#br1" timeOffset="185047.8969">10699 13516 84 0,'3'26'93'0,"-3"-26"-21"16,3-8-9-16,-1 14-6 15,3-8-32-15,1 2-8 16,6 9-1-16,1-4 0 15,1 10 1-15,7-12 1 16,-2 5 2-16,-5 0-2 16,0 6-1-16,1-4-2 15,-2 0-3-15,4 4-5 16,0 5-3-1,-3 0 1-15,-6-3-4 16,-1 2 1 0,4-1-1-16,-8 2-1 15,5 1 0-15,-5-2 0 16,0 0 0-16,-4-2 1 15,1 0-2-15,-2-5 1 16,1 5 0-16,-4-2 0 16,-1-2 1-16,-7-3-1 15,9 4 0-15,-3-4 0 16,3-2 0-16,-4-2 0 15,3-1 0-15,-1 0-1 16,3-3 1 0,2 0-1-16,-1 3 1 15,-4-8 0-15,9 4 1 16,-3 0-1-16,0 0 1 15,-3 0 0-15,3 0 0 16,0 0-1-16,0 0 1 16,0 0 0-16,0 0 1 15,0 0 1-15,0 0-3 16,0 0 2-16,0-5 0 15,0 5-2-15,0-5 1 16,1-15 0 0,-1 2-1-1,0-5 0-15,2 2 1 16,3-2-1-16,-5-6 1 15,3 1-1-15,0 0 0 16,-5-7 1-16,-4 12-1 16,3-13 0-16,-3 2 0 15,-5 9 0-15,-3-3 0 16,0 3-1-16,2 3 1 15,-1 4 0-15,-4-2 0 16,3 10 0-16,-3-6 0 16,2 1 0-16,2 5 0 15,1 0 0 1,2 4 1-16,-10-10-2 15,11 15 1 1,4-2 0-16,1-2 0 16,1 3 0-16,3 0 0 15,-2 4 0-15,2-2 0 0,0 0-1 31,5 2 1-31,1 6 0 16,0 4 0-16,6-2 0 16,6 4 0-16,-5-5 0 15,6 8 0-15,1 0 0 16,-1-3 0-16,-1 4 0 15,1 6 1 1,0-2 0-16,-2 8 0 16,0-1 1-16,-3-2-2 15,0 2 1-15,-7-1 0 16,0 3-1-16,-1-8 0 15,-3 3-1-15,-6-1 1 16,-2-6 0-16,5 1 0 16,-8-5 0-16,2 3 1 15,-5-3-1-15,1-2 0 16,3-4 0-16,0-3 0 15,-4 4-1-15,3-7 0 16,3 0-2 0,-2 1-2-16,2 0-6 15,3-3-7-15,1-1-17 16</inkml:trace>
  <inkml:trace contextRef="#ctx0" brushRef="#br1" timeOffset="212072.7974">11333 13540 75 0,'-15'-56'90'15,"15"62"-14"-15,0-5-7 16,0 7-3-16,0-8-28 16,0 0-4-16,0 0-4 15,0 0-5-15,1 0-6 16,1 0-3-16,7 0-5 15,10-9-2 1,3-3-3-16,5-2-2 16,1-3 0-16,5 8-2 15,-7 5-1 1,2 0-1-16,-6 8 0 15,-4 2 1-15,-5 14-1 16,-10 1 1-16,-8 5 1 16,-6 4 0-16,-7 5 0 15,-7-7 0-15,-3-5-1 16,-1 4 0-16,4-6-1 15,2 1 0-15,1-5 0 16,3-5 2-16,10-1-2 16,1-8 1-16,2 1-1 15,5-8 1-15,2-4 0 16,8 4-1-1,7-5 0-15,9-13 0 16,-2 9 0-16,6-3 0 16,-2 2 0-16,2 7 0 15,1 1 0-15,-4 6 0 16,2 6 0-16,-5 6 0 15,-4-1 0 1,-4 11 0-16,-7 5 3 16,-8 2-1-16,-3-1 2 15,-8 1 0-15,-9-2 2 16,-2 2-1-16,-6-7 1 15,2-6-2 1,1 1-1-16,-3-8 0 16,3-3-1-16,7-2-2 15,4 0 0-15,2-1-1 16,5-6-5-16,3-10-6 15,7-6-7-15,0-1-14 16,5-7-16-16</inkml:trace>
  <inkml:trace contextRef="#ctx0" brushRef="#br1" timeOffset="212520.8422">11820 13434 116 0,'-15'-21'97'0,"15"21"-9"15,0 0-10 1,0 0-6-16,-8 18-37 16,5 13-9-16,-3 1-5 15,-1 7-7-15,-3 5-2 16,3 3-3-16,-2 0-3 15,9-8 0-15,6-4-2 16,-1-1-1-16,7-5 1 16,5-4 0-16,4-6-1 15,0-6-1-15,9-4 0 16,-6-10 1-16,-5-7 0 15,9-4 2 1,-8-5-1-16,-3-11 2 16,-8-1-1-16,-1-9-1 15,-6-9-1-15,-7 8 1 16,-1-4 0-16,-8 11-1 15,-8 2-1-15,1 2 0 16,-3 6-2-16,10-5-2 16,-1 11-3-16,-7-7-1 15,5 6-6-15,5 9-7 16,4 0-9-16,-1 2-14 15</inkml:trace>
  <inkml:trace contextRef="#ctx0" brushRef="#br1" timeOffset="212959.8861">12076 13301 105 0,'-9'4'89'0,"4"0"-14"16,0-1-10-16,5 2-4 16,-4 7-40-16,2 7-3 15,-1 3-6-15,-3 0 0 16,6-4-2-16,1 3 0 15,6 5 3 1,3-23-1-16,0 18 0 16,1-15 1-16,1-7-1 15,0-1-1-15,-1-4-2 16,0-6 0-16,-5-1 0 15,-4-9 2 1,-1 1-3-16,-1 6 1 16,-4-7-2-16,1-1 2 15,0 6-4-15,-10 3-1 16,4 1-1-16,-7 5-1 15,-1 4-2-15,2 2-2 16,1 3-3-16,8-1-5 16,-10 5-12-1,4-5-17-15</inkml:trace>
  <inkml:trace contextRef="#ctx0" brushRef="#br1" timeOffset="223448.9349">9034 16976 110 0,'-5'-18'93'16,"5"18"-13"-16,0 0-5 15,0 0-4-15,0 0-36 16,7 0-4 0,-3 16-5-16,7 8-5 15,0 14-2-15,5 13-5 16,-4 22-6-16,0 15-2 15,-2-2-3-15,0 3-1 16,-2-6-1-16,-3-1-1 16,-2-6 0-16,-1-16 0 15,-2-12 0-15,-4-11 0 16,4-8 1-16,0-10-1 15,0-12 0-15,-6-7 0 16,0-13 0-16,0-7 0 16,-2-13 0-1,0-12-1 1,2-15 1-16,1-7-1 15,7-18 1-15,3-1-1 16,2 0 1-16,9 3 0 16,6 6-1-16,7 8 1 15,-1 12 0-15,3 10 0 16,5 4 0-16,4 13 0 15,-6 16 0-15,0 14 0 16,-3 21 0-16,11 14-1 16,-6 16 1-1,-5 10 0-15,-14 12 0 16,0 1 0-16,-6 4 0 15,-4 2 0-15,1-2 0 16,5-5 0-16,-13-3 0 16,-4-7-1-16,4-11 2 15,-6-8-1-15,-1-12-1 16,5-7 1-16,-4-6 0 15,6-10 0-15,0-9 0 16,-6-13 0-16,6-11 0 16,0-6-1-16,0-18-1 15,10-16 0 1,-8-18 0-1,1-3 0-15,13-4 0 16,7-4-1-16,3 6-1 16,2 6 0-16,5 7 1 15,1 14-1-15,-3 9 1 16,4 19 0-16,-2 15 2 15,0 17 0-15,-1 13 1 16,-7 18 0-16,1 12-1 16,-9 14 3-16,0 15 1 15,-3 5-1-15,0 2 1 16,-4 2 1-16,-3 1-1 15,0-3 0 1,-3 1 0-16,-4-8-1 16,0-9 1-16,2-4-1 15,-5-11 0-15,3-10-1 16,0-9 0-16,0-6 0 15,0-11-2-15,0-2-3 16,0-9-7-16,0-10-11 16,0-14-16-16</inkml:trace>
  <inkml:trace contextRef="#ctx0" brushRef="#br1" timeOffset="223968.9869">10794 16915 97 0,'3'7'108'15,"-3"-7"-18"-15,0 7-6 16,0 0-6-16,-8 12-32 16,2 2-17-16,-6 5-9 15,-18 7-5-15,-4 1-7 16,-11 11-2-16,-14 0-2 15,-1 3 1 1,-12 4-3-16,18-5 2 16,-2-11-2-16,5-6 1 15,11 1-1 1,1-6 0-16,5 2-1 15,9-12-1-15,6-11 0 16,9 15 0-16,13-7 1 16,3 2 1-16,22-3 3 15,8 2 3-15,10-4-1 16,10 12 0-16,4-1-1 15,-2 14-3-15,-3 4-2 16,0-1 0-16,-4 2-1 16,-11-2 0-1,-7-6 0-15,-7-4 0 16,-10-4-4-16,-4-6-3 15,-1-6-9-15,-6-1-15 16</inkml:trace>
  <inkml:trace contextRef="#ctx0" brushRef="#br1" timeOffset="224470.037">11371 16802 94 0,'17'8'102'15,"-17"-8"-15"-15,0 5-3 16,-2 21-4-16,2 9-32 16,0 16-12-16,-3 14-8 15,-2 16-8-15,7 23-7 16,-2 0-3-16,-2 5-3 15,-2-7 0 1,4-7 1-16,0-8-3 16,-2 2 3-16,-4-11-1 15,3-17 2 1,-3-1-2-16,-2-14 0 15,3-13-3-15,1-8-1 16,-4-5-1-16,8-9-5 16,0-3-5-16,3-5-7 15,-3-8-16-15</inkml:trace>
  <inkml:trace contextRef="#ctx0" brushRef="#br1" timeOffset="225734.7626">12144 17259 97 0,'9'0'97'15,"-9"0"-18"-15,0 0-3 16,11 0-2-16,5-3-31 15,9 0-11 1,10-2-3-16,9-2-6 16,10-4-8-16,-3 5-5 15,7 2-4 1,16-2-3-16,3 1-1 15,-10 3-2-15,3-2 0 16,-14-2-1-16,-11 0 1 16,-10 1-1-16,-11 4 1 15,-6-5-4-15,-5 0-8 0,-7-3-14 0</inkml:trace>
  <inkml:trace contextRef="#ctx0" brushRef="#br1" timeOffset="226166.8058">12326 17614 130 0,'14'17'98'16,"-8"-21"-5"-16,12-9-6 16,10 4-4-1,6-5-42-15,8 1-7 16,8 0-8-16,16 0-10 15,-8 1-5-15,-5 2-4 16,-1 3-1-16,-1 0-3 16,-7 7-1-16,-5-7-1 15,-7 17-1-15,-9-16 0 16,-4 2 0-16,1 5 0 15,-9-11-3-15,-5 12-5 16,4-4-13-16,-10 0-20 16</inkml:trace>
  <inkml:trace contextRef="#ctx0" brushRef="#br1" timeOffset="228336.0227">14476 17100 97 0,'-19'-16'97'15,"19"16"-11"-15,0 0-3 16,0 0-2-16,0-6-37 16,0-10-9-16,-1-10-10 15,-13-3-11-15,-6-7-8 16,-11 2-4-16,-5 4-2 15,-7 0 1-15,-5 12-1 16,-5 6 0-16,-1 7 0 16,4 11 0-16,7 13 0 15,7 11 0 1,8 4 0-16,-5 49-1 15,30-37 1 1,34 42 0 0,-3-45 0-16,22 3 0 15,4 5 0-15,2 6 0 16,4 1 0-16,-5 4 0 15,-10-1 0-15,-14-4 0 16,-11 0 0-16,-20-4 0 16,-14-11 0-16,-20-4 0 15,7-10 0-15,-4-8 0 16,-12-8 0-1,1-12 0 1,2-10 0-16,6-7 0 16,6-3 0-16,5-11 0 15,7-12 0-15,7-7 0 16,18-7 0-16,3-4 1 15,4-3 0-15,10-6 1 16,22-2 0-16,11-1-1 16,6 5-1-16,5 0-1 15,-2 4-5-15,-7 4-2 16,-4 14-3-16,-9 9 2 15,-6 3 0 1,-8 6 3-16,-14 15 2 16,-7 3 3-16,-1 11 1 15,-7 16 0-15,-8 16 0 16,-3 20 0-16,-5 11 1 15,0 18 1-15,-3 10-1 16,6 5 1-16,3-1 1 16,5-10 1-16,7-8 1 15,-3-11-1-15,15-8 2 16,12-9 1-1,8-14-3-15,3-12 1 16,13-18 0-16,-7-13 0 16,13-16 0-1,-16-19 1-15,-11-4 2 16,-8-26-1-16,-13 5 2 15,-15-14-1-15,-10-6 0 16,-11 3-1-16,-8 5-2 16,-8 3-1-16,-12 18-1 15,3 9-2-15,-2 7-2 16,6 10-6-16,6 9-8 15,-1 12-16-15</inkml:trace>
  <inkml:trace contextRef="#ctx0" brushRef="#br1" timeOffset="228776.6659">15302 17271 116 0,'-15'6'104'0,"15"-6"-14"16,1 0-3-1,18 0-5-15,6 0-33 16,10-4-13-16,9 0-5 16,9 7-7-16,5-3-9 15,15 0-3-15,-6 5-3 16,6-1-5-16,-3 0-3 15,-4 1 0-15,-18-7-1 16,-9 4 0-16,-13-4-1 16,-13-1-6-1,-19-2-7-15,4 1-10 16,-7-14-18-16</inkml:trace>
  <inkml:trace contextRef="#ctx0" brushRef="#br1" timeOffset="229065.6948">15702 16912 126 0,'-23'24'110'15,"20"-24"-16"-15,-3 14-5 16,6 7-9-16,0 34-38 15,0 16-15-15,0 23-8 16,0 8-9-16,0 7-5 16,0-5-1-16,1-3-2 15,-1-13-2 1,0-10 0-16,5-15 0 15,-5-19 0-15,6-9 0 16,-1-9-6-16,-4-17-6 16,4-14-16-1</inkml:trace>
  <inkml:trace contextRef="#ctx0" brushRef="#br1" timeOffset="229848.7731">16377 16922 99 0,'6'-21'109'16,"2"13"-9"-1,-2-5-8-15,14 4-8 16,3-3-30-16,16 1-17 15,-2 1-14-15,10 17-11 16,-4 6-6-16,-9 6-2 16,-7 19-2-1,-10 10-2-15,-17 4 0 16,-17 3 0-16,-17 1 0 15,-4-3-1-15,-10 3 1 16,-3-5 0-16,-3-3 0 16,3-6 1-16,7-11-1 15,4-16-1-15,17 8 1 16,3-18 0-16,10 5 0 15,6-8 1-15,13-16 0 16,6-10 0-16,13 1 1 16,11-4 1-1,17-6-2-15,4 2 2 16,10 7-2-16,-11 9 0 15,2 9-1-15,-10 13 0 16,-3 4 0-16,-10 16 0 16,-3 14-1-16,-17 10 1 15,-15 2 0-15,-7 9 0 16,-4-1 0-1,-8-5 3-15,-12-3 1 16,-15-5 1-16,-5-5 1 16,-3-11-1-16,-5-6-2 15,3-11-1 1,10-3-1-16,10-4-4 15,4-8-5-15,7-9-5 16,5-8-6-16,11-1-11 16,7-15-10-16,18-6-12 15</inkml:trace>
  <inkml:trace contextRef="#ctx0" brushRef="#br1" timeOffset="230328.8211">17026 16967 118 0,'7'13'102'16,"-11"-9"-13"0,1 10-10-1,-4 18-8-15,-7 12-39 16,3 11-12-16,0 6-9 15,5 4-5-15,3 3-3 16,0-6-1-16,1 2-1 16,-1 1-1-16,6-8 0 15,5-11 0-15,-4-7 0 16,12-8-1-16,6-8 0 15,-1-9 0-15,9-9 1 16,1-6-1-16,6-10 2 16,-3-8 2-1,3-7-1-15,2-2 2 16,1-13-2-16,-1 0 4 15,-13-5 1-15,-1-13 3 16,-6-5 1-16,-11-2 0 16,-2-6 1-16,-11 3-2 15,-6 0-3-15,-4 8 0 16,-7 6-4-16,-10 13 0 15,-1 11-2-15,4 2-1 16,-4 11-1-16,5 13-4 16,0 0-8-1,-1 1-13-15</inkml:trace>
  <inkml:trace contextRef="#ctx0" brushRef="#br1" timeOffset="230925.8808">18580 17099 108 0,'-3'-11'100'16,"-2"11"-15"-16,5 0-8 15,0 0-1-15,6 0-35 16,11 0-7-16,10 0-6 15,11 0-3-15,12 0-5 16,18 0-6 0,-3 0-2-16,10 4-3 15,-4-1-5-15,-4-3-2 16,-10 0-1-16,-7-2-2 15,-11 1-4-15,-12 0-4 16,-11 2-10-16,-4-5-16 16</inkml:trace>
  <inkml:trace contextRef="#ctx0" brushRef="#br1" timeOffset="231208.9091">18705 17514 165 0,'14'-17'111'0,"-14"22"-15"16,7 1-8-16,10-8-8 15,7 1-47-15,9 2-10 16,6-1-10-16,10-1-6 16,-2 5-3-16,-7-5-4 15,2-5-7-15,-9 12-6 16,-10-5-13-16,-1 3-16 15</inkml:trace>
  <inkml:trace contextRef="#ctx0" brushRef="#br1" timeOffset="231749.9632">20079 16972 116 0,'-14'0'97'15,"13"0"-12"1,1 0-7-16,0 7-3 15,0 14-37-15,0 20-7 16,0 17-5-16,0 15-8 16,0 14-3-16,0 9-4 15,0-2-4-15,0 0-2 16,-2-2-1-16,0-7-2 15,-5-4-2 1,7-13 1-16,-5-10 0 16,-7-7-1-16,4-16-2 15,3 0-7-15,1-11-10 16,-3-18-15-16</inkml:trace>
  <inkml:trace contextRef="#ctx0" brushRef="#br1" timeOffset="232063.9946">20504 16979 130 0,'-5'1'100'16,"5"-1"-10"-1,-1 13-6-15,1 7-5 16,0 23-40-16,0 22-8 16,-8 19-5-16,5 11-7 15,0-2-6-15,-7 6-2 16,3-4-4-16,0-4-2 15,-3-5-1-15,-3-12-2 16,12-3 0-16,-6-7-1 16,1-23-1-16,3-6-1 15,0-11-5-15,0-12-9 16,0-12-14-16</inkml:trace>
  <inkml:trace contextRef="#ctx0" brushRef="#br1" timeOffset="232602.0484">20989 17078 144 0,'2'22'103'15,"-2"-19"-10"-15,0 15-9 16,-5 21-7-16,-3 13-45 16,4 13-7-16,-4 7-10 15,-6 3-7-15,5 7-2 16,-2-1-1-1,8 67-1 1,4-76-2-16,2-7-2 16,7-13 1-16,8-5 0 15,1 3 1-15,6-11-2 16,3-12 1-16,9-7 0 15,-2-14 0-15,3-2 0 16,8-7 0 0,1-8 0-16,44-43 3 15,-58 24-1-15,7-5 3 16,-9-7 2-1,-2-3-1-15,-13-5 2 16,1-11 0-16,-12-1 0 16,-2-15-3-1,-13 8 1-15,-3 4-3 0,-3 1-1 16,-15 7 0-1,-14 3-1-15,2 7 0 16,-5 12-1-16,0 3-1 16,1 7-2-16,5 5-6 15,0 8-8-15,2 4-11 16,6 5-17-16</inkml:trace>
  <inkml:trace contextRef="#ctx0" brushRef="#br1" timeOffset="233185.1067">21800 16984 81 0,'-20'14'100'16,"17"-14"-20"-16,0 0-5 15,3 7-7 1,-11 3-34-16,-2 6-8 15,1 3-8-15,6 1-4 16,-2 3-4-16,5 5-3 16,11-8 0-16,-2 1 1 15,2 2-3-15,10-9 1 16,1-4-1-16,7-6 1 15,1-4-1-15,0-5 2 16,-3-3-1-16,-4-6 2 16,3-2-1-16,0-2 3 15,-6 1-2-15,-6-4 1 16,-6 2 1-1,0-3-1-15,-7 2-2 16,-1 0-1-16,-8-8-2 16,-3 10 0-16,-9-3-3 15,3 5 0-15,-8 6-1 16,3 4-3-1,-3 6-5-15,-6 6-6 16,3 1-11-16,5 12-17 16</inkml:trace>
  <inkml:trace contextRef="#ctx0" brushRef="#br1" timeOffset="291859.9736">14572 12143 24 0,'-19'-49'198'0,"-5"25"-65"15,19 23-29-15,3-4-20 16,1 1-17-16,-2-7-72 16</inkml:trace>
  <inkml:trace contextRef="#ctx0" brushRef="#br1" timeOffset="293347.1223">10099 13706 71 0,'3'6'94'0,"-3"-6"-18"15,0 0-7-15,0 0 0 16,0 0-32-16,-1-2-1 16,1 2-4-16,0 0 0 15,0 0-3-15,0 0-4 16,0-3-3-16,-3-10-6 15,-5 4-2 1,-1-4-6-16,-4-3-2 16,-2 5-2-16,1-1-2 15,-2 0-2-15,5-4-1 16,-1 9-3-16,0-13-5 15,1 12-6-15,6-7-9 16,-1 10-14-16,1-11-12 16</inkml:trace>
  <inkml:trace contextRef="#ctx0" brushRef="#br1" timeOffset="293606.1482">9896 13397 194 0,'0'0'89'0,"-1"0"-3"16,1 0-3-16,-5 0-31 15,5 0-12-15,-11-6-9 16,3-1-10-16,2-4-9 15,-2 1-7-15,-7-3-5 16,6-1-8-16,-4 2-7 16,1-2-10-16,6 4-10 15,-7-2-11-15</inkml:trace>
  <inkml:trace contextRef="#ctx0" brushRef="#br1" timeOffset="294488.2364">9664 13171 108 0,'-11'-5'95'16,"6"5"-9"-16,5 0-9 15,-6-7-3-15,1 1-34 16,-3-4-7-16,-1-3-8 16,-3-2-9-16,-4 0-5 15,2 5-8-15,-1-6-7 16,4 5-9-16,-3-3-7 15,-5 3-6-15,-4-3-8 16,6 6-3 0,0-8 1-16,6 3 2 15,-7 0 6-15,1 8 5 16,3-8 10-16,4 0 10 15,-2 1 14-15,-1 4 12 16,-1-5 12-16,-3 4 5 16,3-1 2-16,-1 3-5 15,-2-6-6-15,0-5-8 16,1 5-9-16,1-7-7 15,-1 0-7-15,1-3-8 16,-2 4-4-16,0 4-5 16,0-7-2-16,6 3-2 31,-2-3 3-31,-8 0 5 15,5-2 5-15,7-2 7 16,-7 5 5-16,-4-2 8 16,6 2 2-16,-7 2 5 15,2 0 0-15,-15-13 10 16,18 18-22-1,1 2-8-15,-7-5-8 16,7 2-12-16,-2 0-4 16,-8-1-8-16,6-2-2 15,-4 1 3-15,3-3 7 16,0 5 9-1,-1-7 12-15,-6 0 13 16,-1 2 11-16,-2-1 11 16,-4-2 3-16,5 1 0 15,-1-3-5-15,-1 9-10 16,0-7-10-16,-1 5-13 15,2 3-13-15,1-3-10 16,1 5-6-16,6-5-6 16,2 2 2-16,0 7 8 15,1-14 10 1,-3 4 14-16,4-7 14 15,1 7 15 1,-3-2 9-16,0-8 3 16,-2 3 0-16,-5-2-4 15,6 0-5-15,-10-2-6 16,0 2-6-16,1 0 0 15,4 7-5-15,4-2 0 16,-9-1-3-16,8-1-1 16,1 2-2-16,1 4-2 15,8 3-1-15,-1 8-2 16,0 1-4-16,2 0-7 15,12 2-14-15</inkml:trace>
  <inkml:trace contextRef="#ctx0" brushRef="#br1" timeOffset="296524.0391">10251 12919 128 0,'39'0'176'16,"-39"0"-105"-16,0 0-6 15,0 0-40-15,0-2-7 16,0-10-2-16,0 7-3 15,1-9 3-15,10 0-3 16,8 4-2-16,-5-7-1 16,8 7-1-16,-5-3-3 15,7 5-1-15,-8 6 0 16,3-3 0-16,-7 8 0 15,-3 4 0-15,1-1 1 16,-9 13-1 0,-1-2 1-16,-9 7-1 15,4-4 0 1,-3-2-2-16,-6 1-1 15,4-2 1-15,-3-3-1 16,1-2 0-16,1-3 0 16,-6-4-1-16,4-1 1 15,7 0 0-15,-3 0-1 16,12-1-1-16,6-10 0 15,1-1 0-15,2-2 0 16,2-3-1-16,5 1 2 16,-1 2-1-1,4 1 0-15,3 4 1 16,-4 7 1-16,0 2 0 15,-3 8 0-15,-1-8 2 16,-1 9 1-16,-1 6 1 16,-2 1 0-16,-7 3 0 15,-5 1 1-15,-1-6-2 16,-4-1 0-16,1-4-1 15,0 1-2-15,-4-5-1 16,-3-2-1-16,3-1 0 16,-4-1-2-16,4-2-2 31,-1 1-6-31,5-4-8 15,-2-8-12-15,2-4-17 16</inkml:trace>
  <inkml:trace contextRef="#ctx0" brushRef="#br1" timeOffset="297122.6981">10620 12800 130 0,'-14'9'100'0,"14"-4"-10"16,2-5-7-16,-2 9-6 15,0-1-40 1,1 6-6-16,1-2-8 15,6 5-5-15,-5 1-5 16,4-4-3-16,3-3-1 16,1 0-1-1,-1-1-3-15,8-4 0 16,-1 2-1-16,0-3-1 15,-2-5-2-15,2 0 0 16,3 0 0-16,-4-4-1 16,-2-5 2-16,-3 5 0 15,3-6 2-15,-2 2 1 16,-3 5 0-1,-7-7 0-15,1 1-1 16,0-3 0-16,-8 1 0 16,5-4 0-16,-1 5 2 15,1-6 1-15,-5 7 1 16,2-4-1-16,-11 6 0 15,-1-7 0-15,4 2-1 16,-3 4-2-16,-3-1 0 16,4 7-1-16,1 4-2 15,0-2 1-15,-4 12-2 16,7-3 0-16,-4-1 0 15,4 1-1 1,1-4-2-16,1 3-4 16,2 1-10-16,-4-9-11 15,2 4-20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5267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E9B439DE-B81F-4464-B31D-F9419D4416E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0225"/>
            <a:ext cx="3538537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372" y="3361611"/>
            <a:ext cx="7506970" cy="3184684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5267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E05C65EB-7C52-4C5F-90CA-EA418E54E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9613AD-841E-4A3A-A36B-45DBEF9F78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91CFE7-FAF0-466F-8FDC-5D9933D5502F}" type="datetimeFigureOut">
              <a:rPr lang="en-US" smtClean="0"/>
              <a:t>11/9/2016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Angles and Parallel Lines Pt. 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63000" cy="75895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REMEMBER: THE FOLLOWING IS TRUE ONLY IF LINES ARE </a:t>
            </a:r>
            <a:r>
              <a:rPr lang="en-US" sz="2400" b="1" u="sng" dirty="0" smtClean="0">
                <a:solidFill>
                  <a:srgbClr val="FF0000"/>
                </a:solidFill>
              </a:rPr>
              <a:t>PARALLEL</a:t>
            </a:r>
            <a:r>
              <a:rPr lang="en-US" sz="2400" dirty="0" smtClean="0"/>
              <a:t>!!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00" u="sng" dirty="0" smtClean="0">
                <a:solidFill>
                  <a:srgbClr val="FF0000"/>
                </a:solidFill>
              </a:rPr>
              <a:t>Congruent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1. Vertical angles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Corresponding angles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Alternate Interior angles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Alternate Exterior angles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3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300" u="sng" dirty="0" smtClean="0">
                <a:solidFill>
                  <a:srgbClr val="FF0000"/>
                </a:solidFill>
              </a:rPr>
              <a:t>Supplementary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1. Linear pair angles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Consecutive Interior angles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Consecutive Exterior angles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Warm-up: In the figure m</a:t>
            </a:r>
            <a:r>
              <a:rPr lang="en-US" sz="2400" dirty="0" smtClean="0">
                <a:latin typeface="Cambria Math"/>
                <a:ea typeface="Cambria Math"/>
              </a:rPr>
              <a:t>∢9 = 80 and m ∢5 = 68.  Find the measure of each angle.  Tell which postulate or theorem you used.</a:t>
            </a:r>
            <a:endParaRPr lang="en-US" sz="2400" dirty="0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705600" y="5334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rgbClr val="FF9933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" y="16002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∢12 =</a:t>
            </a:r>
          </a:p>
          <a:p>
            <a:pPr marL="342900" indent="-342900">
              <a:buAutoNum type="arabicPeriod"/>
            </a:pPr>
            <a:endParaRPr lang="en-US" dirty="0">
              <a:latin typeface="Cambria Math"/>
              <a:ea typeface="Cambria Math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∢1 =</a:t>
            </a:r>
          </a:p>
          <a:p>
            <a:pPr marL="342900" indent="-342900">
              <a:buAutoNum type="arabicPeriod"/>
            </a:pPr>
            <a:endParaRPr lang="en-US" dirty="0">
              <a:latin typeface="Cambria Math"/>
              <a:ea typeface="Cambria Math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∢4 =</a:t>
            </a:r>
          </a:p>
          <a:p>
            <a:pPr marL="342900" indent="-342900">
              <a:buAutoNum type="arabicPeriod"/>
            </a:pPr>
            <a:endParaRPr lang="en-US" dirty="0">
              <a:latin typeface="Cambria Math"/>
              <a:ea typeface="Cambria Math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∢3 =</a:t>
            </a:r>
          </a:p>
          <a:p>
            <a:pPr marL="342900" indent="-342900">
              <a:buAutoNum type="arabicPeriod"/>
            </a:pPr>
            <a:endParaRPr lang="en-US" dirty="0">
              <a:latin typeface="Cambria Math"/>
              <a:ea typeface="Cambria Math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∢7 =</a:t>
            </a:r>
          </a:p>
          <a:p>
            <a:pPr marL="342900" indent="-342900">
              <a:buAutoNum type="arabicPeriod"/>
            </a:pPr>
            <a:endParaRPr lang="en-US" dirty="0">
              <a:latin typeface="Cambria Math"/>
              <a:ea typeface="Cambria Math"/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mbria Math"/>
                <a:ea typeface="Cambria Math"/>
              </a:rPr>
              <a:t>∢16 =</a:t>
            </a:r>
            <a:endParaRPr lang="en-US" dirty="0"/>
          </a:p>
        </p:txBody>
      </p:sp>
      <p:sp>
        <p:nvSpPr>
          <p:cNvPr id="78" name="Line 12"/>
          <p:cNvSpPr>
            <a:spLocks noChangeShapeType="1"/>
          </p:cNvSpPr>
          <p:nvPr/>
        </p:nvSpPr>
        <p:spPr bwMode="auto">
          <a:xfrm>
            <a:off x="5334000" y="44958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 flipH="1">
            <a:off x="6553200" y="3581400"/>
            <a:ext cx="3048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477000" y="4038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6781800" y="4038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6400800" y="44196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663300"/>
                </a:solidFill>
              </a:rPr>
              <a:t>4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6705600" y="44196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</a:rPr>
              <a:t>3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6705600" y="4953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6324600" y="5334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8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auto">
          <a:xfrm>
            <a:off x="6629400" y="5334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9933"/>
                </a:solidFill>
              </a:rPr>
              <a:t>7</a:t>
            </a:r>
            <a:endParaRPr lang="en-US" b="1" dirty="0">
              <a:solidFill>
                <a:srgbClr val="FF9933"/>
              </a:solidFill>
            </a:endParaRPr>
          </a:p>
        </p:txBody>
      </p:sp>
      <p:sp>
        <p:nvSpPr>
          <p:cNvPr id="88" name="Line 12"/>
          <p:cNvSpPr>
            <a:spLocks noChangeShapeType="1"/>
          </p:cNvSpPr>
          <p:nvPr/>
        </p:nvSpPr>
        <p:spPr bwMode="auto">
          <a:xfrm>
            <a:off x="5486400" y="5105400"/>
            <a:ext cx="3276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4"/>
          <p:cNvSpPr txBox="1">
            <a:spLocks noChangeArrowheads="1"/>
          </p:cNvSpPr>
          <p:nvPr/>
        </p:nvSpPr>
        <p:spPr bwMode="auto">
          <a:xfrm>
            <a:off x="7543800" y="4191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 Box 15"/>
          <p:cNvSpPr txBox="1">
            <a:spLocks noChangeArrowheads="1"/>
          </p:cNvSpPr>
          <p:nvPr/>
        </p:nvSpPr>
        <p:spPr bwMode="auto">
          <a:xfrm>
            <a:off x="7848600" y="41910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</a:rPr>
              <a:t>10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7391400" y="45720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663300"/>
                </a:solidFill>
              </a:rPr>
              <a:t>12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92" name="Text Box 17"/>
          <p:cNvSpPr txBox="1">
            <a:spLocks noChangeArrowheads="1"/>
          </p:cNvSpPr>
          <p:nvPr/>
        </p:nvSpPr>
        <p:spPr bwMode="auto">
          <a:xfrm>
            <a:off x="7772400" y="45720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</a:rPr>
              <a:t>11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7239000" y="5105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</a:rPr>
              <a:t>13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772400" y="5105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CC3300"/>
                </a:solidFill>
              </a:rPr>
              <a:t>14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7239000" y="54864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16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6" name="Text Box 21"/>
          <p:cNvSpPr txBox="1">
            <a:spLocks noChangeArrowheads="1"/>
          </p:cNvSpPr>
          <p:nvPr/>
        </p:nvSpPr>
        <p:spPr bwMode="auto">
          <a:xfrm>
            <a:off x="7696200" y="5486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9933"/>
                </a:solidFill>
              </a:rPr>
              <a:t>15</a:t>
            </a:r>
            <a:endParaRPr lang="en-US" b="1" dirty="0">
              <a:solidFill>
                <a:srgbClr val="FF9933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H="1">
            <a:off x="7620000" y="3657600"/>
            <a:ext cx="3048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12"/>
          <p:cNvSpPr>
            <a:spLocks noChangeShapeType="1"/>
          </p:cNvSpPr>
          <p:nvPr/>
        </p:nvSpPr>
        <p:spPr bwMode="auto">
          <a:xfrm flipV="1">
            <a:off x="6781800" y="3581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 flipV="1">
            <a:off x="7848600" y="36576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38600" y="1189800"/>
              <a:ext cx="6755760" cy="4209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520" y="1178640"/>
                <a:ext cx="6778080" cy="422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m</a:t>
            </a:r>
            <a:r>
              <a:rPr lang="en-US" dirty="0" smtClean="0">
                <a:latin typeface="Cambria Math"/>
                <a:ea typeface="Cambria Math"/>
              </a:rPr>
              <a:t>∢1 = 3x + 15, m∢2 = 4x – 5, and m∢3 = 5y, find the value of x and y.</a:t>
            </a:r>
            <a:endParaRPr lang="en-US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486400" y="44196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315200" y="39624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6" name="Straight Arrow Connector 24"/>
          <p:cNvCxnSpPr>
            <a:cxnSpLocks noChangeShapeType="1"/>
          </p:cNvCxnSpPr>
          <p:nvPr/>
        </p:nvCxnSpPr>
        <p:spPr bwMode="auto">
          <a:xfrm>
            <a:off x="7696200" y="44196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486400" y="5334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24"/>
          <p:cNvCxnSpPr>
            <a:cxnSpLocks noChangeShapeType="1"/>
          </p:cNvCxnSpPr>
          <p:nvPr/>
        </p:nvCxnSpPr>
        <p:spPr bwMode="auto">
          <a:xfrm>
            <a:off x="7772400" y="53340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5867400" y="3276600"/>
            <a:ext cx="1219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6705600" y="3200400"/>
            <a:ext cx="14478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24"/>
          <p:cNvCxnSpPr>
            <a:cxnSpLocks noChangeShapeType="1"/>
          </p:cNvCxnSpPr>
          <p:nvPr/>
        </p:nvCxnSpPr>
        <p:spPr bwMode="auto">
          <a:xfrm flipH="1" flipV="1">
            <a:off x="6096000" y="3811588"/>
            <a:ext cx="76200" cy="303212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" name="Straight Arrow Connector 24"/>
          <p:cNvCxnSpPr>
            <a:cxnSpLocks noChangeShapeType="1"/>
          </p:cNvCxnSpPr>
          <p:nvPr/>
        </p:nvCxnSpPr>
        <p:spPr bwMode="auto">
          <a:xfrm flipH="1" flipV="1">
            <a:off x="6019800" y="3581400"/>
            <a:ext cx="76200" cy="303212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" name="Straight Arrow Connector 24"/>
          <p:cNvCxnSpPr>
            <a:cxnSpLocks noChangeShapeType="1"/>
          </p:cNvCxnSpPr>
          <p:nvPr/>
        </p:nvCxnSpPr>
        <p:spPr bwMode="auto">
          <a:xfrm flipH="1" flipV="1">
            <a:off x="6858000" y="3505200"/>
            <a:ext cx="152400" cy="3048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" name="Straight Arrow Connector 24"/>
          <p:cNvCxnSpPr>
            <a:cxnSpLocks noChangeShapeType="1"/>
          </p:cNvCxnSpPr>
          <p:nvPr/>
        </p:nvCxnSpPr>
        <p:spPr bwMode="auto">
          <a:xfrm flipH="1" flipV="1">
            <a:off x="7010400" y="3810000"/>
            <a:ext cx="152400" cy="3048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91200" y="3962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781800" y="40386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239000" y="48768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629400" y="48768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2800" y="1953720"/>
              <a:ext cx="7501680" cy="481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1949760"/>
                <a:ext cx="7516440" cy="482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value of the variables.  Explain.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85800" y="1295400"/>
            <a:ext cx="2743200" cy="228600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1371600" y="2438400"/>
            <a:ext cx="914400" cy="0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5"/>
          </p:cNvCxnSpPr>
          <p:nvPr/>
        </p:nvCxnSpPr>
        <p:spPr>
          <a:xfrm>
            <a:off x="1828800" y="24384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3581400"/>
            <a:ext cx="914400" cy="0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2133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(5x – 5)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438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(6y – 4)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276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(4x +10)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1600" y="1981200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3352800"/>
            <a:ext cx="266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1981200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2800" y="1981200"/>
            <a:ext cx="6858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38800" y="1981200"/>
            <a:ext cx="914400" cy="0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3352800"/>
            <a:ext cx="914400" cy="0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81600" y="2057400"/>
            <a:ext cx="436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90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5181600" y="3048000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(3y+18)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324600" y="1981200"/>
            <a:ext cx="925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(15x+30)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7086600" y="304800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(10x)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6040" y="835920"/>
              <a:ext cx="8428680" cy="6022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40" y="828360"/>
                <a:ext cx="8444160" cy="604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value of the variable(s) in each figure. Explain your reasoning. 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1143000" y="1676400"/>
            <a:ext cx="3276600" cy="1447800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676400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(11x + 4)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429000" y="2743200"/>
            <a:ext cx="824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(13y-5)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1752600"/>
            <a:ext cx="925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(5y+5)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2743200"/>
            <a:ext cx="641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(5x)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cxnSp>
        <p:nvCxnSpPr>
          <p:cNvPr id="9" name="Straight Arrow Connector 24"/>
          <p:cNvCxnSpPr>
            <a:cxnSpLocks noChangeShapeType="1"/>
            <a:stCxn id="4" idx="2"/>
          </p:cNvCxnSpPr>
          <p:nvPr/>
        </p:nvCxnSpPr>
        <p:spPr bwMode="auto">
          <a:xfrm flipV="1">
            <a:off x="4238625" y="2133600"/>
            <a:ext cx="28575" cy="2667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" name="Straight Arrow Connector 24"/>
          <p:cNvCxnSpPr>
            <a:cxnSpLocks noChangeShapeType="1"/>
          </p:cNvCxnSpPr>
          <p:nvPr/>
        </p:nvCxnSpPr>
        <p:spPr bwMode="auto">
          <a:xfrm flipV="1">
            <a:off x="1371600" y="2057400"/>
            <a:ext cx="28575" cy="2667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" name="Straight Arrow Connector 24"/>
          <p:cNvCxnSpPr>
            <a:cxnSpLocks noChangeShapeType="1"/>
          </p:cNvCxnSpPr>
          <p:nvPr/>
        </p:nvCxnSpPr>
        <p:spPr bwMode="auto">
          <a:xfrm>
            <a:off x="2819400" y="1676400"/>
            <a:ext cx="371475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" name="Straight Arrow Connector 24"/>
          <p:cNvCxnSpPr>
            <a:cxnSpLocks noChangeShapeType="1"/>
          </p:cNvCxnSpPr>
          <p:nvPr/>
        </p:nvCxnSpPr>
        <p:spPr bwMode="auto">
          <a:xfrm>
            <a:off x="3429000" y="1638300"/>
            <a:ext cx="76200" cy="381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" name="Trapezoid 17"/>
          <p:cNvSpPr/>
          <p:nvPr/>
        </p:nvSpPr>
        <p:spPr>
          <a:xfrm rot="10800000">
            <a:off x="6019800" y="1600200"/>
            <a:ext cx="2438400" cy="1524000"/>
          </a:xfrm>
          <a:prstGeom prst="trapezoi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19800" y="1600200"/>
            <a:ext cx="20574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48400" y="1600200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(3x)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096000" y="1905000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(2y)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324600" y="2819400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(4y)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7086600" y="2819400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(5x-20)</a:t>
            </a:r>
            <a:r>
              <a:rPr lang="en-US" sz="1400" dirty="0" smtClean="0">
                <a:sym typeface="Symbol"/>
              </a:rPr>
              <a:t></a:t>
            </a:r>
            <a:endParaRPr lang="en-US" sz="1400" dirty="0"/>
          </a:p>
        </p:txBody>
      </p:sp>
      <p:cxnSp>
        <p:nvCxnSpPr>
          <p:cNvPr id="26" name="Straight Arrow Connector 24"/>
          <p:cNvCxnSpPr>
            <a:cxnSpLocks noChangeShapeType="1"/>
          </p:cNvCxnSpPr>
          <p:nvPr/>
        </p:nvCxnSpPr>
        <p:spPr bwMode="auto">
          <a:xfrm>
            <a:off x="2667000" y="3124200"/>
            <a:ext cx="371475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Straight Arrow Connector 24"/>
          <p:cNvCxnSpPr>
            <a:cxnSpLocks noChangeShapeType="1"/>
          </p:cNvCxnSpPr>
          <p:nvPr/>
        </p:nvCxnSpPr>
        <p:spPr bwMode="auto">
          <a:xfrm>
            <a:off x="6934200" y="1600200"/>
            <a:ext cx="371475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8" name="Straight Arrow Connector 24"/>
          <p:cNvCxnSpPr>
            <a:cxnSpLocks noChangeShapeType="1"/>
          </p:cNvCxnSpPr>
          <p:nvPr/>
        </p:nvCxnSpPr>
        <p:spPr bwMode="auto">
          <a:xfrm>
            <a:off x="6858000" y="3124200"/>
            <a:ext cx="371475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9" name="Straight Arrow Connector 24"/>
          <p:cNvCxnSpPr>
            <a:cxnSpLocks noChangeShapeType="1"/>
          </p:cNvCxnSpPr>
          <p:nvPr/>
        </p:nvCxnSpPr>
        <p:spPr bwMode="auto">
          <a:xfrm>
            <a:off x="2438400" y="3124200"/>
            <a:ext cx="371475" cy="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value of the variables in each figure.  Explain your reasoning.</a:t>
            </a:r>
            <a:endParaRPr lang="en-US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914400" y="44196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3124200" y="44196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914400" y="5334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7" name="Straight Arrow Connector 24"/>
          <p:cNvCxnSpPr>
            <a:cxnSpLocks noChangeShapeType="1"/>
          </p:cNvCxnSpPr>
          <p:nvPr/>
        </p:nvCxnSpPr>
        <p:spPr bwMode="auto">
          <a:xfrm>
            <a:off x="3200400" y="53340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1295400" y="3276600"/>
            <a:ext cx="1219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" name="Straight Arrow Connector 24"/>
          <p:cNvCxnSpPr>
            <a:cxnSpLocks noChangeShapeType="1"/>
          </p:cNvCxnSpPr>
          <p:nvPr/>
        </p:nvCxnSpPr>
        <p:spPr bwMode="auto">
          <a:xfrm flipH="1" flipV="1">
            <a:off x="1524000" y="3811588"/>
            <a:ext cx="76200" cy="303212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0" name="Straight Arrow Connector 24"/>
          <p:cNvCxnSpPr>
            <a:cxnSpLocks noChangeShapeType="1"/>
          </p:cNvCxnSpPr>
          <p:nvPr/>
        </p:nvCxnSpPr>
        <p:spPr bwMode="auto">
          <a:xfrm flipH="1" flipV="1">
            <a:off x="1447800" y="3581400"/>
            <a:ext cx="76200" cy="303212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" name="Straight Arrow Connector 24"/>
          <p:cNvCxnSpPr>
            <a:cxnSpLocks noChangeShapeType="1"/>
          </p:cNvCxnSpPr>
          <p:nvPr/>
        </p:nvCxnSpPr>
        <p:spPr bwMode="auto">
          <a:xfrm flipH="1" flipV="1">
            <a:off x="2286000" y="3505200"/>
            <a:ext cx="152400" cy="3048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2" name="Straight Arrow Connector 24"/>
          <p:cNvCxnSpPr>
            <a:cxnSpLocks noChangeShapeType="1"/>
          </p:cNvCxnSpPr>
          <p:nvPr/>
        </p:nvCxnSpPr>
        <p:spPr bwMode="auto">
          <a:xfrm flipH="1" flipV="1">
            <a:off x="2438400" y="3810000"/>
            <a:ext cx="152400" cy="304800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34" name="Line 12"/>
          <p:cNvSpPr>
            <a:spLocks noChangeShapeType="1"/>
          </p:cNvSpPr>
          <p:nvPr/>
        </p:nvSpPr>
        <p:spPr bwMode="auto">
          <a:xfrm flipH="1" flipV="1">
            <a:off x="2209800" y="3276600"/>
            <a:ext cx="13716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0200" y="40386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(4z+6)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43200" y="44196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048000" y="49530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106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200400" y="54102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(2y)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181600" y="4572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7391400" y="45720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5181600" y="5486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Straight Arrow Connector 24"/>
          <p:cNvCxnSpPr>
            <a:cxnSpLocks noChangeShapeType="1"/>
          </p:cNvCxnSpPr>
          <p:nvPr/>
        </p:nvCxnSpPr>
        <p:spPr bwMode="auto">
          <a:xfrm>
            <a:off x="7391400" y="54864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6" name="Straight Arrow Connector 45"/>
          <p:cNvCxnSpPr/>
          <p:nvPr/>
        </p:nvCxnSpPr>
        <p:spPr>
          <a:xfrm flipH="1" flipV="1">
            <a:off x="4648200" y="3429000"/>
            <a:ext cx="1524000" cy="2057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172200" y="3581400"/>
            <a:ext cx="167640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562600" y="510540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2x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943600" y="495300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477000" y="51054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24600" y="449580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2y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10400" y="457200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777200" y="1273680"/>
              <a:ext cx="4000320" cy="504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4600" y="1262880"/>
                <a:ext cx="4026240" cy="506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m</a:t>
            </a:r>
            <a:r>
              <a:rPr lang="en-US" dirty="0" smtClean="0">
                <a:latin typeface="Cambria Math"/>
                <a:ea typeface="Cambria Math"/>
              </a:rPr>
              <a:t>∢1 in the figure.</a:t>
            </a:r>
            <a:endParaRPr lang="en-US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2667000" y="45720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4876800" y="4572000"/>
            <a:ext cx="609600" cy="1588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2667000" y="5486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3962400"/>
            <a:ext cx="838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4953000"/>
            <a:ext cx="1066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43400" y="419100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62400" y="55626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0" y="47244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76840" y="4150800"/>
              <a:ext cx="5839200" cy="237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200" y="4140360"/>
                <a:ext cx="5859000" cy="239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1703</TotalTime>
  <Words>302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Symbol</vt:lpstr>
      <vt:lpstr>Adjacency</vt:lpstr>
      <vt:lpstr>Angles and Parallel Lines Pt. 2</vt:lpstr>
      <vt:lpstr>REMEMBER: THE FOLLOWING IS TRUE ONLY IF LINES ARE PARALLEL!!</vt:lpstr>
      <vt:lpstr>Warm-up: In the figure m∢9 = 80 and m ∢5 = 68.  Find the measure of each angle.  Tell which postulate or theorem you used.</vt:lpstr>
      <vt:lpstr>If m∢1 = 3x + 15, m∢2 = 4x – 5, and m∢3 = 5y, find the value of x and y.</vt:lpstr>
      <vt:lpstr>Find the value of the variables.  Explain.</vt:lpstr>
      <vt:lpstr>Find the value of the variable(s) in each figure. Explain your reasoning. </vt:lpstr>
      <vt:lpstr>Find the value of the variables in each figure.  Explain your reasoning.</vt:lpstr>
      <vt:lpstr>Find the m∢1 in the figure.</vt:lpstr>
    </vt:vector>
  </TitlesOfParts>
  <Company>OCBE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North Oldham High School</dc:creator>
  <cp:lastModifiedBy>Murt, Lindsey</cp:lastModifiedBy>
  <cp:revision>27</cp:revision>
  <cp:lastPrinted>2016-11-09T15:10:27Z</cp:lastPrinted>
  <dcterms:created xsi:type="dcterms:W3CDTF">2012-10-12T15:44:04Z</dcterms:created>
  <dcterms:modified xsi:type="dcterms:W3CDTF">2016-11-10T14:44:49Z</dcterms:modified>
</cp:coreProperties>
</file>